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21"/>
  </p:notesMasterIdLst>
  <p:sldIdLst>
    <p:sldId id="256" r:id="rId2"/>
    <p:sldId id="258" r:id="rId3"/>
    <p:sldId id="263" r:id="rId4"/>
    <p:sldId id="259" r:id="rId5"/>
    <p:sldId id="264" r:id="rId6"/>
    <p:sldId id="257" r:id="rId7"/>
    <p:sldId id="262" r:id="rId8"/>
    <p:sldId id="260" r:id="rId9"/>
    <p:sldId id="261" r:id="rId10"/>
    <p:sldId id="265" r:id="rId11"/>
    <p:sldId id="266" r:id="rId12"/>
    <p:sldId id="267" r:id="rId13"/>
    <p:sldId id="269" r:id="rId14"/>
    <p:sldId id="268" r:id="rId15"/>
    <p:sldId id="274" r:id="rId16"/>
    <p:sldId id="275" r:id="rId17"/>
    <p:sldId id="271" r:id="rId18"/>
    <p:sldId id="273" r:id="rId19"/>
    <p:sldId id="270" r:id="rId20"/>
  </p:sldIdLst>
  <p:sldSz cx="18000663" cy="467995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9F3F9"/>
    <a:srgbClr val="E6F1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711" autoAdjust="0"/>
    <p:restoredTop sz="94660"/>
  </p:normalViewPr>
  <p:slideViewPr>
    <p:cSldViewPr snapToGrid="0">
      <p:cViewPr>
        <p:scale>
          <a:sx n="75" d="100"/>
          <a:sy n="75" d="100"/>
        </p:scale>
        <p:origin x="828" y="12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0DC13E-F92B-4C85-8302-4F4334100004}" type="datetimeFigureOut">
              <a:rPr lang="ko-KR" altLang="en-US" smtClean="0"/>
              <a:t>2025-11-14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2505075" y="1143000"/>
            <a:ext cx="118681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1EC127-2C30-4F06-B302-7FBB13E1D7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27199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EC127-2C30-4F06-B302-7FBB13E1D778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42217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A6F6E4-1B92-6AE0-68CE-C714F57FC9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279B79C-077D-7490-86EE-AAC9EAD482E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108368D-0C45-30A7-2B4A-9F94D35BCF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E7970CB-31A0-7190-8EB2-60BF9606A7D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EC127-2C30-4F06-B302-7FBB13E1D778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67704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A92287-DE49-7374-7A78-E6D78EA535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9DBD7E6-ACFC-4286-752C-9BBD7254DA7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DC1BBB4-0EA7-9FE3-E34D-1A5B100A13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BF67A09-E67B-F004-127D-6D0FA3B624D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EC127-2C30-4F06-B302-7FBB13E1D778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21050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7191B4-65D3-C836-77BB-42CC15CFEF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958B4D2-DB0E-7BBB-4732-A4E2EC176D7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53F8F34-3C7D-5D91-4735-33C2E9AA1D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B33047A-EC64-6185-A48A-8B8EE7C256C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EC127-2C30-4F06-B302-7FBB13E1D778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35679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CE1BF7-9309-D3B7-DFCA-7298F152D1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A9513E7-C260-8DEE-DF89-90816564C1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0E16EBF-C08F-A746-E75D-E1FC5281E4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AC90778-CBDF-3662-D19D-B223324F777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EC127-2C30-4F06-B302-7FBB13E1D778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0810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2FEDD3-9B74-5CA3-F75C-C00DF01BCE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31F981C-8766-D99B-6479-C7EE52C9E5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F9C10B5-9526-FA19-9806-14F078A427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BAC1AF8-8BC9-4F3F-B810-64534B606B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EC127-2C30-4F06-B302-7FBB13E1D778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10429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50083" y="765909"/>
            <a:ext cx="13500497" cy="1629316"/>
          </a:xfrm>
        </p:spPr>
        <p:txBody>
          <a:bodyPr anchor="b"/>
          <a:lstStyle>
            <a:lvl1pPr algn="ctr">
              <a:defRPr sz="4094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50083" y="2458058"/>
            <a:ext cx="13500497" cy="1129904"/>
          </a:xfrm>
        </p:spPr>
        <p:txBody>
          <a:bodyPr/>
          <a:lstStyle>
            <a:lvl1pPr marL="0" indent="0" algn="ctr">
              <a:buNone/>
              <a:defRPr sz="1638"/>
            </a:lvl1pPr>
            <a:lvl2pPr marL="311993" indent="0" algn="ctr">
              <a:buNone/>
              <a:defRPr sz="1365"/>
            </a:lvl2pPr>
            <a:lvl3pPr marL="623987" indent="0" algn="ctr">
              <a:buNone/>
              <a:defRPr sz="1228"/>
            </a:lvl3pPr>
            <a:lvl4pPr marL="935980" indent="0" algn="ctr">
              <a:buNone/>
              <a:defRPr sz="1092"/>
            </a:lvl4pPr>
            <a:lvl5pPr marL="1247973" indent="0" algn="ctr">
              <a:buNone/>
              <a:defRPr sz="1092"/>
            </a:lvl5pPr>
            <a:lvl6pPr marL="1559966" indent="0" algn="ctr">
              <a:buNone/>
              <a:defRPr sz="1092"/>
            </a:lvl6pPr>
            <a:lvl7pPr marL="1871960" indent="0" algn="ctr">
              <a:buNone/>
              <a:defRPr sz="1092"/>
            </a:lvl7pPr>
            <a:lvl8pPr marL="2183953" indent="0" algn="ctr">
              <a:buNone/>
              <a:defRPr sz="1092"/>
            </a:lvl8pPr>
            <a:lvl9pPr marL="2495946" indent="0" algn="ctr">
              <a:buNone/>
              <a:defRPr sz="1092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4CD4E-2AC6-4CAD-80A0-4547A5EBA5A8}" type="datetimeFigureOut">
              <a:rPr lang="ko-KR" altLang="en-US" smtClean="0"/>
              <a:t>2025-11-14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777DF-1896-4CF5-A135-CB363AA8E9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61117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4CD4E-2AC6-4CAD-80A0-4547A5EBA5A8}" type="datetimeFigureOut">
              <a:rPr lang="ko-KR" altLang="en-US" smtClean="0"/>
              <a:t>2025-11-14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777DF-1896-4CF5-A135-CB363AA8E9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29460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2881724" y="249164"/>
            <a:ext cx="3881393" cy="3966041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37545" y="249164"/>
            <a:ext cx="11419171" cy="3966041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4CD4E-2AC6-4CAD-80A0-4547A5EBA5A8}" type="datetimeFigureOut">
              <a:rPr lang="ko-KR" altLang="en-US" smtClean="0"/>
              <a:t>2025-11-14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777DF-1896-4CF5-A135-CB363AA8E9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90707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4CD4E-2AC6-4CAD-80A0-4547A5EBA5A8}" type="datetimeFigureOut">
              <a:rPr lang="ko-KR" altLang="en-US" smtClean="0"/>
              <a:t>2025-11-14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777DF-1896-4CF5-A135-CB363AA8E9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09115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8170" y="1166738"/>
            <a:ext cx="15525572" cy="1946729"/>
          </a:xfrm>
        </p:spPr>
        <p:txBody>
          <a:bodyPr anchor="b"/>
          <a:lstStyle>
            <a:lvl1pPr>
              <a:defRPr sz="4094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8170" y="3131884"/>
            <a:ext cx="15525572" cy="1023739"/>
          </a:xfrm>
        </p:spPr>
        <p:txBody>
          <a:bodyPr/>
          <a:lstStyle>
            <a:lvl1pPr marL="0" indent="0">
              <a:buNone/>
              <a:defRPr sz="1638">
                <a:solidFill>
                  <a:schemeClr val="tx1">
                    <a:tint val="82000"/>
                  </a:schemeClr>
                </a:solidFill>
              </a:defRPr>
            </a:lvl1pPr>
            <a:lvl2pPr marL="311993" indent="0">
              <a:buNone/>
              <a:defRPr sz="1365">
                <a:solidFill>
                  <a:schemeClr val="tx1">
                    <a:tint val="82000"/>
                  </a:schemeClr>
                </a:solidFill>
              </a:defRPr>
            </a:lvl2pPr>
            <a:lvl3pPr marL="623987" indent="0">
              <a:buNone/>
              <a:defRPr sz="1228">
                <a:solidFill>
                  <a:schemeClr val="tx1">
                    <a:tint val="82000"/>
                  </a:schemeClr>
                </a:solidFill>
              </a:defRPr>
            </a:lvl3pPr>
            <a:lvl4pPr marL="935980" indent="0">
              <a:buNone/>
              <a:defRPr sz="1092">
                <a:solidFill>
                  <a:schemeClr val="tx1">
                    <a:tint val="82000"/>
                  </a:schemeClr>
                </a:solidFill>
              </a:defRPr>
            </a:lvl4pPr>
            <a:lvl5pPr marL="1247973" indent="0">
              <a:buNone/>
              <a:defRPr sz="1092">
                <a:solidFill>
                  <a:schemeClr val="tx1">
                    <a:tint val="82000"/>
                  </a:schemeClr>
                </a:solidFill>
              </a:defRPr>
            </a:lvl5pPr>
            <a:lvl6pPr marL="1559966" indent="0">
              <a:buNone/>
              <a:defRPr sz="1092">
                <a:solidFill>
                  <a:schemeClr val="tx1">
                    <a:tint val="82000"/>
                  </a:schemeClr>
                </a:solidFill>
              </a:defRPr>
            </a:lvl6pPr>
            <a:lvl7pPr marL="1871960" indent="0">
              <a:buNone/>
              <a:defRPr sz="1092">
                <a:solidFill>
                  <a:schemeClr val="tx1">
                    <a:tint val="82000"/>
                  </a:schemeClr>
                </a:solidFill>
              </a:defRPr>
            </a:lvl7pPr>
            <a:lvl8pPr marL="2183953" indent="0">
              <a:buNone/>
              <a:defRPr sz="1092">
                <a:solidFill>
                  <a:schemeClr val="tx1">
                    <a:tint val="82000"/>
                  </a:schemeClr>
                </a:solidFill>
              </a:defRPr>
            </a:lvl8pPr>
            <a:lvl9pPr marL="2495946" indent="0">
              <a:buNone/>
              <a:defRPr sz="1092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4CD4E-2AC6-4CAD-80A0-4547A5EBA5A8}" type="datetimeFigureOut">
              <a:rPr lang="ko-KR" altLang="en-US" smtClean="0"/>
              <a:t>2025-11-14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777DF-1896-4CF5-A135-CB363AA8E9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26752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37545" y="1245820"/>
            <a:ext cx="7650282" cy="2969385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12836" y="1245820"/>
            <a:ext cx="7650282" cy="2969385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4CD4E-2AC6-4CAD-80A0-4547A5EBA5A8}" type="datetimeFigureOut">
              <a:rPr lang="ko-KR" altLang="en-US" smtClean="0"/>
              <a:t>2025-11-14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777DF-1896-4CF5-A135-CB363AA8E9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76751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9890" y="249164"/>
            <a:ext cx="15525572" cy="904574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39891" y="1147238"/>
            <a:ext cx="7615123" cy="562244"/>
          </a:xfrm>
        </p:spPr>
        <p:txBody>
          <a:bodyPr anchor="b"/>
          <a:lstStyle>
            <a:lvl1pPr marL="0" indent="0">
              <a:buNone/>
              <a:defRPr sz="1638" b="1"/>
            </a:lvl1pPr>
            <a:lvl2pPr marL="311993" indent="0">
              <a:buNone/>
              <a:defRPr sz="1365" b="1"/>
            </a:lvl2pPr>
            <a:lvl3pPr marL="623987" indent="0">
              <a:buNone/>
              <a:defRPr sz="1228" b="1"/>
            </a:lvl3pPr>
            <a:lvl4pPr marL="935980" indent="0">
              <a:buNone/>
              <a:defRPr sz="1092" b="1"/>
            </a:lvl4pPr>
            <a:lvl5pPr marL="1247973" indent="0">
              <a:buNone/>
              <a:defRPr sz="1092" b="1"/>
            </a:lvl5pPr>
            <a:lvl6pPr marL="1559966" indent="0">
              <a:buNone/>
              <a:defRPr sz="1092" b="1"/>
            </a:lvl6pPr>
            <a:lvl7pPr marL="1871960" indent="0">
              <a:buNone/>
              <a:defRPr sz="1092" b="1"/>
            </a:lvl7pPr>
            <a:lvl8pPr marL="2183953" indent="0">
              <a:buNone/>
              <a:defRPr sz="1092" b="1"/>
            </a:lvl8pPr>
            <a:lvl9pPr marL="2495946" indent="0">
              <a:buNone/>
              <a:defRPr sz="1092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39891" y="1709482"/>
            <a:ext cx="7615123" cy="251439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112836" y="1147238"/>
            <a:ext cx="7652626" cy="562244"/>
          </a:xfrm>
        </p:spPr>
        <p:txBody>
          <a:bodyPr anchor="b"/>
          <a:lstStyle>
            <a:lvl1pPr marL="0" indent="0">
              <a:buNone/>
              <a:defRPr sz="1638" b="1"/>
            </a:lvl1pPr>
            <a:lvl2pPr marL="311993" indent="0">
              <a:buNone/>
              <a:defRPr sz="1365" b="1"/>
            </a:lvl2pPr>
            <a:lvl3pPr marL="623987" indent="0">
              <a:buNone/>
              <a:defRPr sz="1228" b="1"/>
            </a:lvl3pPr>
            <a:lvl4pPr marL="935980" indent="0">
              <a:buNone/>
              <a:defRPr sz="1092" b="1"/>
            </a:lvl4pPr>
            <a:lvl5pPr marL="1247973" indent="0">
              <a:buNone/>
              <a:defRPr sz="1092" b="1"/>
            </a:lvl5pPr>
            <a:lvl6pPr marL="1559966" indent="0">
              <a:buNone/>
              <a:defRPr sz="1092" b="1"/>
            </a:lvl6pPr>
            <a:lvl7pPr marL="1871960" indent="0">
              <a:buNone/>
              <a:defRPr sz="1092" b="1"/>
            </a:lvl7pPr>
            <a:lvl8pPr marL="2183953" indent="0">
              <a:buNone/>
              <a:defRPr sz="1092" b="1"/>
            </a:lvl8pPr>
            <a:lvl9pPr marL="2495946" indent="0">
              <a:buNone/>
              <a:defRPr sz="1092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112836" y="1709482"/>
            <a:ext cx="7652626" cy="251439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4CD4E-2AC6-4CAD-80A0-4547A5EBA5A8}" type="datetimeFigureOut">
              <a:rPr lang="ko-KR" altLang="en-US" smtClean="0"/>
              <a:t>2025-11-14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777DF-1896-4CF5-A135-CB363AA8E9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86771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4CD4E-2AC6-4CAD-80A0-4547A5EBA5A8}" type="datetimeFigureOut">
              <a:rPr lang="ko-KR" altLang="en-US" smtClean="0"/>
              <a:t>2025-11-14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777DF-1896-4CF5-A135-CB363AA8E9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11211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4CD4E-2AC6-4CAD-80A0-4547A5EBA5A8}" type="datetimeFigureOut">
              <a:rPr lang="ko-KR" altLang="en-US" smtClean="0"/>
              <a:t>2025-11-14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777DF-1896-4CF5-A135-CB363AA8E9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99668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9891" y="311997"/>
            <a:ext cx="5805682" cy="1091988"/>
          </a:xfrm>
        </p:spPr>
        <p:txBody>
          <a:bodyPr anchor="b"/>
          <a:lstStyle>
            <a:lvl1pPr>
              <a:defRPr sz="2184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2626" y="673826"/>
            <a:ext cx="9112836" cy="3325798"/>
          </a:xfrm>
        </p:spPr>
        <p:txBody>
          <a:bodyPr/>
          <a:lstStyle>
            <a:lvl1pPr>
              <a:defRPr sz="2184"/>
            </a:lvl1pPr>
            <a:lvl2pPr>
              <a:defRPr sz="1911"/>
            </a:lvl2pPr>
            <a:lvl3pPr>
              <a:defRPr sz="1638"/>
            </a:lvl3pPr>
            <a:lvl4pPr>
              <a:defRPr sz="1365"/>
            </a:lvl4pPr>
            <a:lvl5pPr>
              <a:defRPr sz="1365"/>
            </a:lvl5pPr>
            <a:lvl6pPr>
              <a:defRPr sz="1365"/>
            </a:lvl6pPr>
            <a:lvl7pPr>
              <a:defRPr sz="1365"/>
            </a:lvl7pPr>
            <a:lvl8pPr>
              <a:defRPr sz="1365"/>
            </a:lvl8pPr>
            <a:lvl9pPr>
              <a:defRPr sz="1365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39891" y="1403985"/>
            <a:ext cx="5805682" cy="2601056"/>
          </a:xfrm>
        </p:spPr>
        <p:txBody>
          <a:bodyPr/>
          <a:lstStyle>
            <a:lvl1pPr marL="0" indent="0">
              <a:buNone/>
              <a:defRPr sz="1092"/>
            </a:lvl1pPr>
            <a:lvl2pPr marL="311993" indent="0">
              <a:buNone/>
              <a:defRPr sz="955"/>
            </a:lvl2pPr>
            <a:lvl3pPr marL="623987" indent="0">
              <a:buNone/>
              <a:defRPr sz="819"/>
            </a:lvl3pPr>
            <a:lvl4pPr marL="935980" indent="0">
              <a:buNone/>
              <a:defRPr sz="682"/>
            </a:lvl4pPr>
            <a:lvl5pPr marL="1247973" indent="0">
              <a:buNone/>
              <a:defRPr sz="682"/>
            </a:lvl5pPr>
            <a:lvl6pPr marL="1559966" indent="0">
              <a:buNone/>
              <a:defRPr sz="682"/>
            </a:lvl6pPr>
            <a:lvl7pPr marL="1871960" indent="0">
              <a:buNone/>
              <a:defRPr sz="682"/>
            </a:lvl7pPr>
            <a:lvl8pPr marL="2183953" indent="0">
              <a:buNone/>
              <a:defRPr sz="682"/>
            </a:lvl8pPr>
            <a:lvl9pPr marL="2495946" indent="0">
              <a:buNone/>
              <a:defRPr sz="682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4CD4E-2AC6-4CAD-80A0-4547A5EBA5A8}" type="datetimeFigureOut">
              <a:rPr lang="ko-KR" altLang="en-US" smtClean="0"/>
              <a:t>2025-11-14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777DF-1896-4CF5-A135-CB363AA8E9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08321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9891" y="311997"/>
            <a:ext cx="5805682" cy="1091988"/>
          </a:xfrm>
        </p:spPr>
        <p:txBody>
          <a:bodyPr anchor="b"/>
          <a:lstStyle>
            <a:lvl1pPr>
              <a:defRPr sz="2184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652626" y="673826"/>
            <a:ext cx="9112836" cy="3325798"/>
          </a:xfrm>
        </p:spPr>
        <p:txBody>
          <a:bodyPr anchor="t"/>
          <a:lstStyle>
            <a:lvl1pPr marL="0" indent="0">
              <a:buNone/>
              <a:defRPr sz="2184"/>
            </a:lvl1pPr>
            <a:lvl2pPr marL="311993" indent="0">
              <a:buNone/>
              <a:defRPr sz="1911"/>
            </a:lvl2pPr>
            <a:lvl3pPr marL="623987" indent="0">
              <a:buNone/>
              <a:defRPr sz="1638"/>
            </a:lvl3pPr>
            <a:lvl4pPr marL="935980" indent="0">
              <a:buNone/>
              <a:defRPr sz="1365"/>
            </a:lvl4pPr>
            <a:lvl5pPr marL="1247973" indent="0">
              <a:buNone/>
              <a:defRPr sz="1365"/>
            </a:lvl5pPr>
            <a:lvl6pPr marL="1559966" indent="0">
              <a:buNone/>
              <a:defRPr sz="1365"/>
            </a:lvl6pPr>
            <a:lvl7pPr marL="1871960" indent="0">
              <a:buNone/>
              <a:defRPr sz="1365"/>
            </a:lvl7pPr>
            <a:lvl8pPr marL="2183953" indent="0">
              <a:buNone/>
              <a:defRPr sz="1365"/>
            </a:lvl8pPr>
            <a:lvl9pPr marL="2495946" indent="0">
              <a:buNone/>
              <a:defRPr sz="1365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39891" y="1403985"/>
            <a:ext cx="5805682" cy="2601056"/>
          </a:xfrm>
        </p:spPr>
        <p:txBody>
          <a:bodyPr/>
          <a:lstStyle>
            <a:lvl1pPr marL="0" indent="0">
              <a:buNone/>
              <a:defRPr sz="1092"/>
            </a:lvl1pPr>
            <a:lvl2pPr marL="311993" indent="0">
              <a:buNone/>
              <a:defRPr sz="955"/>
            </a:lvl2pPr>
            <a:lvl3pPr marL="623987" indent="0">
              <a:buNone/>
              <a:defRPr sz="819"/>
            </a:lvl3pPr>
            <a:lvl4pPr marL="935980" indent="0">
              <a:buNone/>
              <a:defRPr sz="682"/>
            </a:lvl4pPr>
            <a:lvl5pPr marL="1247973" indent="0">
              <a:buNone/>
              <a:defRPr sz="682"/>
            </a:lvl5pPr>
            <a:lvl6pPr marL="1559966" indent="0">
              <a:buNone/>
              <a:defRPr sz="682"/>
            </a:lvl6pPr>
            <a:lvl7pPr marL="1871960" indent="0">
              <a:buNone/>
              <a:defRPr sz="682"/>
            </a:lvl7pPr>
            <a:lvl8pPr marL="2183953" indent="0">
              <a:buNone/>
              <a:defRPr sz="682"/>
            </a:lvl8pPr>
            <a:lvl9pPr marL="2495946" indent="0">
              <a:buNone/>
              <a:defRPr sz="682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4CD4E-2AC6-4CAD-80A0-4547A5EBA5A8}" type="datetimeFigureOut">
              <a:rPr lang="ko-KR" altLang="en-US" smtClean="0"/>
              <a:t>2025-11-14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777DF-1896-4CF5-A135-CB363AA8E9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30513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37546" y="249164"/>
            <a:ext cx="15525572" cy="9045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37546" y="1245820"/>
            <a:ext cx="15525572" cy="29693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37546" y="4337621"/>
            <a:ext cx="4050149" cy="2491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19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E04CD4E-2AC6-4CAD-80A0-4547A5EBA5A8}" type="datetimeFigureOut">
              <a:rPr lang="ko-KR" altLang="en-US" smtClean="0"/>
              <a:t>2025-11-14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962720" y="4337621"/>
            <a:ext cx="6075224" cy="2491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19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712968" y="4337621"/>
            <a:ext cx="4050149" cy="2491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19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23777DF-1896-4CF5-A135-CB363AA8E9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52515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623987" rtl="0" eaLnBrk="1" latinLnBrk="1" hangingPunct="1">
        <a:lnSpc>
          <a:spcPct val="90000"/>
        </a:lnSpc>
        <a:spcBef>
          <a:spcPct val="0"/>
        </a:spcBef>
        <a:buNone/>
        <a:defRPr sz="300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55997" indent="-155997" algn="l" defTabSz="623987" rtl="0" eaLnBrk="1" latinLnBrk="1" hangingPunct="1">
        <a:lnSpc>
          <a:spcPct val="90000"/>
        </a:lnSpc>
        <a:spcBef>
          <a:spcPts val="682"/>
        </a:spcBef>
        <a:buFont typeface="Arial" panose="020B0604020202020204" pitchFamily="34" charset="0"/>
        <a:buChar char="•"/>
        <a:defRPr sz="1911" kern="1200">
          <a:solidFill>
            <a:schemeClr val="tx1"/>
          </a:solidFill>
          <a:latin typeface="+mn-lt"/>
          <a:ea typeface="+mn-ea"/>
          <a:cs typeface="+mn-cs"/>
        </a:defRPr>
      </a:lvl1pPr>
      <a:lvl2pPr marL="467990" indent="-155997" algn="l" defTabSz="623987" rtl="0" eaLnBrk="1" latinLnBrk="1" hangingPunct="1">
        <a:lnSpc>
          <a:spcPct val="90000"/>
        </a:lnSpc>
        <a:spcBef>
          <a:spcPts val="341"/>
        </a:spcBef>
        <a:buFont typeface="Arial" panose="020B0604020202020204" pitchFamily="34" charset="0"/>
        <a:buChar char="•"/>
        <a:defRPr sz="1638" kern="1200">
          <a:solidFill>
            <a:schemeClr val="tx1"/>
          </a:solidFill>
          <a:latin typeface="+mn-lt"/>
          <a:ea typeface="+mn-ea"/>
          <a:cs typeface="+mn-cs"/>
        </a:defRPr>
      </a:lvl2pPr>
      <a:lvl3pPr marL="779983" indent="-155997" algn="l" defTabSz="623987" rtl="0" eaLnBrk="1" latinLnBrk="1" hangingPunct="1">
        <a:lnSpc>
          <a:spcPct val="90000"/>
        </a:lnSpc>
        <a:spcBef>
          <a:spcPts val="341"/>
        </a:spcBef>
        <a:buFont typeface="Arial" panose="020B0604020202020204" pitchFamily="34" charset="0"/>
        <a:buChar char="•"/>
        <a:defRPr sz="1365" kern="1200">
          <a:solidFill>
            <a:schemeClr val="tx1"/>
          </a:solidFill>
          <a:latin typeface="+mn-lt"/>
          <a:ea typeface="+mn-ea"/>
          <a:cs typeface="+mn-cs"/>
        </a:defRPr>
      </a:lvl3pPr>
      <a:lvl4pPr marL="1091976" indent="-155997" algn="l" defTabSz="623987" rtl="0" eaLnBrk="1" latinLnBrk="1" hangingPunct="1">
        <a:lnSpc>
          <a:spcPct val="90000"/>
        </a:lnSpc>
        <a:spcBef>
          <a:spcPts val="341"/>
        </a:spcBef>
        <a:buFont typeface="Arial" panose="020B0604020202020204" pitchFamily="34" charset="0"/>
        <a:buChar char="•"/>
        <a:defRPr sz="1228" kern="1200">
          <a:solidFill>
            <a:schemeClr val="tx1"/>
          </a:solidFill>
          <a:latin typeface="+mn-lt"/>
          <a:ea typeface="+mn-ea"/>
          <a:cs typeface="+mn-cs"/>
        </a:defRPr>
      </a:lvl4pPr>
      <a:lvl5pPr marL="1403970" indent="-155997" algn="l" defTabSz="623987" rtl="0" eaLnBrk="1" latinLnBrk="1" hangingPunct="1">
        <a:lnSpc>
          <a:spcPct val="90000"/>
        </a:lnSpc>
        <a:spcBef>
          <a:spcPts val="341"/>
        </a:spcBef>
        <a:buFont typeface="Arial" panose="020B0604020202020204" pitchFamily="34" charset="0"/>
        <a:buChar char="•"/>
        <a:defRPr sz="1228" kern="1200">
          <a:solidFill>
            <a:schemeClr val="tx1"/>
          </a:solidFill>
          <a:latin typeface="+mn-lt"/>
          <a:ea typeface="+mn-ea"/>
          <a:cs typeface="+mn-cs"/>
        </a:defRPr>
      </a:lvl5pPr>
      <a:lvl6pPr marL="1715963" indent="-155997" algn="l" defTabSz="623987" rtl="0" eaLnBrk="1" latinLnBrk="1" hangingPunct="1">
        <a:lnSpc>
          <a:spcPct val="90000"/>
        </a:lnSpc>
        <a:spcBef>
          <a:spcPts val="341"/>
        </a:spcBef>
        <a:buFont typeface="Arial" panose="020B0604020202020204" pitchFamily="34" charset="0"/>
        <a:buChar char="•"/>
        <a:defRPr sz="1228" kern="1200">
          <a:solidFill>
            <a:schemeClr val="tx1"/>
          </a:solidFill>
          <a:latin typeface="+mn-lt"/>
          <a:ea typeface="+mn-ea"/>
          <a:cs typeface="+mn-cs"/>
        </a:defRPr>
      </a:lvl6pPr>
      <a:lvl7pPr marL="2027956" indent="-155997" algn="l" defTabSz="623987" rtl="0" eaLnBrk="1" latinLnBrk="1" hangingPunct="1">
        <a:lnSpc>
          <a:spcPct val="90000"/>
        </a:lnSpc>
        <a:spcBef>
          <a:spcPts val="341"/>
        </a:spcBef>
        <a:buFont typeface="Arial" panose="020B0604020202020204" pitchFamily="34" charset="0"/>
        <a:buChar char="•"/>
        <a:defRPr sz="1228" kern="1200">
          <a:solidFill>
            <a:schemeClr val="tx1"/>
          </a:solidFill>
          <a:latin typeface="+mn-lt"/>
          <a:ea typeface="+mn-ea"/>
          <a:cs typeface="+mn-cs"/>
        </a:defRPr>
      </a:lvl7pPr>
      <a:lvl8pPr marL="2339950" indent="-155997" algn="l" defTabSz="623987" rtl="0" eaLnBrk="1" latinLnBrk="1" hangingPunct="1">
        <a:lnSpc>
          <a:spcPct val="90000"/>
        </a:lnSpc>
        <a:spcBef>
          <a:spcPts val="341"/>
        </a:spcBef>
        <a:buFont typeface="Arial" panose="020B0604020202020204" pitchFamily="34" charset="0"/>
        <a:buChar char="•"/>
        <a:defRPr sz="1228" kern="1200">
          <a:solidFill>
            <a:schemeClr val="tx1"/>
          </a:solidFill>
          <a:latin typeface="+mn-lt"/>
          <a:ea typeface="+mn-ea"/>
          <a:cs typeface="+mn-cs"/>
        </a:defRPr>
      </a:lvl8pPr>
      <a:lvl9pPr marL="2651943" indent="-155997" algn="l" defTabSz="623987" rtl="0" eaLnBrk="1" latinLnBrk="1" hangingPunct="1">
        <a:lnSpc>
          <a:spcPct val="90000"/>
        </a:lnSpc>
        <a:spcBef>
          <a:spcPts val="341"/>
        </a:spcBef>
        <a:buFont typeface="Arial" panose="020B0604020202020204" pitchFamily="34" charset="0"/>
        <a:buChar char="•"/>
        <a:defRPr sz="122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23987" rtl="0" eaLnBrk="1" latinLnBrk="1" hangingPunct="1">
        <a:defRPr sz="1228" kern="1200">
          <a:solidFill>
            <a:schemeClr val="tx1"/>
          </a:solidFill>
          <a:latin typeface="+mn-lt"/>
          <a:ea typeface="+mn-ea"/>
          <a:cs typeface="+mn-cs"/>
        </a:defRPr>
      </a:lvl1pPr>
      <a:lvl2pPr marL="311993" algn="l" defTabSz="623987" rtl="0" eaLnBrk="1" latinLnBrk="1" hangingPunct="1">
        <a:defRPr sz="1228" kern="1200">
          <a:solidFill>
            <a:schemeClr val="tx1"/>
          </a:solidFill>
          <a:latin typeface="+mn-lt"/>
          <a:ea typeface="+mn-ea"/>
          <a:cs typeface="+mn-cs"/>
        </a:defRPr>
      </a:lvl2pPr>
      <a:lvl3pPr marL="623987" algn="l" defTabSz="623987" rtl="0" eaLnBrk="1" latinLnBrk="1" hangingPunct="1">
        <a:defRPr sz="1228" kern="1200">
          <a:solidFill>
            <a:schemeClr val="tx1"/>
          </a:solidFill>
          <a:latin typeface="+mn-lt"/>
          <a:ea typeface="+mn-ea"/>
          <a:cs typeface="+mn-cs"/>
        </a:defRPr>
      </a:lvl3pPr>
      <a:lvl4pPr marL="935980" algn="l" defTabSz="623987" rtl="0" eaLnBrk="1" latinLnBrk="1" hangingPunct="1">
        <a:defRPr sz="1228" kern="1200">
          <a:solidFill>
            <a:schemeClr val="tx1"/>
          </a:solidFill>
          <a:latin typeface="+mn-lt"/>
          <a:ea typeface="+mn-ea"/>
          <a:cs typeface="+mn-cs"/>
        </a:defRPr>
      </a:lvl4pPr>
      <a:lvl5pPr marL="1247973" algn="l" defTabSz="623987" rtl="0" eaLnBrk="1" latinLnBrk="1" hangingPunct="1">
        <a:defRPr sz="1228" kern="1200">
          <a:solidFill>
            <a:schemeClr val="tx1"/>
          </a:solidFill>
          <a:latin typeface="+mn-lt"/>
          <a:ea typeface="+mn-ea"/>
          <a:cs typeface="+mn-cs"/>
        </a:defRPr>
      </a:lvl5pPr>
      <a:lvl6pPr marL="1559966" algn="l" defTabSz="623987" rtl="0" eaLnBrk="1" latinLnBrk="1" hangingPunct="1">
        <a:defRPr sz="1228" kern="1200">
          <a:solidFill>
            <a:schemeClr val="tx1"/>
          </a:solidFill>
          <a:latin typeface="+mn-lt"/>
          <a:ea typeface="+mn-ea"/>
          <a:cs typeface="+mn-cs"/>
        </a:defRPr>
      </a:lvl6pPr>
      <a:lvl7pPr marL="1871960" algn="l" defTabSz="623987" rtl="0" eaLnBrk="1" latinLnBrk="1" hangingPunct="1">
        <a:defRPr sz="1228" kern="1200">
          <a:solidFill>
            <a:schemeClr val="tx1"/>
          </a:solidFill>
          <a:latin typeface="+mn-lt"/>
          <a:ea typeface="+mn-ea"/>
          <a:cs typeface="+mn-cs"/>
        </a:defRPr>
      </a:lvl7pPr>
      <a:lvl8pPr marL="2183953" algn="l" defTabSz="623987" rtl="0" eaLnBrk="1" latinLnBrk="1" hangingPunct="1">
        <a:defRPr sz="1228" kern="1200">
          <a:solidFill>
            <a:schemeClr val="tx1"/>
          </a:solidFill>
          <a:latin typeface="+mn-lt"/>
          <a:ea typeface="+mn-ea"/>
          <a:cs typeface="+mn-cs"/>
        </a:defRPr>
      </a:lvl8pPr>
      <a:lvl9pPr marL="2495946" algn="l" defTabSz="623987" rtl="0" eaLnBrk="1" latinLnBrk="1" hangingPunct="1">
        <a:defRPr sz="122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5.png"/><Relationship Id="rId4" Type="http://schemas.microsoft.com/office/2007/relationships/hdphoto" Target="../media/hdphoto1.wdp"/><Relationship Id="rId9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microsoft.com/office/2007/relationships/hdphoto" Target="../media/hdphoto3.wdp"/><Relationship Id="rId5" Type="http://schemas.openxmlformats.org/officeDocument/2006/relationships/image" Target="../media/image6.png"/><Relationship Id="rId4" Type="http://schemas.microsoft.com/office/2007/relationships/hdphoto" Target="../media/hdphoto2.wdp"/><Relationship Id="rId9" Type="http://schemas.microsoft.com/office/2007/relationships/hdphoto" Target="../media/hdphoto4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microsoft.com/office/2007/relationships/hdphoto" Target="../media/hdphoto5.wdp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microsoft.com/office/2007/relationships/hdphoto" Target="../media/hdphoto6.wdp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5" Type="http://schemas.microsoft.com/office/2007/relationships/hdphoto" Target="../media/hdphoto3.wdp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5.png"/><Relationship Id="rId4" Type="http://schemas.microsoft.com/office/2007/relationships/hdphoto" Target="../media/hdphoto1.wdp"/><Relationship Id="rId9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5.png"/><Relationship Id="rId4" Type="http://schemas.microsoft.com/office/2007/relationships/hdphoto" Target="../media/hdphoto1.wdp"/><Relationship Id="rId9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B7851810-4D7B-861E-5BD8-2DD4E986EE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62" t="68960" b="13472"/>
          <a:stretch>
            <a:fillRect/>
          </a:stretch>
        </p:blipFill>
        <p:spPr>
          <a:xfrm>
            <a:off x="699102" y="3227294"/>
            <a:ext cx="16602459" cy="822191"/>
          </a:xfrm>
          <a:prstGeom prst="rect">
            <a:avLst/>
          </a:prstGeom>
        </p:spPr>
      </p:pic>
      <p:pic>
        <p:nvPicPr>
          <p:cNvPr id="12" name="그림 11" descr="그래픽, 폰트, 스크린샷, 로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CA73F83-055C-DA2E-0828-21E649C7E2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935" b="39186"/>
          <a:stretch>
            <a:fillRect/>
          </a:stretch>
        </p:blipFill>
        <p:spPr>
          <a:xfrm>
            <a:off x="3394765" y="1719943"/>
            <a:ext cx="8354021" cy="184193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C4E23F4-98D7-6EFF-6A89-6E8C6DA441E3}"/>
              </a:ext>
            </a:extLst>
          </p:cNvPr>
          <p:cNvSpPr txBox="1"/>
          <p:nvPr/>
        </p:nvSpPr>
        <p:spPr>
          <a:xfrm>
            <a:off x="3468597" y="2427305"/>
            <a:ext cx="32229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@ </a:t>
            </a:r>
            <a:r>
              <a:rPr lang="en-US" altLang="ko-KR" sz="2000" dirty="0" err="1"/>
              <a:t>SejoonLee</a:t>
            </a:r>
            <a:r>
              <a:rPr lang="en-US" altLang="ko-KR" sz="2000" dirty="0"/>
              <a:t> | SHUBH PMC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66BE883F-9D38-4696-3FA7-EF86B49457C5}"/>
              </a:ext>
            </a:extLst>
          </p:cNvPr>
          <p:cNvCxnSpPr>
            <a:cxnSpLocks/>
          </p:cNvCxnSpPr>
          <p:nvPr/>
        </p:nvCxnSpPr>
        <p:spPr>
          <a:xfrm>
            <a:off x="507394" y="4147456"/>
            <a:ext cx="16985875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62463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5405A5-509F-22EA-BA34-A4161CE717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DE5ACAA0-93D4-A5E3-AB5D-BCFB8A96431E}"/>
              </a:ext>
            </a:extLst>
          </p:cNvPr>
          <p:cNvGrpSpPr/>
          <p:nvPr/>
        </p:nvGrpSpPr>
        <p:grpSpPr>
          <a:xfrm>
            <a:off x="0" y="1927653"/>
            <a:ext cx="18000661" cy="2143395"/>
            <a:chOff x="1908287" y="2339973"/>
            <a:chExt cx="14184086" cy="1731075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9337CD1C-21AA-22A6-6378-ED342AA062ED}"/>
                </a:ext>
              </a:extLst>
            </p:cNvPr>
            <p:cNvSpPr/>
            <p:nvPr/>
          </p:nvSpPr>
          <p:spPr>
            <a:xfrm>
              <a:off x="1908287" y="2339975"/>
              <a:ext cx="14184086" cy="1731073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16937B8E-86E6-A0BC-4EAF-AFF76CCD910D}"/>
                </a:ext>
              </a:extLst>
            </p:cNvPr>
            <p:cNvGrpSpPr/>
            <p:nvPr/>
          </p:nvGrpSpPr>
          <p:grpSpPr>
            <a:xfrm>
              <a:off x="2495682" y="2339973"/>
              <a:ext cx="10682931" cy="1570843"/>
              <a:chOff x="2532961" y="2342566"/>
              <a:chExt cx="11587817" cy="1570843"/>
            </a:xfrm>
          </p:grpSpPr>
          <p:pic>
            <p:nvPicPr>
              <p:cNvPr id="12" name="그림 11" descr="그래픽, 폰트, 스크린샷, 로고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B2588F9B-057B-7D05-5873-B9E3CB278B6B}"/>
                  </a:ext>
                </a:extLst>
              </p:cNvPr>
              <p:cNvPicPr preferRelativeResize="0">
                <a:picLocks/>
              </p:cNvPicPr>
              <p:nvPr/>
            </p:nvPicPr>
            <p:blipFill>
              <a:blip r:embed="rId3">
                <a:alphaModFix amt="79000"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colorTemperature colorTemp="1778"/>
                        </a14:imgEffect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147" t="29890" r="147" b="45266"/>
              <a:stretch>
                <a:fillRect/>
              </a:stretch>
            </p:blipFill>
            <p:spPr>
              <a:xfrm>
                <a:off x="2532961" y="2342566"/>
                <a:ext cx="11587817" cy="1570843"/>
              </a:xfrm>
              <a:prstGeom prst="rect">
                <a:avLst/>
              </a:prstGeom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6578F3F-B3DA-7B7E-3F4C-B61B0553B335}"/>
                  </a:ext>
                </a:extLst>
              </p:cNvPr>
              <p:cNvSpPr txBox="1"/>
              <p:nvPr/>
            </p:nvSpPr>
            <p:spPr>
              <a:xfrm>
                <a:off x="3770763" y="2926901"/>
                <a:ext cx="331565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dirty="0">
                    <a:solidFill>
                      <a:schemeClr val="bg1"/>
                    </a:solidFill>
                  </a:rPr>
                  <a:t>@ </a:t>
                </a:r>
                <a:r>
                  <a:rPr lang="en-US" altLang="ko-KR" sz="1600" dirty="0" err="1">
                    <a:solidFill>
                      <a:schemeClr val="bg1"/>
                    </a:solidFill>
                  </a:rPr>
                  <a:t>SejoonLee</a:t>
                </a:r>
                <a:r>
                  <a:rPr lang="en-US" altLang="ko-KR" sz="1600" dirty="0">
                    <a:solidFill>
                      <a:schemeClr val="bg1"/>
                    </a:solidFill>
                  </a:rPr>
                  <a:t> | SHUBH PMC</a:t>
                </a:r>
              </a:p>
            </p:txBody>
          </p:sp>
        </p:grpSp>
      </p:grp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056F0F5-A510-646B-76A1-1F21193EF668}"/>
              </a:ext>
            </a:extLst>
          </p:cNvPr>
          <p:cNvCxnSpPr>
            <a:cxnSpLocks/>
          </p:cNvCxnSpPr>
          <p:nvPr/>
        </p:nvCxnSpPr>
        <p:spPr>
          <a:xfrm flipV="1">
            <a:off x="0" y="3867376"/>
            <a:ext cx="18000661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26" name="Picture 2" descr="서울대학교 서울대학교 융합과학기술대학원">
            <a:extLst>
              <a:ext uri="{FF2B5EF4-FFF2-40B4-BE49-F238E27FC236}">
                <a16:creationId xmlns:a16="http://schemas.microsoft.com/office/drawing/2014/main" id="{D44B84B0-83B8-45E5-8110-A3667A683A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alphaModFix amt="1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" t="2553" r="65280" b="-7214"/>
          <a:stretch>
            <a:fillRect/>
          </a:stretch>
        </p:blipFill>
        <p:spPr bwMode="auto">
          <a:xfrm>
            <a:off x="15063330" y="1965456"/>
            <a:ext cx="2937329" cy="1789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88A2333-2B82-6AC6-54ED-6225007A8F4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alphaModFix amt="15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" r="64129" b="1156"/>
          <a:stretch>
            <a:fillRect/>
          </a:stretch>
        </p:blipFill>
        <p:spPr>
          <a:xfrm>
            <a:off x="15105219" y="3082972"/>
            <a:ext cx="2895444" cy="1000686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7569CBB3-EB7A-EC1F-4C77-D54236F38E53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b="72530"/>
          <a:stretch>
            <a:fillRect/>
          </a:stretch>
        </p:blipFill>
        <p:spPr>
          <a:xfrm>
            <a:off x="-4" y="1096635"/>
            <a:ext cx="18000663" cy="831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5006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DF026F-0A6A-FE5D-3A27-B10D4898EC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F835267-73AC-DD32-6EBE-57486D20715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8755" t="24675" r="17566" b="39039"/>
          <a:stretch>
            <a:fillRect/>
          </a:stretch>
        </p:blipFill>
        <p:spPr>
          <a:xfrm>
            <a:off x="5987142" y="449280"/>
            <a:ext cx="4669971" cy="1698170"/>
          </a:xfrm>
          <a:prstGeom prst="rect">
            <a:avLst/>
          </a:prstGeom>
        </p:spPr>
      </p:pic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45A8E9C6-8606-6EED-9A65-FC5CDC092033}"/>
              </a:ext>
            </a:extLst>
          </p:cNvPr>
          <p:cNvCxnSpPr>
            <a:cxnSpLocks/>
          </p:cNvCxnSpPr>
          <p:nvPr/>
        </p:nvCxnSpPr>
        <p:spPr>
          <a:xfrm>
            <a:off x="507394" y="4147456"/>
            <a:ext cx="16985875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10" name="그룹 9">
            <a:extLst>
              <a:ext uri="{FF2B5EF4-FFF2-40B4-BE49-F238E27FC236}">
                <a16:creationId xmlns:a16="http://schemas.microsoft.com/office/drawing/2014/main" id="{B7BEE1CA-9C68-E200-787D-C064946F9CC5}"/>
              </a:ext>
            </a:extLst>
          </p:cNvPr>
          <p:cNvGrpSpPr>
            <a:grpSpLocks noChangeAspect="1"/>
          </p:cNvGrpSpPr>
          <p:nvPr/>
        </p:nvGrpSpPr>
        <p:grpSpPr>
          <a:xfrm>
            <a:off x="8845070" y="916405"/>
            <a:ext cx="340018" cy="319104"/>
            <a:chOff x="13458868" y="6733722"/>
            <a:chExt cx="739349" cy="684064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68A8F1E3-C36E-6ECE-7D72-1E9F5D08E1D2}"/>
                </a:ext>
              </a:extLst>
            </p:cNvPr>
            <p:cNvGrpSpPr/>
            <p:nvPr/>
          </p:nvGrpSpPr>
          <p:grpSpPr>
            <a:xfrm>
              <a:off x="13458868" y="6733722"/>
              <a:ext cx="690604" cy="684064"/>
              <a:chOff x="922489" y="3726118"/>
              <a:chExt cx="690604" cy="684064"/>
            </a:xfrm>
            <a:solidFill>
              <a:schemeClr val="accent2">
                <a:lumMod val="75000"/>
              </a:schemeClr>
            </a:solidFill>
          </p:grpSpPr>
          <p:sp>
            <p:nvSpPr>
              <p:cNvPr id="22" name="타원 21">
                <a:extLst>
                  <a:ext uri="{FF2B5EF4-FFF2-40B4-BE49-F238E27FC236}">
                    <a16:creationId xmlns:a16="http://schemas.microsoft.com/office/drawing/2014/main" id="{EB315675-7CD1-817E-C8CB-50F974001B1E}"/>
                  </a:ext>
                </a:extLst>
              </p:cNvPr>
              <p:cNvSpPr/>
              <p:nvPr/>
            </p:nvSpPr>
            <p:spPr>
              <a:xfrm>
                <a:off x="922489" y="3726118"/>
                <a:ext cx="690604" cy="684064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43">
                  <a:latin typeface="Aptos" panose="020B0004020202020204" pitchFamily="34" charset="0"/>
                </a:endParaRPr>
              </a:p>
            </p:txBody>
          </p:sp>
          <p:sp>
            <p:nvSpPr>
              <p:cNvPr id="23" name="타원 22">
                <a:extLst>
                  <a:ext uri="{FF2B5EF4-FFF2-40B4-BE49-F238E27FC236}">
                    <a16:creationId xmlns:a16="http://schemas.microsoft.com/office/drawing/2014/main" id="{0040577F-77FB-CB4C-D5B3-25C7EED42C4A}"/>
                  </a:ext>
                </a:extLst>
              </p:cNvPr>
              <p:cNvSpPr/>
              <p:nvPr/>
            </p:nvSpPr>
            <p:spPr>
              <a:xfrm>
                <a:off x="1033791" y="3834150"/>
                <a:ext cx="468000" cy="4680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43" dirty="0">
                  <a:latin typeface="Aptos" panose="020B0004020202020204" pitchFamily="34" charset="0"/>
                </a:endParaRPr>
              </a:p>
            </p:txBody>
          </p:sp>
          <p:sp>
            <p:nvSpPr>
              <p:cNvPr id="24" name="타원 23">
                <a:extLst>
                  <a:ext uri="{FF2B5EF4-FFF2-40B4-BE49-F238E27FC236}">
                    <a16:creationId xmlns:a16="http://schemas.microsoft.com/office/drawing/2014/main" id="{A0B862EF-82B7-80E8-10B8-D806B8DD4DB2}"/>
                  </a:ext>
                </a:extLst>
              </p:cNvPr>
              <p:cNvSpPr/>
              <p:nvPr/>
            </p:nvSpPr>
            <p:spPr>
              <a:xfrm>
                <a:off x="1177791" y="3978150"/>
                <a:ext cx="180000" cy="1800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43" dirty="0">
                  <a:latin typeface="Aptos" panose="020B0004020202020204" pitchFamily="34" charset="0"/>
                </a:endParaRPr>
              </a:p>
            </p:txBody>
          </p:sp>
        </p:grp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5B78C152-3257-D608-F506-6DD1C4421E4E}"/>
                </a:ext>
              </a:extLst>
            </p:cNvPr>
            <p:cNvGrpSpPr/>
            <p:nvPr/>
          </p:nvGrpSpPr>
          <p:grpSpPr>
            <a:xfrm>
              <a:off x="13802605" y="6747730"/>
              <a:ext cx="395612" cy="326683"/>
              <a:chOff x="1267791" y="3734416"/>
              <a:chExt cx="395612" cy="326683"/>
            </a:xfrm>
          </p:grpSpPr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DFD2C0D9-B675-BC63-8F6A-469B838D9603}"/>
                  </a:ext>
                </a:extLst>
              </p:cNvPr>
              <p:cNvCxnSpPr>
                <a:cxnSpLocks/>
                <a:endCxn id="20" idx="4"/>
              </p:cNvCxnSpPr>
              <p:nvPr/>
            </p:nvCxnSpPr>
            <p:spPr>
              <a:xfrm flipV="1">
                <a:off x="1267791" y="3815079"/>
                <a:ext cx="250188" cy="246020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19" name="그룹 18">
                <a:extLst>
                  <a:ext uri="{FF2B5EF4-FFF2-40B4-BE49-F238E27FC236}">
                    <a16:creationId xmlns:a16="http://schemas.microsoft.com/office/drawing/2014/main" id="{48B1B943-A79B-C998-0D22-E35A5E2D24F8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371505" y="3734416"/>
                <a:ext cx="291898" cy="160546"/>
                <a:chOff x="1588076" y="5178415"/>
                <a:chExt cx="1044944" cy="574726"/>
              </a:xfrm>
            </p:grpSpPr>
            <p:sp>
              <p:nvSpPr>
                <p:cNvPr id="20" name="평행 사변형 19">
                  <a:extLst>
                    <a:ext uri="{FF2B5EF4-FFF2-40B4-BE49-F238E27FC236}">
                      <a16:creationId xmlns:a16="http://schemas.microsoft.com/office/drawing/2014/main" id="{71CA15B1-CF4E-0E25-E52E-A08FCC9E11B8}"/>
                    </a:ext>
                  </a:extLst>
                </p:cNvPr>
                <p:cNvSpPr/>
                <p:nvPr/>
              </p:nvSpPr>
              <p:spPr>
                <a:xfrm rot="19072572">
                  <a:off x="1588076" y="5178415"/>
                  <a:ext cx="826293" cy="331586"/>
                </a:xfrm>
                <a:prstGeom prst="parallelogram">
                  <a:avLst>
                    <a:gd name="adj" fmla="val 88848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143">
                    <a:latin typeface="Aptos" panose="020B0004020202020204" pitchFamily="34" charset="0"/>
                  </a:endParaRPr>
                </a:p>
              </p:txBody>
            </p:sp>
            <p:sp>
              <p:nvSpPr>
                <p:cNvPr id="21" name="평행 사변형 20">
                  <a:extLst>
                    <a:ext uri="{FF2B5EF4-FFF2-40B4-BE49-F238E27FC236}">
                      <a16:creationId xmlns:a16="http://schemas.microsoft.com/office/drawing/2014/main" id="{BA4E53ED-77A9-3E02-3F9C-8388B51D84E3}"/>
                    </a:ext>
                  </a:extLst>
                </p:cNvPr>
                <p:cNvSpPr/>
                <p:nvPr/>
              </p:nvSpPr>
              <p:spPr>
                <a:xfrm rot="19072572" flipV="1">
                  <a:off x="1806727" y="5415377"/>
                  <a:ext cx="826293" cy="337764"/>
                </a:xfrm>
                <a:prstGeom prst="parallelogram">
                  <a:avLst>
                    <a:gd name="adj" fmla="val 88848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143">
                    <a:latin typeface="Aptos" panose="020B0004020202020204" pitchFamily="34" charset="0"/>
                  </a:endParaRPr>
                </a:p>
              </p:txBody>
            </p:sp>
          </p:grpSp>
        </p:grp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AC06BE0A-9798-97AC-87C3-786C401F3E2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8180" t="24698" r="18181" b="39016"/>
          <a:stretch>
            <a:fillRect/>
          </a:stretch>
        </p:blipFill>
        <p:spPr>
          <a:xfrm>
            <a:off x="5987142" y="3421982"/>
            <a:ext cx="4669971" cy="1698170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00D122F1-0906-F660-D229-932521566D76}"/>
              </a:ext>
            </a:extLst>
          </p:cNvPr>
          <p:cNvGrpSpPr>
            <a:grpSpLocks noChangeAspect="1"/>
          </p:cNvGrpSpPr>
          <p:nvPr/>
        </p:nvGrpSpPr>
        <p:grpSpPr>
          <a:xfrm>
            <a:off x="9016131" y="3836224"/>
            <a:ext cx="340018" cy="319104"/>
            <a:chOff x="13458868" y="6733722"/>
            <a:chExt cx="739349" cy="684064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24F1EAD9-0B4E-8AF8-06AD-132D4FE67F11}"/>
                </a:ext>
              </a:extLst>
            </p:cNvPr>
            <p:cNvGrpSpPr/>
            <p:nvPr/>
          </p:nvGrpSpPr>
          <p:grpSpPr>
            <a:xfrm>
              <a:off x="13458868" y="6733722"/>
              <a:ext cx="690604" cy="684064"/>
              <a:chOff x="922489" y="3726118"/>
              <a:chExt cx="690604" cy="684064"/>
            </a:xfrm>
            <a:solidFill>
              <a:schemeClr val="accent2">
                <a:lumMod val="75000"/>
              </a:schemeClr>
            </a:solidFill>
          </p:grpSpPr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F78451F1-794F-6B12-A1A9-3674A9B894E7}"/>
                  </a:ext>
                </a:extLst>
              </p:cNvPr>
              <p:cNvSpPr/>
              <p:nvPr/>
            </p:nvSpPr>
            <p:spPr>
              <a:xfrm>
                <a:off x="922489" y="3726118"/>
                <a:ext cx="690604" cy="684064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43">
                  <a:latin typeface="Aptos" panose="020B0004020202020204" pitchFamily="34" charset="0"/>
                </a:endParaRPr>
              </a:p>
            </p:txBody>
          </p:sp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9E1A82D4-BF6F-30AA-FEF0-645080E01922}"/>
                  </a:ext>
                </a:extLst>
              </p:cNvPr>
              <p:cNvSpPr/>
              <p:nvPr/>
            </p:nvSpPr>
            <p:spPr>
              <a:xfrm>
                <a:off x="1033791" y="3834150"/>
                <a:ext cx="468000" cy="4680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43" dirty="0">
                  <a:latin typeface="Aptos" panose="020B0004020202020204" pitchFamily="34" charset="0"/>
                </a:endParaRPr>
              </a:p>
            </p:txBody>
          </p:sp>
          <p:sp>
            <p:nvSpPr>
              <p:cNvPr id="25" name="타원 24">
                <a:extLst>
                  <a:ext uri="{FF2B5EF4-FFF2-40B4-BE49-F238E27FC236}">
                    <a16:creationId xmlns:a16="http://schemas.microsoft.com/office/drawing/2014/main" id="{3A30EB37-5192-698D-8F50-EACF35C91969}"/>
                  </a:ext>
                </a:extLst>
              </p:cNvPr>
              <p:cNvSpPr/>
              <p:nvPr/>
            </p:nvSpPr>
            <p:spPr>
              <a:xfrm>
                <a:off x="1177791" y="3978150"/>
                <a:ext cx="180000" cy="1800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43" dirty="0">
                  <a:latin typeface="Aptos" panose="020B0004020202020204" pitchFamily="34" charset="0"/>
                </a:endParaRP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165EE8CA-C7BD-AD84-0088-F2150EF0D195}"/>
                </a:ext>
              </a:extLst>
            </p:cNvPr>
            <p:cNvGrpSpPr/>
            <p:nvPr/>
          </p:nvGrpSpPr>
          <p:grpSpPr>
            <a:xfrm>
              <a:off x="13802605" y="6747730"/>
              <a:ext cx="395612" cy="326683"/>
              <a:chOff x="1267791" y="3734416"/>
              <a:chExt cx="395612" cy="326683"/>
            </a:xfrm>
          </p:grpSpPr>
          <p:cxnSp>
            <p:nvCxnSpPr>
              <p:cNvPr id="7" name="직선 연결선 6">
                <a:extLst>
                  <a:ext uri="{FF2B5EF4-FFF2-40B4-BE49-F238E27FC236}">
                    <a16:creationId xmlns:a16="http://schemas.microsoft.com/office/drawing/2014/main" id="{B14545C9-B54D-74F8-683A-89822308DA18}"/>
                  </a:ext>
                </a:extLst>
              </p:cNvPr>
              <p:cNvCxnSpPr>
                <a:cxnSpLocks/>
                <a:endCxn id="11" idx="4"/>
              </p:cNvCxnSpPr>
              <p:nvPr/>
            </p:nvCxnSpPr>
            <p:spPr>
              <a:xfrm flipV="1">
                <a:off x="1267791" y="3815079"/>
                <a:ext cx="250188" cy="246020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3013FB43-3A09-AEB8-F7C8-B88B85AC3DDC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371505" y="3734416"/>
                <a:ext cx="291898" cy="160546"/>
                <a:chOff x="1588076" y="5178415"/>
                <a:chExt cx="1044944" cy="574726"/>
              </a:xfrm>
            </p:grpSpPr>
            <p:sp>
              <p:nvSpPr>
                <p:cNvPr id="11" name="평행 사변형 10">
                  <a:extLst>
                    <a:ext uri="{FF2B5EF4-FFF2-40B4-BE49-F238E27FC236}">
                      <a16:creationId xmlns:a16="http://schemas.microsoft.com/office/drawing/2014/main" id="{E46DFD33-96F4-849B-BA7B-904A41715745}"/>
                    </a:ext>
                  </a:extLst>
                </p:cNvPr>
                <p:cNvSpPr/>
                <p:nvPr/>
              </p:nvSpPr>
              <p:spPr>
                <a:xfrm rot="19072572">
                  <a:off x="1588076" y="5178415"/>
                  <a:ext cx="826293" cy="331586"/>
                </a:xfrm>
                <a:prstGeom prst="parallelogram">
                  <a:avLst>
                    <a:gd name="adj" fmla="val 88848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143">
                    <a:latin typeface="Aptos" panose="020B0004020202020204" pitchFamily="34" charset="0"/>
                  </a:endParaRPr>
                </a:p>
              </p:txBody>
            </p:sp>
            <p:sp>
              <p:nvSpPr>
                <p:cNvPr id="12" name="평행 사변형 11">
                  <a:extLst>
                    <a:ext uri="{FF2B5EF4-FFF2-40B4-BE49-F238E27FC236}">
                      <a16:creationId xmlns:a16="http://schemas.microsoft.com/office/drawing/2014/main" id="{82E3232C-60F3-4C3A-BF78-3F461E4E3604}"/>
                    </a:ext>
                  </a:extLst>
                </p:cNvPr>
                <p:cNvSpPr/>
                <p:nvPr/>
              </p:nvSpPr>
              <p:spPr>
                <a:xfrm rot="19072572" flipV="1">
                  <a:off x="1806727" y="5415377"/>
                  <a:ext cx="826293" cy="337764"/>
                </a:xfrm>
                <a:prstGeom prst="parallelogram">
                  <a:avLst>
                    <a:gd name="adj" fmla="val 88848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143">
                    <a:latin typeface="Aptos" panose="020B0004020202020204" pitchFamily="34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5644135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96000B-E85A-66F8-4596-10159778EB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1510D7D-4EB2-DE7B-F204-C7A4A390CA6C}"/>
              </a:ext>
            </a:extLst>
          </p:cNvPr>
          <p:cNvSpPr/>
          <p:nvPr/>
        </p:nvSpPr>
        <p:spPr>
          <a:xfrm>
            <a:off x="2" y="1927656"/>
            <a:ext cx="18000661" cy="2143393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D45E03CF-40D3-B87F-6C4E-E30BD27D14E6}"/>
              </a:ext>
            </a:extLst>
          </p:cNvPr>
          <p:cNvCxnSpPr>
            <a:cxnSpLocks/>
          </p:cNvCxnSpPr>
          <p:nvPr/>
        </p:nvCxnSpPr>
        <p:spPr>
          <a:xfrm flipV="1">
            <a:off x="0" y="3867376"/>
            <a:ext cx="18000661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26" name="Picture 2" descr="서울대학교 서울대학교 융합과학기술대학원">
            <a:extLst>
              <a:ext uri="{FF2B5EF4-FFF2-40B4-BE49-F238E27FC236}">
                <a16:creationId xmlns:a16="http://schemas.microsoft.com/office/drawing/2014/main" id="{EC432485-EA39-6F62-F25A-B46B54F814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3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" t="11829" r="68789" b="-7213"/>
          <a:stretch>
            <a:fillRect/>
          </a:stretch>
        </p:blipFill>
        <p:spPr bwMode="auto">
          <a:xfrm>
            <a:off x="15049288" y="1927653"/>
            <a:ext cx="2951376" cy="16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3F5241A-817F-6263-DE48-68053185676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alphaModFix amt="3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" t="-1" r="70442" b="1156"/>
          <a:stretch>
            <a:fillRect/>
          </a:stretch>
        </p:blipFill>
        <p:spPr>
          <a:xfrm>
            <a:off x="15049290" y="2804676"/>
            <a:ext cx="2951373" cy="1237902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80E560F9-0B1E-5180-BEE5-C8F2D6331F25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b="72530"/>
          <a:stretch>
            <a:fillRect/>
          </a:stretch>
        </p:blipFill>
        <p:spPr>
          <a:xfrm>
            <a:off x="0" y="1119639"/>
            <a:ext cx="18000663" cy="83101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1168FEB-8786-57E9-1C68-1CD0419D190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769" t="10886" r="-769" b="17625"/>
          <a:stretch>
            <a:fillRect/>
          </a:stretch>
        </p:blipFill>
        <p:spPr>
          <a:xfrm>
            <a:off x="3250954" y="1950657"/>
            <a:ext cx="7361119" cy="191671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9090852-80FD-B26E-CBCB-D858185680A6}"/>
              </a:ext>
            </a:extLst>
          </p:cNvPr>
          <p:cNvSpPr txBox="1"/>
          <p:nvPr/>
        </p:nvSpPr>
        <p:spPr>
          <a:xfrm>
            <a:off x="2182494" y="2789756"/>
            <a:ext cx="3879224" cy="4191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</a:rPr>
              <a:t>@ </a:t>
            </a:r>
            <a:r>
              <a:rPr lang="en-US" altLang="ko-KR" sz="1600" dirty="0" err="1">
                <a:solidFill>
                  <a:schemeClr val="bg1"/>
                </a:solidFill>
              </a:rPr>
              <a:t>SejoonLee</a:t>
            </a:r>
            <a:r>
              <a:rPr lang="en-US" altLang="ko-KR" sz="1600" dirty="0">
                <a:solidFill>
                  <a:schemeClr val="bg1"/>
                </a:solidFill>
              </a:rPr>
              <a:t> | SHUBH PMC</a:t>
            </a:r>
          </a:p>
        </p:txBody>
      </p:sp>
    </p:spTree>
    <p:extLst>
      <p:ext uri="{BB962C8B-B14F-4D97-AF65-F5344CB8AC3E}">
        <p14:creationId xmlns:p14="http://schemas.microsoft.com/office/powerpoint/2010/main" val="1003549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CB3CDF-C752-9942-3C2F-B9C096BD74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CA5A26E-159D-79F6-FF93-C391EF6B4BC7}"/>
              </a:ext>
            </a:extLst>
          </p:cNvPr>
          <p:cNvSpPr/>
          <p:nvPr/>
        </p:nvSpPr>
        <p:spPr>
          <a:xfrm>
            <a:off x="2" y="1927656"/>
            <a:ext cx="18000661" cy="2143393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16AF343C-A4F1-8E33-9098-BDC798FC7BB3}"/>
              </a:ext>
            </a:extLst>
          </p:cNvPr>
          <p:cNvCxnSpPr>
            <a:cxnSpLocks/>
          </p:cNvCxnSpPr>
          <p:nvPr/>
        </p:nvCxnSpPr>
        <p:spPr>
          <a:xfrm flipV="1">
            <a:off x="0" y="3867376"/>
            <a:ext cx="18000661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4" name="그림 23">
            <a:extLst>
              <a:ext uri="{FF2B5EF4-FFF2-40B4-BE49-F238E27FC236}">
                <a16:creationId xmlns:a16="http://schemas.microsoft.com/office/drawing/2014/main" id="{0D073416-D662-931F-D946-F09C5A969C4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72530"/>
          <a:stretch>
            <a:fillRect/>
          </a:stretch>
        </p:blipFill>
        <p:spPr>
          <a:xfrm>
            <a:off x="0" y="1119639"/>
            <a:ext cx="18000663" cy="83101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3F40E83-C5E1-C6F6-9A4D-C6485AD4E5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23025" b="18826"/>
          <a:stretch>
            <a:fillRect/>
          </a:stretch>
        </p:blipFill>
        <p:spPr>
          <a:xfrm>
            <a:off x="2977051" y="1950657"/>
            <a:ext cx="9049828" cy="191671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8809E9B-CE9E-209E-DB44-27D0F1296ACE}"/>
              </a:ext>
            </a:extLst>
          </p:cNvPr>
          <p:cNvSpPr txBox="1"/>
          <p:nvPr/>
        </p:nvSpPr>
        <p:spPr>
          <a:xfrm>
            <a:off x="12112242" y="3505881"/>
            <a:ext cx="3879224" cy="4191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</a:rPr>
              <a:t>@ </a:t>
            </a:r>
            <a:r>
              <a:rPr lang="en-US" altLang="ko-KR" sz="1600" dirty="0" err="1">
                <a:solidFill>
                  <a:schemeClr val="bg1"/>
                </a:solidFill>
              </a:rPr>
              <a:t>SejoonLee</a:t>
            </a:r>
            <a:r>
              <a:rPr lang="en-US" altLang="ko-KR" sz="1600" dirty="0">
                <a:solidFill>
                  <a:schemeClr val="bg1"/>
                </a:solidFill>
              </a:rPr>
              <a:t> | SHUBH PMC</a:t>
            </a:r>
          </a:p>
        </p:txBody>
      </p:sp>
    </p:spTree>
    <p:extLst>
      <p:ext uri="{BB962C8B-B14F-4D97-AF65-F5344CB8AC3E}">
        <p14:creationId xmlns:p14="http://schemas.microsoft.com/office/powerpoint/2010/main" val="13598270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2C2C347C-87D0-1669-11B8-D93C4648A7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259082"/>
            <a:ext cx="18000663" cy="2161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5657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4502222F-EB7D-1668-CAFE-17E045089DFD}"/>
              </a:ext>
            </a:extLst>
          </p:cNvPr>
          <p:cNvGrpSpPr/>
          <p:nvPr/>
        </p:nvGrpSpPr>
        <p:grpSpPr>
          <a:xfrm>
            <a:off x="796580" y="2103398"/>
            <a:ext cx="13422340" cy="1973490"/>
            <a:chOff x="-2678140" y="320318"/>
            <a:chExt cx="27960070" cy="1973490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3F3BE937-64C1-1B26-A596-9629A5FD68AC}"/>
                </a:ext>
              </a:extLst>
            </p:cNvPr>
            <p:cNvSpPr txBox="1"/>
            <p:nvPr/>
          </p:nvSpPr>
          <p:spPr>
            <a:xfrm>
              <a:off x="-2678140" y="320318"/>
              <a:ext cx="2494551" cy="149271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9700" b="1" i="1" dirty="0">
                  <a:solidFill>
                    <a:srgbClr val="45B7D1"/>
                  </a:solidFill>
                </a:rPr>
                <a:t>C</a:t>
              </a:r>
              <a:endParaRPr lang="ko-KR" altLang="en-US" sz="9700" b="1" i="1" dirty="0">
                <a:solidFill>
                  <a:srgbClr val="78206E"/>
                </a:solidFill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CC2ED316-2D0B-112E-9916-4DF2C0F0FF19}"/>
                </a:ext>
              </a:extLst>
            </p:cNvPr>
            <p:cNvSpPr txBox="1"/>
            <p:nvPr/>
          </p:nvSpPr>
          <p:spPr>
            <a:xfrm>
              <a:off x="7057982" y="330306"/>
              <a:ext cx="2494551" cy="1492716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n-US" altLang="ko-KR" sz="9700" b="1" i="1" dirty="0">
                  <a:solidFill>
                    <a:srgbClr val="2D5DA1"/>
                  </a:solidFill>
                </a:rPr>
                <a:t>B</a:t>
              </a:r>
              <a:endParaRPr lang="ko-KR" altLang="en-US" sz="9700" i="1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1289A9A-559F-B8F3-5585-C2F940CB1BF0}"/>
                </a:ext>
              </a:extLst>
            </p:cNvPr>
            <p:cNvSpPr txBox="1"/>
            <p:nvPr/>
          </p:nvSpPr>
          <p:spPr>
            <a:xfrm>
              <a:off x="8726370" y="799869"/>
              <a:ext cx="2830496" cy="1492716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n-US" altLang="ko-KR" sz="9600" b="1" i="1" dirty="0">
                  <a:solidFill>
                    <a:srgbClr val="002060"/>
                  </a:solidFill>
                </a:rPr>
                <a:t>io</a:t>
              </a:r>
              <a:endParaRPr lang="ko-KR" altLang="en-US" sz="9600" i="1" dirty="0">
                <a:solidFill>
                  <a:srgbClr val="002060"/>
                </a:solidFill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BEC0950-3B46-B9BC-33BB-78AAF60452EE}"/>
                </a:ext>
              </a:extLst>
            </p:cNvPr>
            <p:cNvSpPr txBox="1"/>
            <p:nvPr/>
          </p:nvSpPr>
          <p:spPr>
            <a:xfrm>
              <a:off x="-604720" y="801092"/>
              <a:ext cx="7662702" cy="1492716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n-US" altLang="ko-KR" sz="9600" b="1" i="1" dirty="0">
                  <a:solidFill>
                    <a:srgbClr val="002060"/>
                  </a:solidFill>
                </a:rPr>
                <a:t>linical</a:t>
              </a:r>
              <a:endParaRPr lang="ko-KR" altLang="en-US" sz="9600" b="1" i="1" dirty="0">
                <a:solidFill>
                  <a:srgbClr val="002060"/>
                </a:solidFill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226AE55-188A-48AF-E993-8CF9F67B11F3}"/>
                </a:ext>
              </a:extLst>
            </p:cNvPr>
            <p:cNvSpPr txBox="1"/>
            <p:nvPr/>
          </p:nvSpPr>
          <p:spPr>
            <a:xfrm>
              <a:off x="11327340" y="330306"/>
              <a:ext cx="1749631" cy="1492716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n-US" altLang="ko-KR" sz="9700" b="1" i="1" dirty="0">
                  <a:solidFill>
                    <a:srgbClr val="78206E"/>
                  </a:solidFill>
                </a:rPr>
                <a:t>I</a:t>
              </a:r>
              <a:endParaRPr lang="ko-KR" altLang="en-US" sz="9700" i="1" dirty="0">
                <a:solidFill>
                  <a:srgbClr val="78206E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F12852B-3D1D-5DB0-7CF9-C4A02C3FA077}"/>
                </a:ext>
              </a:extLst>
            </p:cNvPr>
            <p:cNvSpPr txBox="1"/>
            <p:nvPr/>
          </p:nvSpPr>
          <p:spPr>
            <a:xfrm>
              <a:off x="12276297" y="799869"/>
              <a:ext cx="13005633" cy="1492716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n-US" altLang="ko-KR" sz="9600" b="1" i="1" dirty="0">
                  <a:solidFill>
                    <a:srgbClr val="002060"/>
                  </a:solidFill>
                </a:rPr>
                <a:t>nformatics</a:t>
              </a:r>
              <a:endParaRPr lang="ko-KR" altLang="en-US" sz="9600" i="1" dirty="0">
                <a:solidFill>
                  <a:srgbClr val="00206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581582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5E9A455-3F80-187B-EE2B-B3878B352054}"/>
              </a:ext>
            </a:extLst>
          </p:cNvPr>
          <p:cNvSpPr txBox="1"/>
          <p:nvPr/>
        </p:nvSpPr>
        <p:spPr>
          <a:xfrm>
            <a:off x="5009364" y="493315"/>
            <a:ext cx="2494552" cy="369331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24000" b="1" dirty="0">
                <a:solidFill>
                  <a:srgbClr val="45B7D1"/>
                </a:solidFill>
              </a:rPr>
              <a:t>C</a:t>
            </a:r>
            <a:endParaRPr lang="ko-KR" altLang="en-US" sz="24000" b="1" dirty="0">
              <a:solidFill>
                <a:srgbClr val="78206E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929C1A-1EC5-C7FD-783D-A4278BA20A35}"/>
              </a:ext>
            </a:extLst>
          </p:cNvPr>
          <p:cNvSpPr txBox="1"/>
          <p:nvPr/>
        </p:nvSpPr>
        <p:spPr>
          <a:xfrm>
            <a:off x="7144043" y="493315"/>
            <a:ext cx="2494552" cy="369331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24000" b="1" dirty="0">
                <a:solidFill>
                  <a:srgbClr val="2D5DA1"/>
                </a:solidFill>
              </a:rPr>
              <a:t>B</a:t>
            </a:r>
            <a:endParaRPr lang="ko-KR" altLang="en-US" sz="24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4CC597-A897-6213-A267-839054EA12D9}"/>
              </a:ext>
            </a:extLst>
          </p:cNvPr>
          <p:cNvSpPr txBox="1"/>
          <p:nvPr/>
        </p:nvSpPr>
        <p:spPr>
          <a:xfrm>
            <a:off x="8828204" y="493315"/>
            <a:ext cx="1749630" cy="369331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24000" b="1" dirty="0">
                <a:solidFill>
                  <a:srgbClr val="78206E"/>
                </a:solidFill>
              </a:rPr>
              <a:t>I</a:t>
            </a:r>
            <a:endParaRPr lang="ko-KR" altLang="en-US" sz="24000" dirty="0">
              <a:solidFill>
                <a:srgbClr val="78206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DF37EB7C-8D1E-0A3A-B95F-A98E4422FA0B}"/>
              </a:ext>
            </a:extLst>
          </p:cNvPr>
          <p:cNvGrpSpPr>
            <a:grpSpLocks noChangeAspect="1"/>
          </p:cNvGrpSpPr>
          <p:nvPr/>
        </p:nvGrpSpPr>
        <p:grpSpPr>
          <a:xfrm>
            <a:off x="7027800" y="2005660"/>
            <a:ext cx="689523" cy="647111"/>
            <a:chOff x="13458868" y="6733722"/>
            <a:chExt cx="739349" cy="684064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0E994E82-01DD-7860-2D28-C0FCF9014B06}"/>
                </a:ext>
              </a:extLst>
            </p:cNvPr>
            <p:cNvGrpSpPr/>
            <p:nvPr/>
          </p:nvGrpSpPr>
          <p:grpSpPr>
            <a:xfrm>
              <a:off x="13458868" y="6733722"/>
              <a:ext cx="690604" cy="684064"/>
              <a:chOff x="922489" y="3726118"/>
              <a:chExt cx="690604" cy="684064"/>
            </a:xfrm>
            <a:solidFill>
              <a:schemeClr val="accent2">
                <a:lumMod val="75000"/>
              </a:schemeClr>
            </a:solidFill>
          </p:grpSpPr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0E96752D-47D6-BB27-5656-A7B4D4CAA5BD}"/>
                  </a:ext>
                </a:extLst>
              </p:cNvPr>
              <p:cNvSpPr/>
              <p:nvPr/>
            </p:nvSpPr>
            <p:spPr>
              <a:xfrm>
                <a:off x="922489" y="3726118"/>
                <a:ext cx="690604" cy="684064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43">
                  <a:latin typeface="Aptos" panose="020B0004020202020204" pitchFamily="34" charset="0"/>
                </a:endParaRPr>
              </a:p>
            </p:txBody>
          </p:sp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id="{F446C2E0-EC72-4E3E-15F6-B26DD7D988BC}"/>
                  </a:ext>
                </a:extLst>
              </p:cNvPr>
              <p:cNvSpPr/>
              <p:nvPr/>
            </p:nvSpPr>
            <p:spPr>
              <a:xfrm>
                <a:off x="1033791" y="3834150"/>
                <a:ext cx="468000" cy="4680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43" dirty="0">
                  <a:latin typeface="Aptos" panose="020B0004020202020204" pitchFamily="34" charset="0"/>
                </a:endParaRPr>
              </a:p>
            </p:txBody>
          </p:sp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1EA08C14-9B0B-E5CD-12A9-62B9FECBB54F}"/>
                  </a:ext>
                </a:extLst>
              </p:cNvPr>
              <p:cNvSpPr/>
              <p:nvPr/>
            </p:nvSpPr>
            <p:spPr>
              <a:xfrm>
                <a:off x="1177791" y="3978150"/>
                <a:ext cx="180000" cy="1800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43" dirty="0">
                  <a:latin typeface="Aptos" panose="020B0004020202020204" pitchFamily="34" charset="0"/>
                </a:endParaRPr>
              </a:p>
            </p:txBody>
          </p:sp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19E7A33F-EB55-67C3-FF1A-175AF6BA7597}"/>
                </a:ext>
              </a:extLst>
            </p:cNvPr>
            <p:cNvGrpSpPr/>
            <p:nvPr/>
          </p:nvGrpSpPr>
          <p:grpSpPr>
            <a:xfrm>
              <a:off x="13802605" y="6747730"/>
              <a:ext cx="395612" cy="326683"/>
              <a:chOff x="1267791" y="3734416"/>
              <a:chExt cx="395612" cy="326683"/>
            </a:xfrm>
          </p:grpSpPr>
          <p:cxnSp>
            <p:nvCxnSpPr>
              <p:cNvPr id="12" name="직선 연결선 11">
                <a:extLst>
                  <a:ext uri="{FF2B5EF4-FFF2-40B4-BE49-F238E27FC236}">
                    <a16:creationId xmlns:a16="http://schemas.microsoft.com/office/drawing/2014/main" id="{D705CF96-2F96-9153-B563-E01F5AFE61DC}"/>
                  </a:ext>
                </a:extLst>
              </p:cNvPr>
              <p:cNvCxnSpPr>
                <a:cxnSpLocks/>
                <a:endCxn id="14" idx="4"/>
              </p:cNvCxnSpPr>
              <p:nvPr/>
            </p:nvCxnSpPr>
            <p:spPr>
              <a:xfrm flipV="1">
                <a:off x="1267791" y="3815079"/>
                <a:ext cx="250188" cy="246020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13" name="그룹 12">
                <a:extLst>
                  <a:ext uri="{FF2B5EF4-FFF2-40B4-BE49-F238E27FC236}">
                    <a16:creationId xmlns:a16="http://schemas.microsoft.com/office/drawing/2014/main" id="{A38BFBCF-B079-8572-9D25-854FAB42037A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371505" y="3734416"/>
                <a:ext cx="291898" cy="160546"/>
                <a:chOff x="1588076" y="5178415"/>
                <a:chExt cx="1044944" cy="574726"/>
              </a:xfrm>
            </p:grpSpPr>
            <p:sp>
              <p:nvSpPr>
                <p:cNvPr id="14" name="평행 사변형 13">
                  <a:extLst>
                    <a:ext uri="{FF2B5EF4-FFF2-40B4-BE49-F238E27FC236}">
                      <a16:creationId xmlns:a16="http://schemas.microsoft.com/office/drawing/2014/main" id="{D1F80AB3-49D5-9C90-B8CA-5B3A8D84DD8A}"/>
                    </a:ext>
                  </a:extLst>
                </p:cNvPr>
                <p:cNvSpPr/>
                <p:nvPr/>
              </p:nvSpPr>
              <p:spPr>
                <a:xfrm rot="19072572">
                  <a:off x="1588076" y="5178415"/>
                  <a:ext cx="826293" cy="331586"/>
                </a:xfrm>
                <a:prstGeom prst="parallelogram">
                  <a:avLst>
                    <a:gd name="adj" fmla="val 88848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143">
                    <a:latin typeface="Aptos" panose="020B0004020202020204" pitchFamily="34" charset="0"/>
                  </a:endParaRPr>
                </a:p>
              </p:txBody>
            </p:sp>
            <p:sp>
              <p:nvSpPr>
                <p:cNvPr id="15" name="평행 사변형 14">
                  <a:extLst>
                    <a:ext uri="{FF2B5EF4-FFF2-40B4-BE49-F238E27FC236}">
                      <a16:creationId xmlns:a16="http://schemas.microsoft.com/office/drawing/2014/main" id="{D5D192FE-A892-6729-881D-90EBE3146082}"/>
                    </a:ext>
                  </a:extLst>
                </p:cNvPr>
                <p:cNvSpPr/>
                <p:nvPr/>
              </p:nvSpPr>
              <p:spPr>
                <a:xfrm rot="19072572" flipV="1">
                  <a:off x="1806727" y="5415377"/>
                  <a:ext cx="826293" cy="337764"/>
                </a:xfrm>
                <a:prstGeom prst="parallelogram">
                  <a:avLst>
                    <a:gd name="adj" fmla="val 88848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143">
                    <a:latin typeface="Aptos" panose="020B0004020202020204" pitchFamily="34" charset="0"/>
                  </a:endParaRPr>
                </a:p>
              </p:txBody>
            </p:sp>
          </p:grpSp>
        </p:grpSp>
      </p:grpSp>
      <p:pic>
        <p:nvPicPr>
          <p:cNvPr id="19" name="그림 18">
            <a:extLst>
              <a:ext uri="{FF2B5EF4-FFF2-40B4-BE49-F238E27FC236}">
                <a16:creationId xmlns:a16="http://schemas.microsoft.com/office/drawing/2014/main" id="{6FA71E0D-FC3F-BAEC-3886-53420DDF70D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1304" t="25285" r="21751" b="40005"/>
          <a:stretch>
            <a:fillRect/>
          </a:stretch>
        </p:blipFill>
        <p:spPr>
          <a:xfrm>
            <a:off x="12091595" y="2259572"/>
            <a:ext cx="3593054" cy="1624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1508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4C7B1E43-E8B9-045F-050C-748B6570A764}"/>
              </a:ext>
            </a:extLst>
          </p:cNvPr>
          <p:cNvGrpSpPr>
            <a:grpSpLocks noChangeAspect="1"/>
          </p:cNvGrpSpPr>
          <p:nvPr/>
        </p:nvGrpSpPr>
        <p:grpSpPr>
          <a:xfrm>
            <a:off x="2782526" y="2915445"/>
            <a:ext cx="340018" cy="319104"/>
            <a:chOff x="13458868" y="6733722"/>
            <a:chExt cx="739349" cy="684064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0DCB0E06-E4E0-A7C1-4794-E56D9B677D23}"/>
                </a:ext>
              </a:extLst>
            </p:cNvPr>
            <p:cNvGrpSpPr/>
            <p:nvPr/>
          </p:nvGrpSpPr>
          <p:grpSpPr>
            <a:xfrm>
              <a:off x="13458868" y="6733722"/>
              <a:ext cx="690604" cy="684064"/>
              <a:chOff x="922489" y="3726118"/>
              <a:chExt cx="690604" cy="684064"/>
            </a:xfrm>
            <a:solidFill>
              <a:schemeClr val="accent2">
                <a:lumMod val="75000"/>
              </a:schemeClr>
            </a:solidFill>
          </p:grpSpPr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98953F65-6138-AFB2-42B1-114435C9D845}"/>
                  </a:ext>
                </a:extLst>
              </p:cNvPr>
              <p:cNvSpPr/>
              <p:nvPr/>
            </p:nvSpPr>
            <p:spPr>
              <a:xfrm>
                <a:off x="922489" y="3726118"/>
                <a:ext cx="690604" cy="684064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43">
                  <a:latin typeface="Aptos" panose="020B0004020202020204" pitchFamily="34" charset="0"/>
                </a:endParaRPr>
              </a:p>
            </p:txBody>
          </p:sp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424F763A-CAF8-0616-82BC-5279B0DE3196}"/>
                  </a:ext>
                </a:extLst>
              </p:cNvPr>
              <p:cNvSpPr/>
              <p:nvPr/>
            </p:nvSpPr>
            <p:spPr>
              <a:xfrm>
                <a:off x="1033791" y="3834150"/>
                <a:ext cx="468000" cy="4680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43" dirty="0">
                  <a:latin typeface="Aptos" panose="020B0004020202020204" pitchFamily="34" charset="0"/>
                </a:endParaRPr>
              </a:p>
            </p:txBody>
          </p:sp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A3BFA38B-0E5D-1937-7326-FFF094E9D156}"/>
                  </a:ext>
                </a:extLst>
              </p:cNvPr>
              <p:cNvSpPr/>
              <p:nvPr/>
            </p:nvSpPr>
            <p:spPr>
              <a:xfrm>
                <a:off x="1177791" y="3978150"/>
                <a:ext cx="180000" cy="1800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43" dirty="0">
                  <a:latin typeface="Aptos" panose="020B0004020202020204" pitchFamily="34" charset="0"/>
                </a:endParaRPr>
              </a:p>
            </p:txBody>
          </p: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801F4445-C7B5-8699-B100-BFBF2C6C2E38}"/>
                </a:ext>
              </a:extLst>
            </p:cNvPr>
            <p:cNvGrpSpPr/>
            <p:nvPr/>
          </p:nvGrpSpPr>
          <p:grpSpPr>
            <a:xfrm>
              <a:off x="13802605" y="6747730"/>
              <a:ext cx="395612" cy="326683"/>
              <a:chOff x="1267791" y="3734416"/>
              <a:chExt cx="395612" cy="326683"/>
            </a:xfrm>
          </p:grpSpPr>
          <p:cxnSp>
            <p:nvCxnSpPr>
              <p:cNvPr id="8" name="직선 연결선 7">
                <a:extLst>
                  <a:ext uri="{FF2B5EF4-FFF2-40B4-BE49-F238E27FC236}">
                    <a16:creationId xmlns:a16="http://schemas.microsoft.com/office/drawing/2014/main" id="{72D382C0-FBD8-13A4-BBE4-F9C1FDD2632E}"/>
                  </a:ext>
                </a:extLst>
              </p:cNvPr>
              <p:cNvCxnSpPr>
                <a:cxnSpLocks/>
                <a:endCxn id="10" idx="4"/>
              </p:cNvCxnSpPr>
              <p:nvPr/>
            </p:nvCxnSpPr>
            <p:spPr>
              <a:xfrm flipV="1">
                <a:off x="1267791" y="3815079"/>
                <a:ext cx="250188" cy="246020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4015B7F8-1C14-D4FE-348E-3709A8EA0CF7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371505" y="3734416"/>
                <a:ext cx="291898" cy="160546"/>
                <a:chOff x="1588076" y="5178415"/>
                <a:chExt cx="1044944" cy="574726"/>
              </a:xfrm>
            </p:grpSpPr>
            <p:sp>
              <p:nvSpPr>
                <p:cNvPr id="10" name="평행 사변형 9">
                  <a:extLst>
                    <a:ext uri="{FF2B5EF4-FFF2-40B4-BE49-F238E27FC236}">
                      <a16:creationId xmlns:a16="http://schemas.microsoft.com/office/drawing/2014/main" id="{0734FDBA-DA43-F308-B97D-94FB4700BFE5}"/>
                    </a:ext>
                  </a:extLst>
                </p:cNvPr>
                <p:cNvSpPr/>
                <p:nvPr/>
              </p:nvSpPr>
              <p:spPr>
                <a:xfrm rot="19072572">
                  <a:off x="1588076" y="5178415"/>
                  <a:ext cx="826293" cy="331586"/>
                </a:xfrm>
                <a:prstGeom prst="parallelogram">
                  <a:avLst>
                    <a:gd name="adj" fmla="val 88848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143">
                    <a:latin typeface="Aptos" panose="020B0004020202020204" pitchFamily="34" charset="0"/>
                  </a:endParaRPr>
                </a:p>
              </p:txBody>
            </p:sp>
            <p:sp>
              <p:nvSpPr>
                <p:cNvPr id="11" name="평행 사변형 10">
                  <a:extLst>
                    <a:ext uri="{FF2B5EF4-FFF2-40B4-BE49-F238E27FC236}">
                      <a16:creationId xmlns:a16="http://schemas.microsoft.com/office/drawing/2014/main" id="{19122656-FE9A-F60A-0FFC-D5B7D71E9D5E}"/>
                    </a:ext>
                  </a:extLst>
                </p:cNvPr>
                <p:cNvSpPr/>
                <p:nvPr/>
              </p:nvSpPr>
              <p:spPr>
                <a:xfrm rot="19072572" flipV="1">
                  <a:off x="1806727" y="5415377"/>
                  <a:ext cx="826293" cy="337764"/>
                </a:xfrm>
                <a:prstGeom prst="parallelogram">
                  <a:avLst>
                    <a:gd name="adj" fmla="val 88848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143">
                    <a:latin typeface="Aptos" panose="020B0004020202020204" pitchFamily="34" charset="0"/>
                  </a:endParaRPr>
                </a:p>
              </p:txBody>
            </p:sp>
          </p:grpSp>
        </p:grp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8750446-C840-1742-0131-3D43CCC87440}"/>
              </a:ext>
            </a:extLst>
          </p:cNvPr>
          <p:cNvGrpSpPr>
            <a:grpSpLocks noChangeAspect="1"/>
          </p:cNvGrpSpPr>
          <p:nvPr/>
        </p:nvGrpSpPr>
        <p:grpSpPr>
          <a:xfrm>
            <a:off x="15166950" y="2915445"/>
            <a:ext cx="340018" cy="319104"/>
            <a:chOff x="13458868" y="6733722"/>
            <a:chExt cx="739349" cy="684064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4BC3999E-12B6-F215-7D5B-6E50DAC84AFE}"/>
                </a:ext>
              </a:extLst>
            </p:cNvPr>
            <p:cNvGrpSpPr/>
            <p:nvPr/>
          </p:nvGrpSpPr>
          <p:grpSpPr>
            <a:xfrm>
              <a:off x="13458868" y="6733722"/>
              <a:ext cx="690604" cy="684064"/>
              <a:chOff x="922489" y="3726118"/>
              <a:chExt cx="690604" cy="684064"/>
            </a:xfrm>
            <a:solidFill>
              <a:schemeClr val="accent2">
                <a:lumMod val="75000"/>
              </a:schemeClr>
            </a:solidFill>
          </p:grpSpPr>
          <p:sp>
            <p:nvSpPr>
              <p:cNvPr id="32" name="타원 31">
                <a:extLst>
                  <a:ext uri="{FF2B5EF4-FFF2-40B4-BE49-F238E27FC236}">
                    <a16:creationId xmlns:a16="http://schemas.microsoft.com/office/drawing/2014/main" id="{2E5B0427-5C51-EDB1-37BD-01E67DAA2F71}"/>
                  </a:ext>
                </a:extLst>
              </p:cNvPr>
              <p:cNvSpPr/>
              <p:nvPr/>
            </p:nvSpPr>
            <p:spPr>
              <a:xfrm>
                <a:off x="922489" y="3726118"/>
                <a:ext cx="690604" cy="684064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43">
                  <a:latin typeface="Aptos" panose="020B0004020202020204" pitchFamily="34" charset="0"/>
                </a:endParaRPr>
              </a:p>
            </p:txBody>
          </p:sp>
          <p:sp>
            <p:nvSpPr>
              <p:cNvPr id="33" name="타원 32">
                <a:extLst>
                  <a:ext uri="{FF2B5EF4-FFF2-40B4-BE49-F238E27FC236}">
                    <a16:creationId xmlns:a16="http://schemas.microsoft.com/office/drawing/2014/main" id="{1B80A9A7-DC30-78D8-334B-18BDCF5F08C8}"/>
                  </a:ext>
                </a:extLst>
              </p:cNvPr>
              <p:cNvSpPr/>
              <p:nvPr/>
            </p:nvSpPr>
            <p:spPr>
              <a:xfrm>
                <a:off x="1033791" y="3834150"/>
                <a:ext cx="468000" cy="4680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43" dirty="0">
                  <a:latin typeface="Aptos" panose="020B0004020202020204" pitchFamily="34" charset="0"/>
                </a:endParaRPr>
              </a:p>
            </p:txBody>
          </p:sp>
          <p:sp>
            <p:nvSpPr>
              <p:cNvPr id="34" name="타원 33">
                <a:extLst>
                  <a:ext uri="{FF2B5EF4-FFF2-40B4-BE49-F238E27FC236}">
                    <a16:creationId xmlns:a16="http://schemas.microsoft.com/office/drawing/2014/main" id="{BAAAECA3-9251-F00B-2352-02DBCAD01985}"/>
                  </a:ext>
                </a:extLst>
              </p:cNvPr>
              <p:cNvSpPr/>
              <p:nvPr/>
            </p:nvSpPr>
            <p:spPr>
              <a:xfrm>
                <a:off x="1177791" y="3978150"/>
                <a:ext cx="180000" cy="1800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43" dirty="0">
                  <a:latin typeface="Aptos" panose="020B0004020202020204" pitchFamily="34" charset="0"/>
                </a:endParaRPr>
              </a:p>
            </p:txBody>
          </p: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2B201E81-645D-C3D7-B619-2D4D53713AA0}"/>
                </a:ext>
              </a:extLst>
            </p:cNvPr>
            <p:cNvGrpSpPr/>
            <p:nvPr/>
          </p:nvGrpSpPr>
          <p:grpSpPr>
            <a:xfrm>
              <a:off x="13802605" y="6747730"/>
              <a:ext cx="395612" cy="326683"/>
              <a:chOff x="1267791" y="3734416"/>
              <a:chExt cx="395612" cy="326683"/>
            </a:xfrm>
          </p:grpSpPr>
          <p:cxnSp>
            <p:nvCxnSpPr>
              <p:cNvPr id="28" name="직선 연결선 27">
                <a:extLst>
                  <a:ext uri="{FF2B5EF4-FFF2-40B4-BE49-F238E27FC236}">
                    <a16:creationId xmlns:a16="http://schemas.microsoft.com/office/drawing/2014/main" id="{2152CA01-1876-A2AC-FDC2-FE3486E787B8}"/>
                  </a:ext>
                </a:extLst>
              </p:cNvPr>
              <p:cNvCxnSpPr>
                <a:cxnSpLocks/>
                <a:endCxn id="30" idx="4"/>
              </p:cNvCxnSpPr>
              <p:nvPr/>
            </p:nvCxnSpPr>
            <p:spPr>
              <a:xfrm flipV="1">
                <a:off x="1267791" y="3815079"/>
                <a:ext cx="250188" cy="246020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F796FCA0-8460-A6FB-A7C1-6F0BCD9116ED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371505" y="3734416"/>
                <a:ext cx="291898" cy="160546"/>
                <a:chOff x="1588076" y="5178415"/>
                <a:chExt cx="1044944" cy="574726"/>
              </a:xfrm>
            </p:grpSpPr>
            <p:sp>
              <p:nvSpPr>
                <p:cNvPr id="30" name="평행 사변형 29">
                  <a:extLst>
                    <a:ext uri="{FF2B5EF4-FFF2-40B4-BE49-F238E27FC236}">
                      <a16:creationId xmlns:a16="http://schemas.microsoft.com/office/drawing/2014/main" id="{7F639BF0-0A04-E4CF-A0D3-C52392DA441B}"/>
                    </a:ext>
                  </a:extLst>
                </p:cNvPr>
                <p:cNvSpPr/>
                <p:nvPr/>
              </p:nvSpPr>
              <p:spPr>
                <a:xfrm rot="19072572">
                  <a:off x="1588076" y="5178415"/>
                  <a:ext cx="826293" cy="331586"/>
                </a:xfrm>
                <a:prstGeom prst="parallelogram">
                  <a:avLst>
                    <a:gd name="adj" fmla="val 88848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143">
                    <a:latin typeface="Aptos" panose="020B0004020202020204" pitchFamily="34" charset="0"/>
                  </a:endParaRPr>
                </a:p>
              </p:txBody>
            </p:sp>
            <p:sp>
              <p:nvSpPr>
                <p:cNvPr id="31" name="평행 사변형 30">
                  <a:extLst>
                    <a:ext uri="{FF2B5EF4-FFF2-40B4-BE49-F238E27FC236}">
                      <a16:creationId xmlns:a16="http://schemas.microsoft.com/office/drawing/2014/main" id="{8D13C2FA-727E-8973-87A4-F02D0143D484}"/>
                    </a:ext>
                  </a:extLst>
                </p:cNvPr>
                <p:cNvSpPr/>
                <p:nvPr/>
              </p:nvSpPr>
              <p:spPr>
                <a:xfrm rot="19072572" flipV="1">
                  <a:off x="1806727" y="5415377"/>
                  <a:ext cx="826293" cy="337764"/>
                </a:xfrm>
                <a:prstGeom prst="parallelogram">
                  <a:avLst>
                    <a:gd name="adj" fmla="val 88848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143">
                    <a:latin typeface="Aptos" panose="020B0004020202020204" pitchFamily="34" charset="0"/>
                  </a:endParaRPr>
                </a:p>
              </p:txBody>
            </p:sp>
          </p:grpSp>
        </p:grpSp>
      </p:grpSp>
      <p:sp>
        <p:nvSpPr>
          <p:cNvPr id="35" name="화살표: 갈매기형 수장 34">
            <a:extLst>
              <a:ext uri="{FF2B5EF4-FFF2-40B4-BE49-F238E27FC236}">
                <a16:creationId xmlns:a16="http://schemas.microsoft.com/office/drawing/2014/main" id="{EC569D7C-0C52-E046-D257-986871038022}"/>
              </a:ext>
            </a:extLst>
          </p:cNvPr>
          <p:cNvSpPr/>
          <p:nvPr/>
        </p:nvSpPr>
        <p:spPr>
          <a:xfrm>
            <a:off x="8506657" y="1749480"/>
            <a:ext cx="1763649" cy="372823"/>
          </a:xfrm>
          <a:prstGeom prst="chevron">
            <a:avLst/>
          </a:prstGeom>
          <a:solidFill>
            <a:srgbClr val="15608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43">
              <a:solidFill>
                <a:schemeClr val="tx1"/>
              </a:solidFill>
              <a:latin typeface="Aptos" panose="020B0004020202020204" pitchFamily="34" charset="0"/>
            </a:endParaRPr>
          </a:p>
        </p:txBody>
      </p:sp>
      <p:sp>
        <p:nvSpPr>
          <p:cNvPr id="36" name="화살표: 갈매기형 수장 35">
            <a:extLst>
              <a:ext uri="{FF2B5EF4-FFF2-40B4-BE49-F238E27FC236}">
                <a16:creationId xmlns:a16="http://schemas.microsoft.com/office/drawing/2014/main" id="{5D847A62-B779-DC46-D0F4-A15BA4E006F9}"/>
              </a:ext>
            </a:extLst>
          </p:cNvPr>
          <p:cNvSpPr/>
          <p:nvPr/>
        </p:nvSpPr>
        <p:spPr>
          <a:xfrm>
            <a:off x="10233355" y="1757009"/>
            <a:ext cx="5614602" cy="372823"/>
          </a:xfrm>
          <a:prstGeom prst="chevron">
            <a:avLst/>
          </a:prstGeom>
          <a:gradFill flip="none" rotWithShape="1">
            <a:gsLst>
              <a:gs pos="0">
                <a:srgbClr val="156082"/>
              </a:gs>
              <a:gs pos="100000">
                <a:schemeClr val="tx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43">
              <a:solidFill>
                <a:schemeClr val="tx1"/>
              </a:solidFill>
              <a:latin typeface="Aptos" panose="020B0004020202020204" pitchFamily="34" charset="0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E3B8D6CE-5C27-F6CF-3562-5AF9C3C4F058}"/>
              </a:ext>
            </a:extLst>
          </p:cNvPr>
          <p:cNvGrpSpPr/>
          <p:nvPr/>
        </p:nvGrpSpPr>
        <p:grpSpPr>
          <a:xfrm>
            <a:off x="9082044" y="1561457"/>
            <a:ext cx="760246" cy="753047"/>
            <a:chOff x="922489" y="3726118"/>
            <a:chExt cx="690604" cy="684064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29EEB2D6-AB0C-A7EF-5773-D35C33C72D82}"/>
                </a:ext>
              </a:extLst>
            </p:cNvPr>
            <p:cNvSpPr/>
            <p:nvPr/>
          </p:nvSpPr>
          <p:spPr>
            <a:xfrm>
              <a:off x="922489" y="3726118"/>
              <a:ext cx="690604" cy="684064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43">
                <a:latin typeface="Aptos" panose="020B0004020202020204" pitchFamily="34" charset="0"/>
              </a:endParaRPr>
            </a:p>
          </p:txBody>
        </p: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C4E84A22-C526-C4DA-730B-19BCE1487759}"/>
                </a:ext>
              </a:extLst>
            </p:cNvPr>
            <p:cNvSpPr/>
            <p:nvPr/>
          </p:nvSpPr>
          <p:spPr>
            <a:xfrm>
              <a:off x="1033791" y="3834150"/>
              <a:ext cx="468000" cy="468000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43" dirty="0">
                <a:latin typeface="Aptos" panose="020B0004020202020204" pitchFamily="34" charset="0"/>
              </a:endParaRPr>
            </a:p>
          </p:txBody>
        </p: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249B19FE-EA5A-B53D-66F5-E219FBC4F657}"/>
                </a:ext>
              </a:extLst>
            </p:cNvPr>
            <p:cNvSpPr/>
            <p:nvPr/>
          </p:nvSpPr>
          <p:spPr>
            <a:xfrm>
              <a:off x="1177791" y="3978150"/>
              <a:ext cx="180000" cy="180000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43" dirty="0">
                <a:latin typeface="Aptos" panose="020B0004020202020204" pitchFamily="34" charset="0"/>
              </a:endParaRP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7923370F-369A-28EC-596E-9972BA2AB9A0}"/>
              </a:ext>
            </a:extLst>
          </p:cNvPr>
          <p:cNvGrpSpPr/>
          <p:nvPr/>
        </p:nvGrpSpPr>
        <p:grpSpPr>
          <a:xfrm>
            <a:off x="9364040" y="1406310"/>
            <a:ext cx="435506" cy="359627"/>
            <a:chOff x="1267791" y="3734416"/>
            <a:chExt cx="395612" cy="326683"/>
          </a:xfrm>
          <a:solidFill>
            <a:schemeClr val="bg1"/>
          </a:solidFill>
        </p:grpSpPr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107FA8E6-8D4D-764E-88F7-35468436B77D}"/>
                </a:ext>
              </a:extLst>
            </p:cNvPr>
            <p:cNvCxnSpPr>
              <a:cxnSpLocks/>
              <a:endCxn id="42" idx="4"/>
            </p:cNvCxnSpPr>
            <p:nvPr/>
          </p:nvCxnSpPr>
          <p:spPr>
            <a:xfrm flipV="1">
              <a:off x="1267791" y="3815079"/>
              <a:ext cx="250188" cy="246020"/>
            </a:xfrm>
            <a:prstGeom prst="line">
              <a:avLst/>
            </a:prstGeom>
            <a:grpFill/>
            <a:ln w="28575"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0A98CCA3-78E8-40F0-059C-8BAC35F42A2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371505" y="3734416"/>
              <a:ext cx="291898" cy="160546"/>
              <a:chOff x="1588076" y="5178415"/>
              <a:chExt cx="1044944" cy="574726"/>
            </a:xfrm>
            <a:grpFill/>
          </p:grpSpPr>
          <p:sp>
            <p:nvSpPr>
              <p:cNvPr id="42" name="평행 사변형 41">
                <a:extLst>
                  <a:ext uri="{FF2B5EF4-FFF2-40B4-BE49-F238E27FC236}">
                    <a16:creationId xmlns:a16="http://schemas.microsoft.com/office/drawing/2014/main" id="{1E813CC2-81B9-B45D-82E5-ED0DD437604A}"/>
                  </a:ext>
                </a:extLst>
              </p:cNvPr>
              <p:cNvSpPr/>
              <p:nvPr/>
            </p:nvSpPr>
            <p:spPr>
              <a:xfrm rot="19072572">
                <a:off x="1588076" y="5178415"/>
                <a:ext cx="826293" cy="331586"/>
              </a:xfrm>
              <a:prstGeom prst="parallelogram">
                <a:avLst>
                  <a:gd name="adj" fmla="val 88848"/>
                </a:avLst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43">
                  <a:latin typeface="Aptos" panose="020B0004020202020204" pitchFamily="34" charset="0"/>
                </a:endParaRPr>
              </a:p>
            </p:txBody>
          </p:sp>
          <p:sp>
            <p:nvSpPr>
              <p:cNvPr id="43" name="평행 사변형 42">
                <a:extLst>
                  <a:ext uri="{FF2B5EF4-FFF2-40B4-BE49-F238E27FC236}">
                    <a16:creationId xmlns:a16="http://schemas.microsoft.com/office/drawing/2014/main" id="{39721EEF-A371-4DF0-D376-44D93DC71763}"/>
                  </a:ext>
                </a:extLst>
              </p:cNvPr>
              <p:cNvSpPr/>
              <p:nvPr/>
            </p:nvSpPr>
            <p:spPr>
              <a:xfrm rot="19072572" flipV="1">
                <a:off x="1806727" y="5415377"/>
                <a:ext cx="826293" cy="337764"/>
              </a:xfrm>
              <a:prstGeom prst="parallelogram">
                <a:avLst>
                  <a:gd name="adj" fmla="val 88848"/>
                </a:avLst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43">
                  <a:latin typeface="Aptos" panose="020B0004020202020204" pitchFamily="34" charset="0"/>
                </a:endParaRPr>
              </a:p>
            </p:txBody>
          </p:sp>
        </p:grp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6289F904-E666-0FE1-9B45-232505D86D46}"/>
              </a:ext>
            </a:extLst>
          </p:cNvPr>
          <p:cNvGrpSpPr/>
          <p:nvPr/>
        </p:nvGrpSpPr>
        <p:grpSpPr>
          <a:xfrm rot="1939417">
            <a:off x="11158762" y="1567628"/>
            <a:ext cx="760245" cy="753046"/>
            <a:chOff x="922489" y="3726118"/>
            <a:chExt cx="690604" cy="684064"/>
          </a:xfrm>
          <a:solidFill>
            <a:schemeClr val="accent2">
              <a:lumMod val="40000"/>
              <a:lumOff val="60000"/>
            </a:schemeClr>
          </a:solidFill>
        </p:grpSpPr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9B60CD0B-E2B1-CF48-7BDE-4CA35695FDF2}"/>
                </a:ext>
              </a:extLst>
            </p:cNvPr>
            <p:cNvSpPr/>
            <p:nvPr/>
          </p:nvSpPr>
          <p:spPr>
            <a:xfrm>
              <a:off x="922489" y="3726118"/>
              <a:ext cx="690604" cy="684064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43">
                <a:latin typeface="Aptos" panose="020B0004020202020204" pitchFamily="34" charset="0"/>
              </a:endParaRPr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6A1D73F5-981E-358C-8EDD-26EB57CC55C9}"/>
                </a:ext>
              </a:extLst>
            </p:cNvPr>
            <p:cNvSpPr/>
            <p:nvPr/>
          </p:nvSpPr>
          <p:spPr>
            <a:xfrm>
              <a:off x="1033791" y="3834150"/>
              <a:ext cx="468000" cy="468000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43" dirty="0">
                <a:latin typeface="Aptos" panose="020B0004020202020204" pitchFamily="34" charset="0"/>
              </a:endParaRPr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69C70F69-2085-CB4C-6093-745D23AAB648}"/>
                </a:ext>
              </a:extLst>
            </p:cNvPr>
            <p:cNvSpPr/>
            <p:nvPr/>
          </p:nvSpPr>
          <p:spPr>
            <a:xfrm>
              <a:off x="1177791" y="3978150"/>
              <a:ext cx="180000" cy="180000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43" dirty="0">
                <a:latin typeface="Aptos" panose="020B0004020202020204" pitchFamily="34" charset="0"/>
              </a:endParaRPr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E50E27E1-4BD1-1933-220F-4D0D67C1D663}"/>
              </a:ext>
            </a:extLst>
          </p:cNvPr>
          <p:cNvGrpSpPr/>
          <p:nvPr/>
        </p:nvGrpSpPr>
        <p:grpSpPr>
          <a:xfrm>
            <a:off x="11484021" y="1509240"/>
            <a:ext cx="435506" cy="359626"/>
            <a:chOff x="1267791" y="3734416"/>
            <a:chExt cx="395612" cy="326683"/>
          </a:xfrm>
          <a:solidFill>
            <a:schemeClr val="bg1"/>
          </a:solidFill>
        </p:grpSpPr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id="{3BB267AF-4061-7D4B-C736-F68788DFD871}"/>
                </a:ext>
              </a:extLst>
            </p:cNvPr>
            <p:cNvCxnSpPr>
              <a:cxnSpLocks/>
              <a:endCxn id="52" idx="4"/>
            </p:cNvCxnSpPr>
            <p:nvPr/>
          </p:nvCxnSpPr>
          <p:spPr>
            <a:xfrm flipV="1">
              <a:off x="1267791" y="3815079"/>
              <a:ext cx="250188" cy="246020"/>
            </a:xfrm>
            <a:prstGeom prst="line">
              <a:avLst/>
            </a:prstGeom>
            <a:grpFill/>
            <a:ln w="28575"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3F884CAA-9B63-035F-B3B9-06B177181D1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371505" y="3734416"/>
              <a:ext cx="291898" cy="160546"/>
              <a:chOff x="1588076" y="5178415"/>
              <a:chExt cx="1044944" cy="574726"/>
            </a:xfrm>
            <a:grpFill/>
          </p:grpSpPr>
          <p:sp>
            <p:nvSpPr>
              <p:cNvPr id="52" name="평행 사변형 51">
                <a:extLst>
                  <a:ext uri="{FF2B5EF4-FFF2-40B4-BE49-F238E27FC236}">
                    <a16:creationId xmlns:a16="http://schemas.microsoft.com/office/drawing/2014/main" id="{70B6CD12-1DEB-9588-5800-93BDDC153012}"/>
                  </a:ext>
                </a:extLst>
              </p:cNvPr>
              <p:cNvSpPr/>
              <p:nvPr/>
            </p:nvSpPr>
            <p:spPr>
              <a:xfrm rot="19072572">
                <a:off x="1588076" y="5178415"/>
                <a:ext cx="826293" cy="331586"/>
              </a:xfrm>
              <a:prstGeom prst="parallelogram">
                <a:avLst>
                  <a:gd name="adj" fmla="val 88848"/>
                </a:avLst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43">
                  <a:latin typeface="Aptos" panose="020B0004020202020204" pitchFamily="34" charset="0"/>
                </a:endParaRPr>
              </a:p>
            </p:txBody>
          </p:sp>
          <p:sp>
            <p:nvSpPr>
              <p:cNvPr id="53" name="평행 사변형 52">
                <a:extLst>
                  <a:ext uri="{FF2B5EF4-FFF2-40B4-BE49-F238E27FC236}">
                    <a16:creationId xmlns:a16="http://schemas.microsoft.com/office/drawing/2014/main" id="{F8DBF5EE-C83F-407E-D383-D294DFBDA014}"/>
                  </a:ext>
                </a:extLst>
              </p:cNvPr>
              <p:cNvSpPr/>
              <p:nvPr/>
            </p:nvSpPr>
            <p:spPr>
              <a:xfrm rot="19072572" flipV="1">
                <a:off x="1806727" y="5415377"/>
                <a:ext cx="826293" cy="337764"/>
              </a:xfrm>
              <a:prstGeom prst="parallelogram">
                <a:avLst>
                  <a:gd name="adj" fmla="val 88848"/>
                </a:avLst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43">
                  <a:latin typeface="Aptos" panose="020B0004020202020204" pitchFamily="34" charset="0"/>
                </a:endParaRPr>
              </a:p>
            </p:txBody>
          </p:sp>
        </p:grp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8611FE90-56A7-D24D-EE19-747DCC950BBA}"/>
              </a:ext>
            </a:extLst>
          </p:cNvPr>
          <p:cNvGrpSpPr/>
          <p:nvPr/>
        </p:nvGrpSpPr>
        <p:grpSpPr>
          <a:xfrm>
            <a:off x="14484797" y="1567409"/>
            <a:ext cx="760246" cy="753046"/>
            <a:chOff x="922489" y="3726118"/>
            <a:chExt cx="690604" cy="684064"/>
          </a:xfrm>
          <a:solidFill>
            <a:schemeClr val="accent2">
              <a:lumMod val="75000"/>
            </a:schemeClr>
          </a:solidFill>
        </p:grpSpPr>
        <p:sp>
          <p:nvSpPr>
            <p:cNvPr id="64" name="타원 63">
              <a:extLst>
                <a:ext uri="{FF2B5EF4-FFF2-40B4-BE49-F238E27FC236}">
                  <a16:creationId xmlns:a16="http://schemas.microsoft.com/office/drawing/2014/main" id="{8B2E00EA-7D6B-602C-A139-8F3828651614}"/>
                </a:ext>
              </a:extLst>
            </p:cNvPr>
            <p:cNvSpPr/>
            <p:nvPr/>
          </p:nvSpPr>
          <p:spPr>
            <a:xfrm>
              <a:off x="922489" y="3726118"/>
              <a:ext cx="690604" cy="684064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43">
                <a:latin typeface="Aptos" panose="020B0004020202020204" pitchFamily="34" charset="0"/>
              </a:endParaRPr>
            </a:p>
          </p:txBody>
        </p:sp>
        <p:sp>
          <p:nvSpPr>
            <p:cNvPr id="65" name="타원 64">
              <a:extLst>
                <a:ext uri="{FF2B5EF4-FFF2-40B4-BE49-F238E27FC236}">
                  <a16:creationId xmlns:a16="http://schemas.microsoft.com/office/drawing/2014/main" id="{31583D25-FF6B-A292-90F6-2C4D994D78D7}"/>
                </a:ext>
              </a:extLst>
            </p:cNvPr>
            <p:cNvSpPr/>
            <p:nvPr/>
          </p:nvSpPr>
          <p:spPr>
            <a:xfrm>
              <a:off x="1033791" y="3834150"/>
              <a:ext cx="468000" cy="468000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43" dirty="0">
                <a:latin typeface="Aptos" panose="020B0004020202020204" pitchFamily="34" charset="0"/>
              </a:endParaRPr>
            </a:p>
          </p:txBody>
        </p:sp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83F36051-3606-FD7A-3BC3-893EFFEC56D3}"/>
                </a:ext>
              </a:extLst>
            </p:cNvPr>
            <p:cNvSpPr/>
            <p:nvPr/>
          </p:nvSpPr>
          <p:spPr>
            <a:xfrm>
              <a:off x="1177791" y="3978150"/>
              <a:ext cx="180000" cy="180000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43" dirty="0">
                <a:latin typeface="Aptos" panose="020B0004020202020204" pitchFamily="34" charset="0"/>
              </a:endParaRP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75CB7B65-E774-48B8-A848-72E9821174A4}"/>
              </a:ext>
            </a:extLst>
          </p:cNvPr>
          <p:cNvGrpSpPr/>
          <p:nvPr/>
        </p:nvGrpSpPr>
        <p:grpSpPr>
          <a:xfrm>
            <a:off x="14863197" y="1582830"/>
            <a:ext cx="435507" cy="359626"/>
            <a:chOff x="1267791" y="3734416"/>
            <a:chExt cx="395612" cy="326683"/>
          </a:xfrm>
          <a:solidFill>
            <a:schemeClr val="bg1"/>
          </a:solidFill>
        </p:grpSpPr>
        <p:cxnSp>
          <p:nvCxnSpPr>
            <p:cNvPr id="60" name="직선 연결선 59">
              <a:extLst>
                <a:ext uri="{FF2B5EF4-FFF2-40B4-BE49-F238E27FC236}">
                  <a16:creationId xmlns:a16="http://schemas.microsoft.com/office/drawing/2014/main" id="{327376D4-E00E-FBDE-3DD2-2C46C984E096}"/>
                </a:ext>
              </a:extLst>
            </p:cNvPr>
            <p:cNvCxnSpPr>
              <a:cxnSpLocks/>
              <a:endCxn id="62" idx="4"/>
            </p:cNvCxnSpPr>
            <p:nvPr/>
          </p:nvCxnSpPr>
          <p:spPr>
            <a:xfrm flipV="1">
              <a:off x="1267791" y="3815079"/>
              <a:ext cx="250188" cy="246020"/>
            </a:xfrm>
            <a:prstGeom prst="line">
              <a:avLst/>
            </a:prstGeom>
            <a:grpFill/>
            <a:ln w="28575"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C9ACAED1-0EBE-108B-65B2-2AC50A4C145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371505" y="3734416"/>
              <a:ext cx="291898" cy="160546"/>
              <a:chOff x="1588076" y="5178415"/>
              <a:chExt cx="1044944" cy="574726"/>
            </a:xfrm>
            <a:grpFill/>
          </p:grpSpPr>
          <p:sp>
            <p:nvSpPr>
              <p:cNvPr id="62" name="평행 사변형 61">
                <a:extLst>
                  <a:ext uri="{FF2B5EF4-FFF2-40B4-BE49-F238E27FC236}">
                    <a16:creationId xmlns:a16="http://schemas.microsoft.com/office/drawing/2014/main" id="{8C801701-17F1-B6F0-24C7-E03EFA747D23}"/>
                  </a:ext>
                </a:extLst>
              </p:cNvPr>
              <p:cNvSpPr/>
              <p:nvPr/>
            </p:nvSpPr>
            <p:spPr>
              <a:xfrm rot="19072572">
                <a:off x="1588076" y="5178415"/>
                <a:ext cx="826293" cy="331586"/>
              </a:xfrm>
              <a:prstGeom prst="parallelogram">
                <a:avLst>
                  <a:gd name="adj" fmla="val 88848"/>
                </a:avLst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43">
                  <a:latin typeface="Aptos" panose="020B0004020202020204" pitchFamily="34" charset="0"/>
                </a:endParaRPr>
              </a:p>
            </p:txBody>
          </p:sp>
          <p:sp>
            <p:nvSpPr>
              <p:cNvPr id="63" name="평행 사변형 62">
                <a:extLst>
                  <a:ext uri="{FF2B5EF4-FFF2-40B4-BE49-F238E27FC236}">
                    <a16:creationId xmlns:a16="http://schemas.microsoft.com/office/drawing/2014/main" id="{4E1B2C97-52DE-D6BD-307E-216F339B9D66}"/>
                  </a:ext>
                </a:extLst>
              </p:cNvPr>
              <p:cNvSpPr/>
              <p:nvPr/>
            </p:nvSpPr>
            <p:spPr>
              <a:xfrm rot="19072572" flipV="1">
                <a:off x="1806727" y="5415377"/>
                <a:ext cx="826293" cy="337764"/>
              </a:xfrm>
              <a:prstGeom prst="parallelogram">
                <a:avLst>
                  <a:gd name="adj" fmla="val 88848"/>
                </a:avLst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43">
                  <a:latin typeface="Aptos" panose="020B0004020202020204" pitchFamily="34" charset="0"/>
                </a:endParaRPr>
              </a:p>
            </p:txBody>
          </p:sp>
        </p:grpSp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CA36D1CD-F402-F011-0161-A0427640B1E2}"/>
              </a:ext>
            </a:extLst>
          </p:cNvPr>
          <p:cNvGrpSpPr/>
          <p:nvPr/>
        </p:nvGrpSpPr>
        <p:grpSpPr>
          <a:xfrm>
            <a:off x="12957703" y="1565867"/>
            <a:ext cx="760246" cy="753046"/>
            <a:chOff x="922489" y="3726118"/>
            <a:chExt cx="690604" cy="684064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74" name="타원 73">
              <a:extLst>
                <a:ext uri="{FF2B5EF4-FFF2-40B4-BE49-F238E27FC236}">
                  <a16:creationId xmlns:a16="http://schemas.microsoft.com/office/drawing/2014/main" id="{6E8D9704-2DD8-EB4D-5F76-BDA648A27962}"/>
                </a:ext>
              </a:extLst>
            </p:cNvPr>
            <p:cNvSpPr/>
            <p:nvPr/>
          </p:nvSpPr>
          <p:spPr>
            <a:xfrm>
              <a:off x="922489" y="3726118"/>
              <a:ext cx="690604" cy="684064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43">
                <a:latin typeface="Aptos" panose="020B0004020202020204" pitchFamily="34" charset="0"/>
              </a:endParaRPr>
            </a:p>
          </p:txBody>
        </p:sp>
        <p:sp>
          <p:nvSpPr>
            <p:cNvPr id="75" name="타원 74">
              <a:extLst>
                <a:ext uri="{FF2B5EF4-FFF2-40B4-BE49-F238E27FC236}">
                  <a16:creationId xmlns:a16="http://schemas.microsoft.com/office/drawing/2014/main" id="{31098631-25A8-3569-16A8-0D1E6DC35864}"/>
                </a:ext>
              </a:extLst>
            </p:cNvPr>
            <p:cNvSpPr/>
            <p:nvPr/>
          </p:nvSpPr>
          <p:spPr>
            <a:xfrm>
              <a:off x="1033791" y="3834150"/>
              <a:ext cx="468000" cy="468000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43" dirty="0">
                <a:latin typeface="Aptos" panose="020B0004020202020204" pitchFamily="34" charset="0"/>
              </a:endParaRPr>
            </a:p>
          </p:txBody>
        </p:sp>
        <p:sp>
          <p:nvSpPr>
            <p:cNvPr id="76" name="타원 75">
              <a:extLst>
                <a:ext uri="{FF2B5EF4-FFF2-40B4-BE49-F238E27FC236}">
                  <a16:creationId xmlns:a16="http://schemas.microsoft.com/office/drawing/2014/main" id="{9F79B06C-6A56-0948-0E8F-F6823D735B0F}"/>
                </a:ext>
              </a:extLst>
            </p:cNvPr>
            <p:cNvSpPr/>
            <p:nvPr/>
          </p:nvSpPr>
          <p:spPr>
            <a:xfrm>
              <a:off x="1177791" y="3978150"/>
              <a:ext cx="180000" cy="180000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43" dirty="0">
                <a:latin typeface="Aptos" panose="020B0004020202020204" pitchFamily="34" charset="0"/>
              </a:endParaRPr>
            </a:p>
          </p:txBody>
        </p:sp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0F3DFA07-3956-BA34-1C41-BABA61449622}"/>
              </a:ext>
            </a:extLst>
          </p:cNvPr>
          <p:cNvGrpSpPr/>
          <p:nvPr/>
        </p:nvGrpSpPr>
        <p:grpSpPr>
          <a:xfrm>
            <a:off x="13349045" y="1770222"/>
            <a:ext cx="435506" cy="359626"/>
            <a:chOff x="1267791" y="3734416"/>
            <a:chExt cx="395612" cy="326683"/>
          </a:xfrm>
          <a:solidFill>
            <a:schemeClr val="bg1"/>
          </a:solidFill>
        </p:grpSpPr>
        <p:cxnSp>
          <p:nvCxnSpPr>
            <p:cNvPr id="70" name="직선 연결선 69">
              <a:extLst>
                <a:ext uri="{FF2B5EF4-FFF2-40B4-BE49-F238E27FC236}">
                  <a16:creationId xmlns:a16="http://schemas.microsoft.com/office/drawing/2014/main" id="{3705A80B-63AD-4CFD-D15E-5167ECCE7075}"/>
                </a:ext>
              </a:extLst>
            </p:cNvPr>
            <p:cNvCxnSpPr>
              <a:cxnSpLocks/>
              <a:endCxn id="72" idx="4"/>
            </p:cNvCxnSpPr>
            <p:nvPr/>
          </p:nvCxnSpPr>
          <p:spPr>
            <a:xfrm flipV="1">
              <a:off x="1267791" y="3815079"/>
              <a:ext cx="250188" cy="246020"/>
            </a:xfrm>
            <a:prstGeom prst="line">
              <a:avLst/>
            </a:prstGeom>
            <a:grpFill/>
            <a:ln w="28575"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grpSp>
          <p:nvGrpSpPr>
            <p:cNvPr id="71" name="그룹 70">
              <a:extLst>
                <a:ext uri="{FF2B5EF4-FFF2-40B4-BE49-F238E27FC236}">
                  <a16:creationId xmlns:a16="http://schemas.microsoft.com/office/drawing/2014/main" id="{F98A4588-DE89-9D23-336D-C201DE2F430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371505" y="3734416"/>
              <a:ext cx="291898" cy="160546"/>
              <a:chOff x="1588076" y="5178415"/>
              <a:chExt cx="1044944" cy="574726"/>
            </a:xfrm>
            <a:grpFill/>
          </p:grpSpPr>
          <p:sp>
            <p:nvSpPr>
              <p:cNvPr id="72" name="평행 사변형 71">
                <a:extLst>
                  <a:ext uri="{FF2B5EF4-FFF2-40B4-BE49-F238E27FC236}">
                    <a16:creationId xmlns:a16="http://schemas.microsoft.com/office/drawing/2014/main" id="{F9ED3E42-E4FA-70BF-04DE-705180F8D32E}"/>
                  </a:ext>
                </a:extLst>
              </p:cNvPr>
              <p:cNvSpPr/>
              <p:nvPr/>
            </p:nvSpPr>
            <p:spPr>
              <a:xfrm rot="19072572">
                <a:off x="1588076" y="5178415"/>
                <a:ext cx="826293" cy="331586"/>
              </a:xfrm>
              <a:prstGeom prst="parallelogram">
                <a:avLst>
                  <a:gd name="adj" fmla="val 88848"/>
                </a:avLst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43">
                  <a:latin typeface="Aptos" panose="020B0004020202020204" pitchFamily="34" charset="0"/>
                </a:endParaRPr>
              </a:p>
            </p:txBody>
          </p:sp>
          <p:sp>
            <p:nvSpPr>
              <p:cNvPr id="73" name="평행 사변형 72">
                <a:extLst>
                  <a:ext uri="{FF2B5EF4-FFF2-40B4-BE49-F238E27FC236}">
                    <a16:creationId xmlns:a16="http://schemas.microsoft.com/office/drawing/2014/main" id="{C72AE79A-C0CE-1613-E9E6-DFC4E8D36868}"/>
                  </a:ext>
                </a:extLst>
              </p:cNvPr>
              <p:cNvSpPr/>
              <p:nvPr/>
            </p:nvSpPr>
            <p:spPr>
              <a:xfrm rot="19072572" flipV="1">
                <a:off x="1806727" y="5415377"/>
                <a:ext cx="826293" cy="337764"/>
              </a:xfrm>
              <a:prstGeom prst="parallelogram">
                <a:avLst>
                  <a:gd name="adj" fmla="val 88848"/>
                </a:avLst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43">
                  <a:latin typeface="Aptos" panose="020B0004020202020204" pitchFamily="34" charset="0"/>
                </a:endParaRPr>
              </a:p>
            </p:txBody>
          </p:sp>
        </p:grp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A93853CD-BFFA-7C38-F370-9D967F425FDE}"/>
              </a:ext>
            </a:extLst>
          </p:cNvPr>
          <p:cNvGrpSpPr/>
          <p:nvPr/>
        </p:nvGrpSpPr>
        <p:grpSpPr>
          <a:xfrm>
            <a:off x="8101730" y="2339976"/>
            <a:ext cx="2171129" cy="2091722"/>
            <a:chOff x="8101730" y="2339976"/>
            <a:chExt cx="2171129" cy="2091722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2EF7F0F8-759B-1FA9-B2DB-C6A275456BDB}"/>
                </a:ext>
              </a:extLst>
            </p:cNvPr>
            <p:cNvGrpSpPr/>
            <p:nvPr/>
          </p:nvGrpSpPr>
          <p:grpSpPr>
            <a:xfrm>
              <a:off x="8101730" y="2339976"/>
              <a:ext cx="2081868" cy="2091722"/>
              <a:chOff x="922489" y="3726118"/>
              <a:chExt cx="690604" cy="684064"/>
            </a:xfrm>
            <a:solidFill>
              <a:schemeClr val="accent2">
                <a:lumMod val="75000"/>
              </a:schemeClr>
            </a:solidFill>
          </p:grpSpPr>
          <p:sp>
            <p:nvSpPr>
              <p:cNvPr id="3" name="타원 2">
                <a:extLst>
                  <a:ext uri="{FF2B5EF4-FFF2-40B4-BE49-F238E27FC236}">
                    <a16:creationId xmlns:a16="http://schemas.microsoft.com/office/drawing/2014/main" id="{71A29319-1AF2-D366-B094-EB206EE71E5D}"/>
                  </a:ext>
                </a:extLst>
              </p:cNvPr>
              <p:cNvSpPr/>
              <p:nvPr/>
            </p:nvSpPr>
            <p:spPr>
              <a:xfrm>
                <a:off x="922489" y="3726118"/>
                <a:ext cx="690604" cy="684064"/>
              </a:xfrm>
              <a:prstGeom prst="ellipse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43">
                  <a:latin typeface="Aptos" panose="020B0004020202020204" pitchFamily="34" charset="0"/>
                </a:endParaRPr>
              </a:p>
            </p:txBody>
          </p:sp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23A7C69A-6DAE-21B1-9010-3FF981B0CDF2}"/>
                  </a:ext>
                </a:extLst>
              </p:cNvPr>
              <p:cNvSpPr/>
              <p:nvPr/>
            </p:nvSpPr>
            <p:spPr>
              <a:xfrm>
                <a:off x="1033791" y="3834150"/>
                <a:ext cx="468000" cy="468000"/>
              </a:xfrm>
              <a:prstGeom prst="ellipse">
                <a:avLst/>
              </a:prstGeom>
              <a:grpFill/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43" dirty="0">
                  <a:latin typeface="Aptos" panose="020B0004020202020204" pitchFamily="34" charset="0"/>
                </a:endParaRPr>
              </a:p>
            </p:txBody>
          </p:sp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EB933BB7-5FBE-D075-7DEA-E911E406AD76}"/>
                  </a:ext>
                </a:extLst>
              </p:cNvPr>
              <p:cNvSpPr/>
              <p:nvPr/>
            </p:nvSpPr>
            <p:spPr>
              <a:xfrm>
                <a:off x="1177791" y="3978150"/>
                <a:ext cx="180000" cy="180000"/>
              </a:xfrm>
              <a:prstGeom prst="ellipse">
                <a:avLst/>
              </a:prstGeom>
              <a:grpFill/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43" dirty="0">
                  <a:latin typeface="Aptos" panose="020B0004020202020204" pitchFamily="34" charset="0"/>
                </a:endParaRPr>
              </a:p>
            </p:txBody>
          </p:sp>
        </p:grp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1A9E0548-19B5-6360-CA39-0C7623683364}"/>
                </a:ext>
              </a:extLst>
            </p:cNvPr>
            <p:cNvGrpSpPr/>
            <p:nvPr/>
          </p:nvGrpSpPr>
          <p:grpSpPr>
            <a:xfrm>
              <a:off x="9133999" y="2522646"/>
              <a:ext cx="1138860" cy="890039"/>
              <a:chOff x="10457936" y="5097115"/>
              <a:chExt cx="1138860" cy="890039"/>
            </a:xfrm>
          </p:grpSpPr>
          <p:sp>
            <p:nvSpPr>
              <p:cNvPr id="19" name="평행 사변형 18">
                <a:extLst>
                  <a:ext uri="{FF2B5EF4-FFF2-40B4-BE49-F238E27FC236}">
                    <a16:creationId xmlns:a16="http://schemas.microsoft.com/office/drawing/2014/main" id="{B4EAB6F5-AF70-9A53-2466-FBF2D455877C}"/>
                  </a:ext>
                </a:extLst>
              </p:cNvPr>
              <p:cNvSpPr/>
              <p:nvPr/>
            </p:nvSpPr>
            <p:spPr>
              <a:xfrm rot="18972682">
                <a:off x="10705127" y="5097115"/>
                <a:ext cx="695819" cy="283236"/>
              </a:xfrm>
              <a:prstGeom prst="parallelogram">
                <a:avLst>
                  <a:gd name="adj" fmla="val 88848"/>
                </a:avLst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43">
                  <a:latin typeface="Aptos" panose="020B0004020202020204" pitchFamily="34" charset="0"/>
                </a:endParaRPr>
              </a:p>
            </p:txBody>
          </p:sp>
          <p:sp>
            <p:nvSpPr>
              <p:cNvPr id="20" name="평행 사변형 19">
                <a:extLst>
                  <a:ext uri="{FF2B5EF4-FFF2-40B4-BE49-F238E27FC236}">
                    <a16:creationId xmlns:a16="http://schemas.microsoft.com/office/drawing/2014/main" id="{9752A56C-443B-ABB4-1D7F-E3CB7C12382E}"/>
                  </a:ext>
                </a:extLst>
              </p:cNvPr>
              <p:cNvSpPr/>
              <p:nvPr/>
            </p:nvSpPr>
            <p:spPr>
              <a:xfrm rot="19058553" flipV="1">
                <a:off x="10900977" y="5307307"/>
                <a:ext cx="695819" cy="288512"/>
              </a:xfrm>
              <a:prstGeom prst="parallelogram">
                <a:avLst>
                  <a:gd name="adj" fmla="val 88848"/>
                </a:avLst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43">
                  <a:latin typeface="Aptos" panose="020B0004020202020204" pitchFamily="34" charset="0"/>
                </a:endParaRPr>
              </a:p>
            </p:txBody>
          </p:sp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5D788A90-9130-A6AD-F342-083ECA16833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457936" y="5268110"/>
                <a:ext cx="779226" cy="719044"/>
              </a:xfrm>
              <a:prstGeom prst="line">
                <a:avLst/>
              </a:prstGeom>
              <a:solidFill>
                <a:schemeClr val="bg1"/>
              </a:solidFill>
              <a:ln w="381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5424388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260F46-1D5E-D5CD-E75D-80ABDE8A62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DC33FFE-EBD3-1E3F-89B4-9369400EF5AF}"/>
              </a:ext>
            </a:extLst>
          </p:cNvPr>
          <p:cNvSpPr/>
          <p:nvPr/>
        </p:nvSpPr>
        <p:spPr>
          <a:xfrm>
            <a:off x="2" y="1927656"/>
            <a:ext cx="18000661" cy="2143393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67BBC7B0-08F7-41DD-4B5C-A5C53356A103}"/>
              </a:ext>
            </a:extLst>
          </p:cNvPr>
          <p:cNvCxnSpPr>
            <a:cxnSpLocks/>
          </p:cNvCxnSpPr>
          <p:nvPr/>
        </p:nvCxnSpPr>
        <p:spPr>
          <a:xfrm flipV="1">
            <a:off x="0" y="3867376"/>
            <a:ext cx="18000661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4" name="그림 23">
            <a:extLst>
              <a:ext uri="{FF2B5EF4-FFF2-40B4-BE49-F238E27FC236}">
                <a16:creationId xmlns:a16="http://schemas.microsoft.com/office/drawing/2014/main" id="{1940AB20-BF3B-756A-7F15-3B64AE83B00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72530"/>
          <a:stretch>
            <a:fillRect/>
          </a:stretch>
        </p:blipFill>
        <p:spPr>
          <a:xfrm>
            <a:off x="0" y="1119639"/>
            <a:ext cx="18000663" cy="83101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41034BE-2EDE-8162-E67F-7609399FDF1C}"/>
              </a:ext>
            </a:extLst>
          </p:cNvPr>
          <p:cNvSpPr txBox="1"/>
          <p:nvPr/>
        </p:nvSpPr>
        <p:spPr>
          <a:xfrm>
            <a:off x="14214704" y="3400061"/>
            <a:ext cx="27000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</a:rPr>
              <a:t>@ </a:t>
            </a:r>
            <a:r>
              <a:rPr lang="en-US" altLang="ko-KR" sz="1600" dirty="0" err="1">
                <a:solidFill>
                  <a:schemeClr val="bg1"/>
                </a:solidFill>
              </a:rPr>
              <a:t>SejoonLee</a:t>
            </a:r>
            <a:r>
              <a:rPr lang="en-US" altLang="ko-KR" sz="1600" dirty="0">
                <a:solidFill>
                  <a:schemeClr val="bg1"/>
                </a:solidFill>
              </a:rPr>
              <a:t> | SHUBH PMC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39FD521-37E3-7FFD-6211-8C2F4684DDCB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63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6094" b="13293"/>
          <a:stretch>
            <a:fillRect/>
          </a:stretch>
        </p:blipFill>
        <p:spPr>
          <a:xfrm>
            <a:off x="14338856" y="1950657"/>
            <a:ext cx="2451731" cy="191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8668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서울대학교 서울대학교 융합과학기술대학원">
            <a:extLst>
              <a:ext uri="{FF2B5EF4-FFF2-40B4-BE49-F238E27FC236}">
                <a16:creationId xmlns:a16="http://schemas.microsoft.com/office/drawing/2014/main" id="{3F145E79-C11F-E6CC-4DA2-5FAEAB6ADD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" t="410" r="61893" b="-7213"/>
          <a:stretch>
            <a:fillRect/>
          </a:stretch>
        </p:blipFill>
        <p:spPr bwMode="auto">
          <a:xfrm>
            <a:off x="12157317" y="1327149"/>
            <a:ext cx="1939684" cy="978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48665C2-DA69-5AA7-310E-0858E468596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-1" r="55676" b="-492"/>
          <a:stretch>
            <a:fillRect/>
          </a:stretch>
        </p:blipFill>
        <p:spPr>
          <a:xfrm>
            <a:off x="11671201" y="2306052"/>
            <a:ext cx="2911915" cy="716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6174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31661C-50E9-8A96-CFB3-6E2112C0AA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 descr="그래픽, 폰트, 스크린샷, 로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4D367B7-7EF6-6884-C67C-23E93DBCA1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3935" b="39186"/>
          <a:stretch>
            <a:fillRect/>
          </a:stretch>
        </p:blipFill>
        <p:spPr>
          <a:xfrm>
            <a:off x="2351550" y="943552"/>
            <a:ext cx="11962801" cy="263760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D1EAFD6-8D92-3594-4B25-9CEA85F7C8A6}"/>
              </a:ext>
            </a:extLst>
          </p:cNvPr>
          <p:cNvSpPr txBox="1"/>
          <p:nvPr/>
        </p:nvSpPr>
        <p:spPr>
          <a:xfrm>
            <a:off x="3468597" y="2139919"/>
            <a:ext cx="32229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@ </a:t>
            </a:r>
            <a:r>
              <a:rPr lang="en-US" altLang="ko-KR" sz="2000" dirty="0" err="1"/>
              <a:t>SejoonLee</a:t>
            </a:r>
            <a:r>
              <a:rPr lang="en-US" altLang="ko-KR" sz="2000" dirty="0"/>
              <a:t> | SHUBH PMC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1071E686-B05D-9459-4E7E-0CF46B571755}"/>
              </a:ext>
            </a:extLst>
          </p:cNvPr>
          <p:cNvCxnSpPr>
            <a:cxnSpLocks/>
          </p:cNvCxnSpPr>
          <p:nvPr/>
        </p:nvCxnSpPr>
        <p:spPr>
          <a:xfrm>
            <a:off x="507394" y="4147456"/>
            <a:ext cx="16985875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9272C850-C90B-5080-C248-649DDC2CB9FF}"/>
              </a:ext>
            </a:extLst>
          </p:cNvPr>
          <p:cNvGrpSpPr>
            <a:grpSpLocks noChangeAspect="1"/>
          </p:cNvGrpSpPr>
          <p:nvPr/>
        </p:nvGrpSpPr>
        <p:grpSpPr>
          <a:xfrm>
            <a:off x="0" y="3324517"/>
            <a:ext cx="17918307" cy="777209"/>
            <a:chOff x="-3079704" y="3300254"/>
            <a:chExt cx="21080367" cy="914364"/>
          </a:xfrm>
        </p:grpSpPr>
        <p:sp>
          <p:nvSpPr>
            <p:cNvPr id="2" name="화살표: 오각형 1">
              <a:extLst>
                <a:ext uri="{FF2B5EF4-FFF2-40B4-BE49-F238E27FC236}">
                  <a16:creationId xmlns:a16="http://schemas.microsoft.com/office/drawing/2014/main" id="{74F1BC72-24B5-612A-1B51-CCF118FE43E6}"/>
                </a:ext>
              </a:extLst>
            </p:cNvPr>
            <p:cNvSpPr/>
            <p:nvPr/>
          </p:nvSpPr>
          <p:spPr>
            <a:xfrm>
              <a:off x="-3079704" y="3644545"/>
              <a:ext cx="13808730" cy="371702"/>
            </a:xfrm>
            <a:prstGeom prst="homePlate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156082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43" dirty="0">
                <a:latin typeface="Aptos" panose="020B0004020202020204" pitchFamily="34" charset="0"/>
              </a:endParaRPr>
            </a:p>
          </p:txBody>
        </p:sp>
        <p:sp>
          <p:nvSpPr>
            <p:cNvPr id="3" name="화살표: 갈매기형 수장 2">
              <a:extLst>
                <a:ext uri="{FF2B5EF4-FFF2-40B4-BE49-F238E27FC236}">
                  <a16:creationId xmlns:a16="http://schemas.microsoft.com/office/drawing/2014/main" id="{A0613D4A-2E1D-682E-FD48-C766FC81E71A}"/>
                </a:ext>
              </a:extLst>
            </p:cNvPr>
            <p:cNvSpPr/>
            <p:nvPr/>
          </p:nvSpPr>
          <p:spPr>
            <a:xfrm>
              <a:off x="10659363" y="3643424"/>
              <a:ext cx="1763649" cy="372823"/>
            </a:xfrm>
            <a:prstGeom prst="chevron">
              <a:avLst/>
            </a:prstGeom>
            <a:solidFill>
              <a:srgbClr val="1560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43">
                <a:solidFill>
                  <a:schemeClr val="tx1"/>
                </a:solidFill>
                <a:latin typeface="Aptos" panose="020B0004020202020204" pitchFamily="34" charset="0"/>
              </a:endParaRPr>
            </a:p>
          </p:txBody>
        </p:sp>
        <p:sp>
          <p:nvSpPr>
            <p:cNvPr id="4" name="화살표: 갈매기형 수장 3">
              <a:extLst>
                <a:ext uri="{FF2B5EF4-FFF2-40B4-BE49-F238E27FC236}">
                  <a16:creationId xmlns:a16="http://schemas.microsoft.com/office/drawing/2014/main" id="{FA66CFC8-1901-0851-31C3-27C1E3883A97}"/>
                </a:ext>
              </a:extLst>
            </p:cNvPr>
            <p:cNvSpPr/>
            <p:nvPr/>
          </p:nvSpPr>
          <p:spPr>
            <a:xfrm>
              <a:off x="12386061" y="3650953"/>
              <a:ext cx="5614602" cy="372823"/>
            </a:xfrm>
            <a:prstGeom prst="chevron">
              <a:avLst/>
            </a:prstGeom>
            <a:gradFill flip="none" rotWithShape="1">
              <a:gsLst>
                <a:gs pos="0">
                  <a:srgbClr val="156082"/>
                </a:gs>
                <a:gs pos="100000">
                  <a:schemeClr val="tx1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43">
                <a:solidFill>
                  <a:schemeClr val="tx1"/>
                </a:solidFill>
                <a:latin typeface="Aptos" panose="020B0004020202020204" pitchFamily="34" charset="0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56D8881C-1F63-D2A0-8853-BD6476463192}"/>
                </a:ext>
              </a:extLst>
            </p:cNvPr>
            <p:cNvGrpSpPr/>
            <p:nvPr/>
          </p:nvGrpSpPr>
          <p:grpSpPr>
            <a:xfrm>
              <a:off x="11234750" y="3300254"/>
              <a:ext cx="760246" cy="908194"/>
              <a:chOff x="7812823" y="6484044"/>
              <a:chExt cx="690604" cy="824999"/>
            </a:xfrm>
          </p:grpSpPr>
          <p:grpSp>
            <p:nvGrpSpPr>
              <p:cNvPr id="6" name="그룹 5">
                <a:extLst>
                  <a:ext uri="{FF2B5EF4-FFF2-40B4-BE49-F238E27FC236}">
                    <a16:creationId xmlns:a16="http://schemas.microsoft.com/office/drawing/2014/main" id="{25D58156-219B-D6F3-59C9-0E562645E9AF}"/>
                  </a:ext>
                </a:extLst>
              </p:cNvPr>
              <p:cNvGrpSpPr/>
              <p:nvPr/>
            </p:nvGrpSpPr>
            <p:grpSpPr>
              <a:xfrm>
                <a:off x="7812823" y="6624979"/>
                <a:ext cx="690604" cy="684064"/>
                <a:chOff x="922489" y="3726118"/>
                <a:chExt cx="690604" cy="684064"/>
              </a:xfrm>
              <a:solidFill>
                <a:schemeClr val="accent2">
                  <a:lumMod val="20000"/>
                  <a:lumOff val="80000"/>
                </a:schemeClr>
              </a:solidFill>
            </p:grpSpPr>
            <p:sp>
              <p:nvSpPr>
                <p:cNvPr id="16" name="타원 15">
                  <a:extLst>
                    <a:ext uri="{FF2B5EF4-FFF2-40B4-BE49-F238E27FC236}">
                      <a16:creationId xmlns:a16="http://schemas.microsoft.com/office/drawing/2014/main" id="{9FE37107-931F-00B1-2C7B-62BC068058CA}"/>
                    </a:ext>
                  </a:extLst>
                </p:cNvPr>
                <p:cNvSpPr/>
                <p:nvPr/>
              </p:nvSpPr>
              <p:spPr>
                <a:xfrm>
                  <a:off x="922489" y="3726118"/>
                  <a:ext cx="690604" cy="684064"/>
                </a:xfrm>
                <a:prstGeom prst="ellips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143">
                    <a:latin typeface="Aptos" panose="020B0004020202020204" pitchFamily="34" charset="0"/>
                  </a:endParaRPr>
                </a:p>
              </p:txBody>
            </p:sp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B14342BE-93F5-10CF-2D6E-D69336B4CF13}"/>
                    </a:ext>
                  </a:extLst>
                </p:cNvPr>
                <p:cNvSpPr/>
                <p:nvPr/>
              </p:nvSpPr>
              <p:spPr>
                <a:xfrm>
                  <a:off x="1033791" y="3834150"/>
                  <a:ext cx="468000" cy="468000"/>
                </a:xfrm>
                <a:prstGeom prst="ellips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143" dirty="0">
                    <a:latin typeface="Aptos" panose="020B0004020202020204" pitchFamily="34" charset="0"/>
                  </a:endParaRPr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27D59607-8FE5-58B7-071B-3C02E4BA2B13}"/>
                    </a:ext>
                  </a:extLst>
                </p:cNvPr>
                <p:cNvSpPr/>
                <p:nvPr/>
              </p:nvSpPr>
              <p:spPr>
                <a:xfrm>
                  <a:off x="1177791" y="3978150"/>
                  <a:ext cx="180000" cy="180000"/>
                </a:xfrm>
                <a:prstGeom prst="ellips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143" dirty="0">
                    <a:latin typeface="Aptos" panose="020B0004020202020204" pitchFamily="34" charset="0"/>
                  </a:endParaRPr>
                </a:p>
              </p:txBody>
            </p:sp>
          </p:grpSp>
          <p:grpSp>
            <p:nvGrpSpPr>
              <p:cNvPr id="7" name="그룹 6">
                <a:extLst>
                  <a:ext uri="{FF2B5EF4-FFF2-40B4-BE49-F238E27FC236}">
                    <a16:creationId xmlns:a16="http://schemas.microsoft.com/office/drawing/2014/main" id="{A86E4573-F9E1-8E8B-AAA5-6D20CF5A3800}"/>
                  </a:ext>
                </a:extLst>
              </p:cNvPr>
              <p:cNvGrpSpPr/>
              <p:nvPr/>
            </p:nvGrpSpPr>
            <p:grpSpPr>
              <a:xfrm>
                <a:off x="8068987" y="6484044"/>
                <a:ext cx="395612" cy="326683"/>
                <a:chOff x="1267791" y="3734416"/>
                <a:chExt cx="395612" cy="326683"/>
              </a:xfrm>
            </p:grpSpPr>
            <p:cxnSp>
              <p:nvCxnSpPr>
                <p:cNvPr id="9" name="직선 연결선 8">
                  <a:extLst>
                    <a:ext uri="{FF2B5EF4-FFF2-40B4-BE49-F238E27FC236}">
                      <a16:creationId xmlns:a16="http://schemas.microsoft.com/office/drawing/2014/main" id="{F4648CDC-D19D-946D-29E5-80F33F9564C4}"/>
                    </a:ext>
                  </a:extLst>
                </p:cNvPr>
                <p:cNvCxnSpPr>
                  <a:cxnSpLocks/>
                  <a:endCxn id="13" idx="4"/>
                </p:cNvCxnSpPr>
                <p:nvPr/>
              </p:nvCxnSpPr>
              <p:spPr>
                <a:xfrm flipV="1">
                  <a:off x="1267791" y="3815079"/>
                  <a:ext cx="250188" cy="246020"/>
                </a:xfrm>
                <a:prstGeom prst="line">
                  <a:avLst/>
                </a:prstGeom>
                <a:ln w="28575"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grpSp>
              <p:nvGrpSpPr>
                <p:cNvPr id="11" name="그룹 10">
                  <a:extLst>
                    <a:ext uri="{FF2B5EF4-FFF2-40B4-BE49-F238E27FC236}">
                      <a16:creationId xmlns:a16="http://schemas.microsoft.com/office/drawing/2014/main" id="{8A0E7E25-7178-D2A1-4AD3-DD80C98B2C94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1371505" y="3734416"/>
                  <a:ext cx="291898" cy="160546"/>
                  <a:chOff x="1588076" y="5178415"/>
                  <a:chExt cx="1044944" cy="574726"/>
                </a:xfrm>
              </p:grpSpPr>
              <p:sp>
                <p:nvSpPr>
                  <p:cNvPr id="13" name="평행 사변형 12">
                    <a:extLst>
                      <a:ext uri="{FF2B5EF4-FFF2-40B4-BE49-F238E27FC236}">
                        <a16:creationId xmlns:a16="http://schemas.microsoft.com/office/drawing/2014/main" id="{145222A6-86F2-F8E4-08D2-60C7ABD8CF0D}"/>
                      </a:ext>
                    </a:extLst>
                  </p:cNvPr>
                  <p:cNvSpPr/>
                  <p:nvPr/>
                </p:nvSpPr>
                <p:spPr>
                  <a:xfrm rot="19072572">
                    <a:off x="1588076" y="5178415"/>
                    <a:ext cx="826293" cy="331586"/>
                  </a:xfrm>
                  <a:prstGeom prst="parallelogram">
                    <a:avLst>
                      <a:gd name="adj" fmla="val 88848"/>
                    </a:avLst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143">
                      <a:latin typeface="Aptos" panose="020B0004020202020204" pitchFamily="34" charset="0"/>
                    </a:endParaRPr>
                  </a:p>
                </p:txBody>
              </p:sp>
              <p:sp>
                <p:nvSpPr>
                  <p:cNvPr id="15" name="평행 사변형 14">
                    <a:extLst>
                      <a:ext uri="{FF2B5EF4-FFF2-40B4-BE49-F238E27FC236}">
                        <a16:creationId xmlns:a16="http://schemas.microsoft.com/office/drawing/2014/main" id="{C7B08129-AE71-08FB-9A54-6B9452E47417}"/>
                      </a:ext>
                    </a:extLst>
                  </p:cNvPr>
                  <p:cNvSpPr/>
                  <p:nvPr/>
                </p:nvSpPr>
                <p:spPr>
                  <a:xfrm rot="19072572" flipV="1">
                    <a:off x="1806727" y="5415377"/>
                    <a:ext cx="826293" cy="337764"/>
                  </a:xfrm>
                  <a:prstGeom prst="parallelogram">
                    <a:avLst>
                      <a:gd name="adj" fmla="val 88848"/>
                    </a:avLst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143">
                      <a:latin typeface="Aptos" panose="020B0004020202020204" pitchFamily="34" charset="0"/>
                    </a:endParaRPr>
                  </a:p>
                </p:txBody>
              </p:sp>
            </p:grpSp>
          </p:grpSp>
        </p:grp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7B65F403-131D-8D83-11E3-27B26F952408}"/>
                </a:ext>
              </a:extLst>
            </p:cNvPr>
            <p:cNvGrpSpPr/>
            <p:nvPr/>
          </p:nvGrpSpPr>
          <p:grpSpPr>
            <a:xfrm>
              <a:off x="13311468" y="3403184"/>
              <a:ext cx="760765" cy="811434"/>
              <a:chOff x="9460968" y="6571940"/>
              <a:chExt cx="691076" cy="737103"/>
            </a:xfrm>
          </p:grpSpPr>
          <p:grpSp>
            <p:nvGrpSpPr>
              <p:cNvPr id="20" name="그룹 19">
                <a:extLst>
                  <a:ext uri="{FF2B5EF4-FFF2-40B4-BE49-F238E27FC236}">
                    <a16:creationId xmlns:a16="http://schemas.microsoft.com/office/drawing/2014/main" id="{21C45482-6263-DAD5-2C13-2FECA2DCDCA7}"/>
                  </a:ext>
                </a:extLst>
              </p:cNvPr>
              <p:cNvGrpSpPr/>
              <p:nvPr/>
            </p:nvGrpSpPr>
            <p:grpSpPr>
              <a:xfrm rot="1939417">
                <a:off x="9460968" y="6624979"/>
                <a:ext cx="690604" cy="684064"/>
                <a:chOff x="922489" y="3726118"/>
                <a:chExt cx="690604" cy="684064"/>
              </a:xfrm>
              <a:solidFill>
                <a:schemeClr val="accent2">
                  <a:lumMod val="40000"/>
                  <a:lumOff val="60000"/>
                </a:schemeClr>
              </a:solidFill>
            </p:grpSpPr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8ECD98A9-73E3-327C-6F1F-D957AD3E88C9}"/>
                    </a:ext>
                  </a:extLst>
                </p:cNvPr>
                <p:cNvSpPr/>
                <p:nvPr/>
              </p:nvSpPr>
              <p:spPr>
                <a:xfrm>
                  <a:off x="922489" y="3726118"/>
                  <a:ext cx="690604" cy="684064"/>
                </a:xfrm>
                <a:prstGeom prst="ellips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143">
                    <a:latin typeface="Aptos" panose="020B0004020202020204" pitchFamily="34" charset="0"/>
                  </a:endParaRPr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D739F456-4EC2-118F-97C4-3752FB234AF2}"/>
                    </a:ext>
                  </a:extLst>
                </p:cNvPr>
                <p:cNvSpPr/>
                <p:nvPr/>
              </p:nvSpPr>
              <p:spPr>
                <a:xfrm>
                  <a:off x="1033791" y="3834150"/>
                  <a:ext cx="468000" cy="468000"/>
                </a:xfrm>
                <a:prstGeom prst="ellips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143" dirty="0">
                    <a:latin typeface="Aptos" panose="020B0004020202020204" pitchFamily="34" charset="0"/>
                  </a:endParaRPr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221FF3CF-C2B6-CE94-567B-C0086B8DE263}"/>
                    </a:ext>
                  </a:extLst>
                </p:cNvPr>
                <p:cNvSpPr/>
                <p:nvPr/>
              </p:nvSpPr>
              <p:spPr>
                <a:xfrm>
                  <a:off x="1177791" y="3978150"/>
                  <a:ext cx="180000" cy="180000"/>
                </a:xfrm>
                <a:prstGeom prst="ellips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143" dirty="0">
                    <a:latin typeface="Aptos" panose="020B0004020202020204" pitchFamily="34" charset="0"/>
                  </a:endParaRPr>
                </a:p>
              </p:txBody>
            </p:sp>
          </p:grpSp>
          <p:grpSp>
            <p:nvGrpSpPr>
              <p:cNvPr id="21" name="그룹 20">
                <a:extLst>
                  <a:ext uri="{FF2B5EF4-FFF2-40B4-BE49-F238E27FC236}">
                    <a16:creationId xmlns:a16="http://schemas.microsoft.com/office/drawing/2014/main" id="{2FBF5E1E-8007-ACE1-55CC-B451666B0011}"/>
                  </a:ext>
                </a:extLst>
              </p:cNvPr>
              <p:cNvGrpSpPr/>
              <p:nvPr/>
            </p:nvGrpSpPr>
            <p:grpSpPr>
              <a:xfrm>
                <a:off x="9756432" y="6571940"/>
                <a:ext cx="395612" cy="326683"/>
                <a:chOff x="1267791" y="3734416"/>
                <a:chExt cx="395612" cy="326683"/>
              </a:xfrm>
            </p:grpSpPr>
            <p:cxnSp>
              <p:nvCxnSpPr>
                <p:cNvPr id="22" name="직선 연결선 21">
                  <a:extLst>
                    <a:ext uri="{FF2B5EF4-FFF2-40B4-BE49-F238E27FC236}">
                      <a16:creationId xmlns:a16="http://schemas.microsoft.com/office/drawing/2014/main" id="{8190545B-FA2D-5735-28E4-24CBD7686E02}"/>
                    </a:ext>
                  </a:extLst>
                </p:cNvPr>
                <p:cNvCxnSpPr>
                  <a:cxnSpLocks/>
                  <a:endCxn id="24" idx="4"/>
                </p:cNvCxnSpPr>
                <p:nvPr/>
              </p:nvCxnSpPr>
              <p:spPr>
                <a:xfrm flipV="1">
                  <a:off x="1267791" y="3815079"/>
                  <a:ext cx="250188" cy="246020"/>
                </a:xfrm>
                <a:prstGeom prst="line">
                  <a:avLst/>
                </a:prstGeom>
                <a:ln w="28575"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grpSp>
              <p:nvGrpSpPr>
                <p:cNvPr id="23" name="그룹 22">
                  <a:extLst>
                    <a:ext uri="{FF2B5EF4-FFF2-40B4-BE49-F238E27FC236}">
                      <a16:creationId xmlns:a16="http://schemas.microsoft.com/office/drawing/2014/main" id="{D4B31DC2-7733-186E-772F-B4AC7E68D7BF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1371505" y="3734416"/>
                  <a:ext cx="291898" cy="160546"/>
                  <a:chOff x="1588076" y="5178415"/>
                  <a:chExt cx="1044944" cy="574726"/>
                </a:xfrm>
              </p:grpSpPr>
              <p:sp>
                <p:nvSpPr>
                  <p:cNvPr id="24" name="평행 사변형 23">
                    <a:extLst>
                      <a:ext uri="{FF2B5EF4-FFF2-40B4-BE49-F238E27FC236}">
                        <a16:creationId xmlns:a16="http://schemas.microsoft.com/office/drawing/2014/main" id="{3187965D-548A-89F9-99C5-0C681340CA94}"/>
                      </a:ext>
                    </a:extLst>
                  </p:cNvPr>
                  <p:cNvSpPr/>
                  <p:nvPr/>
                </p:nvSpPr>
                <p:spPr>
                  <a:xfrm rot="19072572">
                    <a:off x="1588076" y="5178415"/>
                    <a:ext cx="826293" cy="331586"/>
                  </a:xfrm>
                  <a:prstGeom prst="parallelogram">
                    <a:avLst>
                      <a:gd name="adj" fmla="val 88848"/>
                    </a:avLst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143">
                      <a:latin typeface="Aptos" panose="020B0004020202020204" pitchFamily="34" charset="0"/>
                    </a:endParaRPr>
                  </a:p>
                </p:txBody>
              </p:sp>
              <p:sp>
                <p:nvSpPr>
                  <p:cNvPr id="25" name="평행 사변형 24">
                    <a:extLst>
                      <a:ext uri="{FF2B5EF4-FFF2-40B4-BE49-F238E27FC236}">
                        <a16:creationId xmlns:a16="http://schemas.microsoft.com/office/drawing/2014/main" id="{6A646C2D-CF11-1DBA-FF69-2DBB9C02B1C6}"/>
                      </a:ext>
                    </a:extLst>
                  </p:cNvPr>
                  <p:cNvSpPr/>
                  <p:nvPr/>
                </p:nvSpPr>
                <p:spPr>
                  <a:xfrm rot="19072572" flipV="1">
                    <a:off x="1806727" y="5415377"/>
                    <a:ext cx="826293" cy="337764"/>
                  </a:xfrm>
                  <a:prstGeom prst="parallelogram">
                    <a:avLst>
                      <a:gd name="adj" fmla="val 88848"/>
                    </a:avLst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143">
                      <a:latin typeface="Aptos" panose="020B0004020202020204" pitchFamily="34" charset="0"/>
                    </a:endParaRPr>
                  </a:p>
                </p:txBody>
              </p:sp>
            </p:grpSp>
          </p:grpSp>
        </p:grp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604BF391-646A-9D0C-8946-A664CB81AEB1}"/>
                </a:ext>
              </a:extLst>
            </p:cNvPr>
            <p:cNvGrpSpPr/>
            <p:nvPr/>
          </p:nvGrpSpPr>
          <p:grpSpPr>
            <a:xfrm>
              <a:off x="16637503" y="3461353"/>
              <a:ext cx="813907" cy="753046"/>
              <a:chOff x="13458868" y="6733722"/>
              <a:chExt cx="739349" cy="684064"/>
            </a:xfrm>
          </p:grpSpPr>
          <p:grpSp>
            <p:nvGrpSpPr>
              <p:cNvPr id="30" name="그룹 29">
                <a:extLst>
                  <a:ext uri="{FF2B5EF4-FFF2-40B4-BE49-F238E27FC236}">
                    <a16:creationId xmlns:a16="http://schemas.microsoft.com/office/drawing/2014/main" id="{B499A075-A76C-38E7-4BBB-8ABE9A545BC5}"/>
                  </a:ext>
                </a:extLst>
              </p:cNvPr>
              <p:cNvGrpSpPr/>
              <p:nvPr/>
            </p:nvGrpSpPr>
            <p:grpSpPr>
              <a:xfrm>
                <a:off x="13458868" y="6733722"/>
                <a:ext cx="690604" cy="684064"/>
                <a:chOff x="922489" y="3726118"/>
                <a:chExt cx="690604" cy="684064"/>
              </a:xfrm>
              <a:solidFill>
                <a:schemeClr val="accent2">
                  <a:lumMod val="75000"/>
                </a:schemeClr>
              </a:solidFill>
            </p:grpSpPr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0869D12D-9907-1B59-BB73-4633762FCEBD}"/>
                    </a:ext>
                  </a:extLst>
                </p:cNvPr>
                <p:cNvSpPr/>
                <p:nvPr/>
              </p:nvSpPr>
              <p:spPr>
                <a:xfrm>
                  <a:off x="922489" y="3726118"/>
                  <a:ext cx="690604" cy="684064"/>
                </a:xfrm>
                <a:prstGeom prst="ellips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143">
                    <a:latin typeface="Aptos" panose="020B0004020202020204" pitchFamily="34" charset="0"/>
                  </a:endParaRPr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28319EE3-5E5C-8C2D-2EB1-B2D53B9164FF}"/>
                    </a:ext>
                  </a:extLst>
                </p:cNvPr>
                <p:cNvSpPr/>
                <p:nvPr/>
              </p:nvSpPr>
              <p:spPr>
                <a:xfrm>
                  <a:off x="1033791" y="3834150"/>
                  <a:ext cx="468000" cy="468000"/>
                </a:xfrm>
                <a:prstGeom prst="ellips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143" dirty="0">
                    <a:latin typeface="Aptos" panose="020B0004020202020204" pitchFamily="34" charset="0"/>
                  </a:endParaRPr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8633E607-475B-F013-0F8E-3EE403D5F5BC}"/>
                    </a:ext>
                  </a:extLst>
                </p:cNvPr>
                <p:cNvSpPr/>
                <p:nvPr/>
              </p:nvSpPr>
              <p:spPr>
                <a:xfrm>
                  <a:off x="1177791" y="3978150"/>
                  <a:ext cx="180000" cy="180000"/>
                </a:xfrm>
                <a:prstGeom prst="ellips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143" dirty="0">
                    <a:latin typeface="Aptos" panose="020B0004020202020204" pitchFamily="34" charset="0"/>
                  </a:endParaRPr>
                </a:p>
              </p:txBody>
            </p:sp>
          </p:grpSp>
          <p:grpSp>
            <p:nvGrpSpPr>
              <p:cNvPr id="31" name="그룹 30">
                <a:extLst>
                  <a:ext uri="{FF2B5EF4-FFF2-40B4-BE49-F238E27FC236}">
                    <a16:creationId xmlns:a16="http://schemas.microsoft.com/office/drawing/2014/main" id="{2ABE1863-0B4F-FE99-7579-6F88A3A09BE4}"/>
                  </a:ext>
                </a:extLst>
              </p:cNvPr>
              <p:cNvGrpSpPr/>
              <p:nvPr/>
            </p:nvGrpSpPr>
            <p:grpSpPr>
              <a:xfrm>
                <a:off x="13802605" y="6747730"/>
                <a:ext cx="395612" cy="326683"/>
                <a:chOff x="1267791" y="3734416"/>
                <a:chExt cx="395612" cy="326683"/>
              </a:xfrm>
            </p:grpSpPr>
            <p:cxnSp>
              <p:nvCxnSpPr>
                <p:cNvPr id="32" name="직선 연결선 31">
                  <a:extLst>
                    <a:ext uri="{FF2B5EF4-FFF2-40B4-BE49-F238E27FC236}">
                      <a16:creationId xmlns:a16="http://schemas.microsoft.com/office/drawing/2014/main" id="{0E6EF899-6EAB-2A23-F6B2-C512D6C6ECB1}"/>
                    </a:ext>
                  </a:extLst>
                </p:cNvPr>
                <p:cNvCxnSpPr>
                  <a:cxnSpLocks/>
                  <a:endCxn id="34" idx="4"/>
                </p:cNvCxnSpPr>
                <p:nvPr/>
              </p:nvCxnSpPr>
              <p:spPr>
                <a:xfrm flipV="1">
                  <a:off x="1267791" y="3815079"/>
                  <a:ext cx="250188" cy="246020"/>
                </a:xfrm>
                <a:prstGeom prst="line">
                  <a:avLst/>
                </a:prstGeom>
                <a:ln w="28575"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grpSp>
              <p:nvGrpSpPr>
                <p:cNvPr id="33" name="그룹 32">
                  <a:extLst>
                    <a:ext uri="{FF2B5EF4-FFF2-40B4-BE49-F238E27FC236}">
                      <a16:creationId xmlns:a16="http://schemas.microsoft.com/office/drawing/2014/main" id="{CE804046-7BDB-DEBF-3D5F-EAD047863089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1371505" y="3734416"/>
                  <a:ext cx="291898" cy="160546"/>
                  <a:chOff x="1588076" y="5178415"/>
                  <a:chExt cx="1044944" cy="574726"/>
                </a:xfrm>
              </p:grpSpPr>
              <p:sp>
                <p:nvSpPr>
                  <p:cNvPr id="34" name="평행 사변형 33">
                    <a:extLst>
                      <a:ext uri="{FF2B5EF4-FFF2-40B4-BE49-F238E27FC236}">
                        <a16:creationId xmlns:a16="http://schemas.microsoft.com/office/drawing/2014/main" id="{3AD2FBBD-DA7C-1DB9-C9C5-0D9FF8F06FAD}"/>
                      </a:ext>
                    </a:extLst>
                  </p:cNvPr>
                  <p:cNvSpPr/>
                  <p:nvPr/>
                </p:nvSpPr>
                <p:spPr>
                  <a:xfrm rot="19072572">
                    <a:off x="1588076" y="5178415"/>
                    <a:ext cx="826293" cy="331586"/>
                  </a:xfrm>
                  <a:prstGeom prst="parallelogram">
                    <a:avLst>
                      <a:gd name="adj" fmla="val 88848"/>
                    </a:avLst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143">
                      <a:latin typeface="Aptos" panose="020B0004020202020204" pitchFamily="34" charset="0"/>
                    </a:endParaRPr>
                  </a:p>
                </p:txBody>
              </p:sp>
              <p:sp>
                <p:nvSpPr>
                  <p:cNvPr id="35" name="평행 사변형 34">
                    <a:extLst>
                      <a:ext uri="{FF2B5EF4-FFF2-40B4-BE49-F238E27FC236}">
                        <a16:creationId xmlns:a16="http://schemas.microsoft.com/office/drawing/2014/main" id="{DBC00DC5-6AE5-DDE3-189A-7F1B41476BDB}"/>
                      </a:ext>
                    </a:extLst>
                  </p:cNvPr>
                  <p:cNvSpPr/>
                  <p:nvPr/>
                </p:nvSpPr>
                <p:spPr>
                  <a:xfrm rot="19072572" flipV="1">
                    <a:off x="1806727" y="5415377"/>
                    <a:ext cx="826293" cy="337764"/>
                  </a:xfrm>
                  <a:prstGeom prst="parallelogram">
                    <a:avLst>
                      <a:gd name="adj" fmla="val 88848"/>
                    </a:avLst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143">
                      <a:latin typeface="Aptos" panose="020B0004020202020204" pitchFamily="34" charset="0"/>
                    </a:endParaRPr>
                  </a:p>
                </p:txBody>
              </p:sp>
            </p:grpSp>
          </p:grpSp>
        </p:grp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59D69A74-EF2C-1C29-4A75-08FC0E95F22E}"/>
                </a:ext>
              </a:extLst>
            </p:cNvPr>
            <p:cNvGrpSpPr/>
            <p:nvPr/>
          </p:nvGrpSpPr>
          <p:grpSpPr>
            <a:xfrm>
              <a:off x="15110409" y="3459811"/>
              <a:ext cx="826848" cy="753046"/>
              <a:chOff x="11300644" y="6656119"/>
              <a:chExt cx="751105" cy="684064"/>
            </a:xfrm>
          </p:grpSpPr>
          <p:grpSp>
            <p:nvGrpSpPr>
              <p:cNvPr id="40" name="그룹 39">
                <a:extLst>
                  <a:ext uri="{FF2B5EF4-FFF2-40B4-BE49-F238E27FC236}">
                    <a16:creationId xmlns:a16="http://schemas.microsoft.com/office/drawing/2014/main" id="{F15A1F77-890A-54CE-CF5A-3193ED5BF61D}"/>
                  </a:ext>
                </a:extLst>
              </p:cNvPr>
              <p:cNvGrpSpPr/>
              <p:nvPr/>
            </p:nvGrpSpPr>
            <p:grpSpPr>
              <a:xfrm>
                <a:off x="11300644" y="6656119"/>
                <a:ext cx="690604" cy="684064"/>
                <a:chOff x="922489" y="3726118"/>
                <a:chExt cx="690604" cy="684064"/>
              </a:xfrm>
              <a:solidFill>
                <a:schemeClr val="accent2">
                  <a:lumMod val="60000"/>
                  <a:lumOff val="40000"/>
                </a:schemeClr>
              </a:solidFill>
            </p:grpSpPr>
            <p:sp>
              <p:nvSpPr>
                <p:cNvPr id="46" name="타원 45">
                  <a:extLst>
                    <a:ext uri="{FF2B5EF4-FFF2-40B4-BE49-F238E27FC236}">
                      <a16:creationId xmlns:a16="http://schemas.microsoft.com/office/drawing/2014/main" id="{ED7E1C11-7EE7-F272-9912-B441158EDB34}"/>
                    </a:ext>
                  </a:extLst>
                </p:cNvPr>
                <p:cNvSpPr/>
                <p:nvPr/>
              </p:nvSpPr>
              <p:spPr>
                <a:xfrm>
                  <a:off x="922489" y="3726118"/>
                  <a:ext cx="690604" cy="684064"/>
                </a:xfrm>
                <a:prstGeom prst="ellips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143">
                    <a:latin typeface="Aptos" panose="020B0004020202020204" pitchFamily="34" charset="0"/>
                  </a:endParaRPr>
                </a:p>
              </p:txBody>
            </p:sp>
            <p:sp>
              <p:nvSpPr>
                <p:cNvPr id="47" name="타원 46">
                  <a:extLst>
                    <a:ext uri="{FF2B5EF4-FFF2-40B4-BE49-F238E27FC236}">
                      <a16:creationId xmlns:a16="http://schemas.microsoft.com/office/drawing/2014/main" id="{64838617-18ED-6EC4-C0AA-4CA0CBEBB9DC}"/>
                    </a:ext>
                  </a:extLst>
                </p:cNvPr>
                <p:cNvSpPr/>
                <p:nvPr/>
              </p:nvSpPr>
              <p:spPr>
                <a:xfrm>
                  <a:off x="1033791" y="3834150"/>
                  <a:ext cx="468000" cy="468000"/>
                </a:xfrm>
                <a:prstGeom prst="ellips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143" dirty="0">
                    <a:latin typeface="Aptos" panose="020B0004020202020204" pitchFamily="34" charset="0"/>
                  </a:endParaRPr>
                </a:p>
              </p:txBody>
            </p:sp>
            <p:sp>
              <p:nvSpPr>
                <p:cNvPr id="48" name="타원 47">
                  <a:extLst>
                    <a:ext uri="{FF2B5EF4-FFF2-40B4-BE49-F238E27FC236}">
                      <a16:creationId xmlns:a16="http://schemas.microsoft.com/office/drawing/2014/main" id="{88211931-2B64-9CBA-F7AA-885E58337436}"/>
                    </a:ext>
                  </a:extLst>
                </p:cNvPr>
                <p:cNvSpPr/>
                <p:nvPr/>
              </p:nvSpPr>
              <p:spPr>
                <a:xfrm>
                  <a:off x="1177791" y="3978150"/>
                  <a:ext cx="180000" cy="180000"/>
                </a:xfrm>
                <a:prstGeom prst="ellips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143" dirty="0">
                    <a:latin typeface="Aptos" panose="020B0004020202020204" pitchFamily="34" charset="0"/>
                  </a:endParaRPr>
                </a:p>
              </p:txBody>
            </p:sp>
          </p:grpSp>
          <p:grpSp>
            <p:nvGrpSpPr>
              <p:cNvPr id="41" name="그룹 40">
                <a:extLst>
                  <a:ext uri="{FF2B5EF4-FFF2-40B4-BE49-F238E27FC236}">
                    <a16:creationId xmlns:a16="http://schemas.microsoft.com/office/drawing/2014/main" id="{5E42CF18-B882-A8D6-8E45-371EC98C0F22}"/>
                  </a:ext>
                </a:extLst>
              </p:cNvPr>
              <p:cNvGrpSpPr/>
              <p:nvPr/>
            </p:nvGrpSpPr>
            <p:grpSpPr>
              <a:xfrm>
                <a:off x="11656137" y="6841754"/>
                <a:ext cx="395612" cy="326683"/>
                <a:chOff x="1267791" y="3734416"/>
                <a:chExt cx="395612" cy="326683"/>
              </a:xfrm>
            </p:grpSpPr>
            <p:cxnSp>
              <p:nvCxnSpPr>
                <p:cNvPr id="42" name="직선 연결선 41">
                  <a:extLst>
                    <a:ext uri="{FF2B5EF4-FFF2-40B4-BE49-F238E27FC236}">
                      <a16:creationId xmlns:a16="http://schemas.microsoft.com/office/drawing/2014/main" id="{C5F1C03D-79EA-66E6-5D79-7F3ECE5A65B2}"/>
                    </a:ext>
                  </a:extLst>
                </p:cNvPr>
                <p:cNvCxnSpPr>
                  <a:cxnSpLocks/>
                  <a:endCxn id="44" idx="4"/>
                </p:cNvCxnSpPr>
                <p:nvPr/>
              </p:nvCxnSpPr>
              <p:spPr>
                <a:xfrm flipV="1">
                  <a:off x="1267791" y="3815079"/>
                  <a:ext cx="250188" cy="246020"/>
                </a:xfrm>
                <a:prstGeom prst="line">
                  <a:avLst/>
                </a:prstGeom>
                <a:ln w="28575"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grpSp>
              <p:nvGrpSpPr>
                <p:cNvPr id="43" name="그룹 42">
                  <a:extLst>
                    <a:ext uri="{FF2B5EF4-FFF2-40B4-BE49-F238E27FC236}">
                      <a16:creationId xmlns:a16="http://schemas.microsoft.com/office/drawing/2014/main" id="{EE7AF1E3-746E-D83B-CCDD-FAC57733D069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1371505" y="3734416"/>
                  <a:ext cx="291898" cy="160546"/>
                  <a:chOff x="1588076" y="5178415"/>
                  <a:chExt cx="1044944" cy="574726"/>
                </a:xfrm>
              </p:grpSpPr>
              <p:sp>
                <p:nvSpPr>
                  <p:cNvPr id="44" name="평행 사변형 43">
                    <a:extLst>
                      <a:ext uri="{FF2B5EF4-FFF2-40B4-BE49-F238E27FC236}">
                        <a16:creationId xmlns:a16="http://schemas.microsoft.com/office/drawing/2014/main" id="{D355166D-FDE0-578D-367B-7356E2D5540D}"/>
                      </a:ext>
                    </a:extLst>
                  </p:cNvPr>
                  <p:cNvSpPr/>
                  <p:nvPr/>
                </p:nvSpPr>
                <p:spPr>
                  <a:xfrm rot="19072572">
                    <a:off x="1588076" y="5178415"/>
                    <a:ext cx="826293" cy="331586"/>
                  </a:xfrm>
                  <a:prstGeom prst="parallelogram">
                    <a:avLst>
                      <a:gd name="adj" fmla="val 88848"/>
                    </a:avLst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143">
                      <a:latin typeface="Aptos" panose="020B0004020202020204" pitchFamily="34" charset="0"/>
                    </a:endParaRPr>
                  </a:p>
                </p:txBody>
              </p:sp>
              <p:sp>
                <p:nvSpPr>
                  <p:cNvPr id="45" name="평행 사변형 44">
                    <a:extLst>
                      <a:ext uri="{FF2B5EF4-FFF2-40B4-BE49-F238E27FC236}">
                        <a16:creationId xmlns:a16="http://schemas.microsoft.com/office/drawing/2014/main" id="{7EE1A596-5CDD-D4A5-7F0B-C906E4C3D78E}"/>
                      </a:ext>
                    </a:extLst>
                  </p:cNvPr>
                  <p:cNvSpPr/>
                  <p:nvPr/>
                </p:nvSpPr>
                <p:spPr>
                  <a:xfrm rot="19072572" flipV="1">
                    <a:off x="1806727" y="5415377"/>
                    <a:ext cx="826293" cy="337764"/>
                  </a:xfrm>
                  <a:prstGeom prst="parallelogram">
                    <a:avLst>
                      <a:gd name="adj" fmla="val 88848"/>
                    </a:avLst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143">
                      <a:latin typeface="Aptos" panose="020B0004020202020204" pitchFamily="34" charset="0"/>
                    </a:endParaRPr>
                  </a:p>
                </p:txBody>
              </p:sp>
            </p:grpSp>
          </p:grpSp>
        </p:grpSp>
      </p:grpSp>
    </p:spTree>
    <p:extLst>
      <p:ext uri="{BB962C8B-B14F-4D97-AF65-F5344CB8AC3E}">
        <p14:creationId xmlns:p14="http://schemas.microsoft.com/office/powerpoint/2010/main" val="27601093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0E714F-FAB5-FB7B-37EE-B2F8790027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 descr="그래픽, 폰트, 스크린샷, 로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44C2590-7ED1-4A85-80ED-E32DFF5D0A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3935" b="39186"/>
          <a:stretch>
            <a:fillRect/>
          </a:stretch>
        </p:blipFill>
        <p:spPr>
          <a:xfrm>
            <a:off x="2351550" y="943552"/>
            <a:ext cx="11962801" cy="263760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9B9CE63-CECF-8751-6C8A-F76945C0AD3D}"/>
              </a:ext>
            </a:extLst>
          </p:cNvPr>
          <p:cNvSpPr txBox="1"/>
          <p:nvPr/>
        </p:nvSpPr>
        <p:spPr>
          <a:xfrm>
            <a:off x="3468597" y="2139919"/>
            <a:ext cx="32229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@ </a:t>
            </a:r>
            <a:r>
              <a:rPr lang="en-US" altLang="ko-KR" sz="2000" dirty="0" err="1"/>
              <a:t>SejoonLee</a:t>
            </a:r>
            <a:r>
              <a:rPr lang="en-US" altLang="ko-KR" sz="2000" dirty="0"/>
              <a:t> | SHUBH PMC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40C84DC9-A778-B1CF-A491-B43390AD4A9E}"/>
              </a:ext>
            </a:extLst>
          </p:cNvPr>
          <p:cNvCxnSpPr>
            <a:cxnSpLocks/>
          </p:cNvCxnSpPr>
          <p:nvPr/>
        </p:nvCxnSpPr>
        <p:spPr>
          <a:xfrm>
            <a:off x="507394" y="4147456"/>
            <a:ext cx="16985875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화살표: 오각형 1">
            <a:extLst>
              <a:ext uri="{FF2B5EF4-FFF2-40B4-BE49-F238E27FC236}">
                <a16:creationId xmlns:a16="http://schemas.microsoft.com/office/drawing/2014/main" id="{80A34D1E-3688-41B9-31EB-F74E97E81850}"/>
              </a:ext>
            </a:extLst>
          </p:cNvPr>
          <p:cNvSpPr/>
          <p:nvPr/>
        </p:nvSpPr>
        <p:spPr>
          <a:xfrm>
            <a:off x="0" y="3617164"/>
            <a:ext cx="11737417" cy="315947"/>
          </a:xfrm>
          <a:prstGeom prst="homePlat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rgbClr val="15608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43" dirty="0">
              <a:latin typeface="Aptos" panose="020B0004020202020204" pitchFamily="34" charset="0"/>
            </a:endParaRPr>
          </a:p>
        </p:txBody>
      </p:sp>
      <p:sp>
        <p:nvSpPr>
          <p:cNvPr id="3" name="화살표: 갈매기형 수장 2">
            <a:extLst>
              <a:ext uri="{FF2B5EF4-FFF2-40B4-BE49-F238E27FC236}">
                <a16:creationId xmlns:a16="http://schemas.microsoft.com/office/drawing/2014/main" id="{783FE03B-7595-F856-8399-534161A198D7}"/>
              </a:ext>
            </a:extLst>
          </p:cNvPr>
          <p:cNvSpPr/>
          <p:nvPr/>
        </p:nvSpPr>
        <p:spPr>
          <a:xfrm>
            <a:off x="11678204" y="3616211"/>
            <a:ext cx="1499101" cy="316899"/>
          </a:xfrm>
          <a:prstGeom prst="chevron">
            <a:avLst/>
          </a:prstGeom>
          <a:solidFill>
            <a:srgbClr val="15608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43">
              <a:solidFill>
                <a:schemeClr val="tx1"/>
              </a:solidFill>
              <a:latin typeface="Aptos" panose="020B0004020202020204" pitchFamily="34" charset="0"/>
            </a:endParaRPr>
          </a:p>
        </p:txBody>
      </p:sp>
      <p:sp>
        <p:nvSpPr>
          <p:cNvPr id="4" name="화살표: 갈매기형 수장 3">
            <a:extLst>
              <a:ext uri="{FF2B5EF4-FFF2-40B4-BE49-F238E27FC236}">
                <a16:creationId xmlns:a16="http://schemas.microsoft.com/office/drawing/2014/main" id="{0C438FCB-3312-71E1-0EB1-BDC1788699F0}"/>
              </a:ext>
            </a:extLst>
          </p:cNvPr>
          <p:cNvSpPr/>
          <p:nvPr/>
        </p:nvSpPr>
        <p:spPr>
          <a:xfrm>
            <a:off x="13145897" y="3622611"/>
            <a:ext cx="4772410" cy="316899"/>
          </a:xfrm>
          <a:prstGeom prst="chevron">
            <a:avLst/>
          </a:prstGeom>
          <a:gradFill flip="none" rotWithShape="1">
            <a:gsLst>
              <a:gs pos="0">
                <a:srgbClr val="156082"/>
              </a:gs>
              <a:gs pos="100000">
                <a:schemeClr val="tx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43">
              <a:solidFill>
                <a:schemeClr val="tx1"/>
              </a:solidFill>
              <a:latin typeface="Aptos" panose="020B0004020202020204" pitchFamily="34" charset="0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A7F7D448-FC83-CDB9-C3F2-587EC3473CE8}"/>
              </a:ext>
            </a:extLst>
          </p:cNvPr>
          <p:cNvGrpSpPr/>
          <p:nvPr/>
        </p:nvGrpSpPr>
        <p:grpSpPr>
          <a:xfrm>
            <a:off x="12167283" y="3324517"/>
            <a:ext cx="646209" cy="771965"/>
            <a:chOff x="7812823" y="6484044"/>
            <a:chExt cx="690604" cy="824999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B5DA2B01-AB12-3365-0E74-181D1D90CC83}"/>
                </a:ext>
              </a:extLst>
            </p:cNvPr>
            <p:cNvGrpSpPr/>
            <p:nvPr/>
          </p:nvGrpSpPr>
          <p:grpSpPr>
            <a:xfrm>
              <a:off x="7812823" y="6624979"/>
              <a:ext cx="690604" cy="684064"/>
              <a:chOff x="922489" y="3726118"/>
              <a:chExt cx="690604" cy="684064"/>
            </a:xfrm>
            <a:solidFill>
              <a:schemeClr val="accent2">
                <a:lumMod val="20000"/>
                <a:lumOff val="80000"/>
              </a:schemeClr>
            </a:solidFill>
          </p:grpSpPr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97F8BAF1-D3CD-949D-7D8F-F3FB5D32602B}"/>
                  </a:ext>
                </a:extLst>
              </p:cNvPr>
              <p:cNvSpPr/>
              <p:nvPr/>
            </p:nvSpPr>
            <p:spPr>
              <a:xfrm>
                <a:off x="922489" y="3726118"/>
                <a:ext cx="690604" cy="684064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43">
                  <a:latin typeface="Aptos" panose="020B0004020202020204" pitchFamily="34" charset="0"/>
                </a:endParaRPr>
              </a:p>
            </p:txBody>
          </p:sp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id="{126610CC-3434-B88B-FF73-E50C5FE7341B}"/>
                  </a:ext>
                </a:extLst>
              </p:cNvPr>
              <p:cNvSpPr/>
              <p:nvPr/>
            </p:nvSpPr>
            <p:spPr>
              <a:xfrm>
                <a:off x="1033791" y="3834150"/>
                <a:ext cx="468000" cy="4680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43" dirty="0">
                  <a:latin typeface="Aptos" panose="020B0004020202020204" pitchFamily="34" charset="0"/>
                </a:endParaRPr>
              </a:p>
            </p:txBody>
          </p:sp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5C84BC93-62D7-4E55-F21C-E199617F9D22}"/>
                  </a:ext>
                </a:extLst>
              </p:cNvPr>
              <p:cNvSpPr/>
              <p:nvPr/>
            </p:nvSpPr>
            <p:spPr>
              <a:xfrm>
                <a:off x="1177791" y="3978150"/>
                <a:ext cx="180000" cy="1800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43" dirty="0">
                  <a:latin typeface="Aptos" panose="020B0004020202020204" pitchFamily="34" charset="0"/>
                </a:endParaRPr>
              </a:p>
            </p:txBody>
          </p: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477A34B8-FADB-BB47-8D32-F1E9C797289F}"/>
                </a:ext>
              </a:extLst>
            </p:cNvPr>
            <p:cNvGrpSpPr/>
            <p:nvPr/>
          </p:nvGrpSpPr>
          <p:grpSpPr>
            <a:xfrm>
              <a:off x="8068987" y="6484044"/>
              <a:ext cx="395612" cy="326683"/>
              <a:chOff x="1267791" y="3734416"/>
              <a:chExt cx="395612" cy="326683"/>
            </a:xfrm>
          </p:grpSpPr>
          <p:cxnSp>
            <p:nvCxnSpPr>
              <p:cNvPr id="9" name="직선 연결선 8">
                <a:extLst>
                  <a:ext uri="{FF2B5EF4-FFF2-40B4-BE49-F238E27FC236}">
                    <a16:creationId xmlns:a16="http://schemas.microsoft.com/office/drawing/2014/main" id="{DF2D2E20-C063-00E0-847E-CE8D68635FA6}"/>
                  </a:ext>
                </a:extLst>
              </p:cNvPr>
              <p:cNvCxnSpPr>
                <a:cxnSpLocks/>
                <a:endCxn id="13" idx="4"/>
              </p:cNvCxnSpPr>
              <p:nvPr/>
            </p:nvCxnSpPr>
            <p:spPr>
              <a:xfrm flipV="1">
                <a:off x="1267791" y="3815079"/>
                <a:ext cx="250188" cy="246020"/>
              </a:xfrm>
              <a:prstGeom prst="line">
                <a:avLst/>
              </a:prstGeom>
              <a:solidFill>
                <a:srgbClr val="E9F3F9"/>
              </a:solidFill>
              <a:ln w="28575">
                <a:solidFill>
                  <a:srgbClr val="E9F3F9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A9717046-6E1C-A636-B3A3-E75AC859CA4D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371505" y="3734416"/>
                <a:ext cx="291898" cy="160546"/>
                <a:chOff x="1588076" y="5178415"/>
                <a:chExt cx="1044944" cy="574726"/>
              </a:xfrm>
            </p:grpSpPr>
            <p:sp>
              <p:nvSpPr>
                <p:cNvPr id="13" name="평행 사변형 12">
                  <a:extLst>
                    <a:ext uri="{FF2B5EF4-FFF2-40B4-BE49-F238E27FC236}">
                      <a16:creationId xmlns:a16="http://schemas.microsoft.com/office/drawing/2014/main" id="{0FD7B062-DCC4-1665-231B-78040C03C8B1}"/>
                    </a:ext>
                  </a:extLst>
                </p:cNvPr>
                <p:cNvSpPr/>
                <p:nvPr/>
              </p:nvSpPr>
              <p:spPr>
                <a:xfrm rot="19072572">
                  <a:off x="1588076" y="5178415"/>
                  <a:ext cx="826293" cy="331586"/>
                </a:xfrm>
                <a:prstGeom prst="parallelogram">
                  <a:avLst>
                    <a:gd name="adj" fmla="val 88848"/>
                  </a:avLst>
                </a:prstGeom>
                <a:solidFill>
                  <a:srgbClr val="E9F3F9"/>
                </a:solidFill>
                <a:ln>
                  <a:solidFill>
                    <a:srgbClr val="E9F3F9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143">
                    <a:latin typeface="Aptos" panose="020B0004020202020204" pitchFamily="34" charset="0"/>
                  </a:endParaRPr>
                </a:p>
              </p:txBody>
            </p:sp>
            <p:sp>
              <p:nvSpPr>
                <p:cNvPr id="15" name="평행 사변형 14">
                  <a:extLst>
                    <a:ext uri="{FF2B5EF4-FFF2-40B4-BE49-F238E27FC236}">
                      <a16:creationId xmlns:a16="http://schemas.microsoft.com/office/drawing/2014/main" id="{200F4552-9E2A-F581-1F24-56485A9A6A66}"/>
                    </a:ext>
                  </a:extLst>
                </p:cNvPr>
                <p:cNvSpPr/>
                <p:nvPr/>
              </p:nvSpPr>
              <p:spPr>
                <a:xfrm rot="19072572" flipV="1">
                  <a:off x="1806727" y="5415377"/>
                  <a:ext cx="826293" cy="337764"/>
                </a:xfrm>
                <a:prstGeom prst="parallelogram">
                  <a:avLst>
                    <a:gd name="adj" fmla="val 88848"/>
                  </a:avLst>
                </a:prstGeom>
                <a:solidFill>
                  <a:srgbClr val="E9F3F9"/>
                </a:solidFill>
                <a:ln>
                  <a:solidFill>
                    <a:srgbClr val="E9F3F9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143">
                    <a:latin typeface="Aptos" panose="020B0004020202020204" pitchFamily="34" charset="0"/>
                  </a:endParaRPr>
                </a:p>
              </p:txBody>
            </p:sp>
          </p:grpSp>
        </p:grp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DB38E3C3-8503-8AFC-B668-71666F3D6EDA}"/>
              </a:ext>
            </a:extLst>
          </p:cNvPr>
          <p:cNvGrpSpPr/>
          <p:nvPr/>
        </p:nvGrpSpPr>
        <p:grpSpPr>
          <a:xfrm>
            <a:off x="13932492" y="3412007"/>
            <a:ext cx="646650" cy="689719"/>
            <a:chOff x="9460968" y="6571940"/>
            <a:chExt cx="691076" cy="737103"/>
          </a:xfrm>
        </p:grpSpPr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86ACF295-4ABB-D369-F59F-2D3D7C95AF05}"/>
                </a:ext>
              </a:extLst>
            </p:cNvPr>
            <p:cNvGrpSpPr/>
            <p:nvPr/>
          </p:nvGrpSpPr>
          <p:grpSpPr>
            <a:xfrm rot="1939417">
              <a:off x="9460968" y="6624979"/>
              <a:ext cx="690604" cy="684064"/>
              <a:chOff x="922489" y="3726118"/>
              <a:chExt cx="690604" cy="684064"/>
            </a:xfrm>
            <a:solidFill>
              <a:schemeClr val="accent2">
                <a:lumMod val="40000"/>
                <a:lumOff val="60000"/>
              </a:schemeClr>
            </a:solidFill>
          </p:grpSpPr>
          <p:sp>
            <p:nvSpPr>
              <p:cNvPr id="26" name="타원 25">
                <a:extLst>
                  <a:ext uri="{FF2B5EF4-FFF2-40B4-BE49-F238E27FC236}">
                    <a16:creationId xmlns:a16="http://schemas.microsoft.com/office/drawing/2014/main" id="{587183F6-60DB-500C-27D4-E8566BBF194C}"/>
                  </a:ext>
                </a:extLst>
              </p:cNvPr>
              <p:cNvSpPr/>
              <p:nvPr/>
            </p:nvSpPr>
            <p:spPr>
              <a:xfrm>
                <a:off x="922489" y="3726118"/>
                <a:ext cx="690604" cy="684064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43">
                  <a:latin typeface="Aptos" panose="020B0004020202020204" pitchFamily="34" charset="0"/>
                </a:endParaRPr>
              </a:p>
            </p:txBody>
          </p:sp>
          <p:sp>
            <p:nvSpPr>
              <p:cNvPr id="27" name="타원 26">
                <a:extLst>
                  <a:ext uri="{FF2B5EF4-FFF2-40B4-BE49-F238E27FC236}">
                    <a16:creationId xmlns:a16="http://schemas.microsoft.com/office/drawing/2014/main" id="{02924A99-E545-7DD4-9E15-30CF9B4708FC}"/>
                  </a:ext>
                </a:extLst>
              </p:cNvPr>
              <p:cNvSpPr/>
              <p:nvPr/>
            </p:nvSpPr>
            <p:spPr>
              <a:xfrm>
                <a:off x="1033791" y="3834150"/>
                <a:ext cx="468000" cy="4680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43" dirty="0">
                  <a:latin typeface="Aptos" panose="020B0004020202020204" pitchFamily="34" charset="0"/>
                </a:endParaRPr>
              </a:p>
            </p:txBody>
          </p:sp>
          <p:sp>
            <p:nvSpPr>
              <p:cNvPr id="28" name="타원 27">
                <a:extLst>
                  <a:ext uri="{FF2B5EF4-FFF2-40B4-BE49-F238E27FC236}">
                    <a16:creationId xmlns:a16="http://schemas.microsoft.com/office/drawing/2014/main" id="{07842299-D725-85DC-427C-D21C26B10B3C}"/>
                  </a:ext>
                </a:extLst>
              </p:cNvPr>
              <p:cNvSpPr/>
              <p:nvPr/>
            </p:nvSpPr>
            <p:spPr>
              <a:xfrm>
                <a:off x="1177791" y="3978150"/>
                <a:ext cx="180000" cy="1800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43" dirty="0">
                  <a:latin typeface="Aptos" panose="020B0004020202020204" pitchFamily="34" charset="0"/>
                </a:endParaRPr>
              </a:p>
            </p:txBody>
          </p:sp>
        </p:grp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F19F400E-609D-A8A3-D9C5-96882AF519BF}"/>
                </a:ext>
              </a:extLst>
            </p:cNvPr>
            <p:cNvGrpSpPr/>
            <p:nvPr/>
          </p:nvGrpSpPr>
          <p:grpSpPr>
            <a:xfrm>
              <a:off x="9756432" y="6571940"/>
              <a:ext cx="395612" cy="326683"/>
              <a:chOff x="1267791" y="3734416"/>
              <a:chExt cx="395612" cy="326683"/>
            </a:xfrm>
          </p:grpSpPr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id="{DE5357CF-A10B-764F-73CE-8377E68768EB}"/>
                  </a:ext>
                </a:extLst>
              </p:cNvPr>
              <p:cNvCxnSpPr>
                <a:cxnSpLocks/>
                <a:endCxn id="24" idx="4"/>
              </p:cNvCxnSpPr>
              <p:nvPr/>
            </p:nvCxnSpPr>
            <p:spPr>
              <a:xfrm flipV="1">
                <a:off x="1267791" y="3815079"/>
                <a:ext cx="250188" cy="246020"/>
              </a:xfrm>
              <a:prstGeom prst="line">
                <a:avLst/>
              </a:prstGeom>
              <a:solidFill>
                <a:srgbClr val="E9F3F9"/>
              </a:solidFill>
              <a:ln w="28575">
                <a:solidFill>
                  <a:srgbClr val="E9F3F9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23" name="그룹 22">
                <a:extLst>
                  <a:ext uri="{FF2B5EF4-FFF2-40B4-BE49-F238E27FC236}">
                    <a16:creationId xmlns:a16="http://schemas.microsoft.com/office/drawing/2014/main" id="{16D532AF-BDBA-08A9-9999-58B33A175AA2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371505" y="3734416"/>
                <a:ext cx="291898" cy="160546"/>
                <a:chOff x="1588076" y="5178415"/>
                <a:chExt cx="1044944" cy="574726"/>
              </a:xfrm>
            </p:grpSpPr>
            <p:sp>
              <p:nvSpPr>
                <p:cNvPr id="24" name="평행 사변형 23">
                  <a:extLst>
                    <a:ext uri="{FF2B5EF4-FFF2-40B4-BE49-F238E27FC236}">
                      <a16:creationId xmlns:a16="http://schemas.microsoft.com/office/drawing/2014/main" id="{310FF81E-44F5-FA17-2CD2-40BE388776B8}"/>
                    </a:ext>
                  </a:extLst>
                </p:cNvPr>
                <p:cNvSpPr/>
                <p:nvPr/>
              </p:nvSpPr>
              <p:spPr>
                <a:xfrm rot="19072572">
                  <a:off x="1588076" y="5178415"/>
                  <a:ext cx="826293" cy="331586"/>
                </a:xfrm>
                <a:prstGeom prst="parallelogram">
                  <a:avLst>
                    <a:gd name="adj" fmla="val 88848"/>
                  </a:avLst>
                </a:prstGeom>
                <a:solidFill>
                  <a:srgbClr val="E9F3F9"/>
                </a:solidFill>
                <a:ln>
                  <a:solidFill>
                    <a:srgbClr val="E9F3F9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143">
                    <a:latin typeface="Aptos" panose="020B0004020202020204" pitchFamily="34" charset="0"/>
                  </a:endParaRPr>
                </a:p>
              </p:txBody>
            </p:sp>
            <p:sp>
              <p:nvSpPr>
                <p:cNvPr id="25" name="평행 사변형 24">
                  <a:extLst>
                    <a:ext uri="{FF2B5EF4-FFF2-40B4-BE49-F238E27FC236}">
                      <a16:creationId xmlns:a16="http://schemas.microsoft.com/office/drawing/2014/main" id="{4A901435-4D42-DD9D-4930-73C446A77961}"/>
                    </a:ext>
                  </a:extLst>
                </p:cNvPr>
                <p:cNvSpPr/>
                <p:nvPr/>
              </p:nvSpPr>
              <p:spPr>
                <a:xfrm rot="19072572" flipV="1">
                  <a:off x="1806727" y="5415377"/>
                  <a:ext cx="826293" cy="337764"/>
                </a:xfrm>
                <a:prstGeom prst="parallelogram">
                  <a:avLst>
                    <a:gd name="adj" fmla="val 88848"/>
                  </a:avLst>
                </a:prstGeom>
                <a:solidFill>
                  <a:srgbClr val="E9F3F9"/>
                </a:solidFill>
                <a:ln>
                  <a:solidFill>
                    <a:srgbClr val="E9F3F9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143">
                    <a:latin typeface="Aptos" panose="020B0004020202020204" pitchFamily="34" charset="0"/>
                  </a:endParaRPr>
                </a:p>
              </p:txBody>
            </p:sp>
          </p:grpSp>
        </p:grp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7830AA47-67E4-730F-E6BD-4BC7BCDDC167}"/>
              </a:ext>
            </a:extLst>
          </p:cNvPr>
          <p:cNvGrpSpPr/>
          <p:nvPr/>
        </p:nvGrpSpPr>
        <p:grpSpPr>
          <a:xfrm>
            <a:off x="16759621" y="3461451"/>
            <a:ext cx="646210" cy="640089"/>
            <a:chOff x="922489" y="3726118"/>
            <a:chExt cx="690604" cy="684064"/>
          </a:xfrm>
          <a:solidFill>
            <a:schemeClr val="accent2">
              <a:lumMod val="75000"/>
            </a:schemeClr>
          </a:solidFill>
        </p:grpSpPr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AB8CD034-5885-B8E0-C2D4-83FF147910EB}"/>
                </a:ext>
              </a:extLst>
            </p:cNvPr>
            <p:cNvSpPr/>
            <p:nvPr/>
          </p:nvSpPr>
          <p:spPr>
            <a:xfrm>
              <a:off x="922489" y="3726118"/>
              <a:ext cx="690604" cy="684064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43">
                <a:latin typeface="Aptos" panose="020B0004020202020204" pitchFamily="34" charset="0"/>
              </a:endParaRPr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AB9AE55A-75EB-1306-197E-8A8478BCC053}"/>
                </a:ext>
              </a:extLst>
            </p:cNvPr>
            <p:cNvSpPr/>
            <p:nvPr/>
          </p:nvSpPr>
          <p:spPr>
            <a:xfrm>
              <a:off x="1033791" y="3834150"/>
              <a:ext cx="468000" cy="468000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43" dirty="0">
                <a:latin typeface="Aptos" panose="020B0004020202020204" pitchFamily="34" charset="0"/>
              </a:endParaRPr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8ED7E08E-C82D-A01A-5D8E-7826A8C838FF}"/>
                </a:ext>
              </a:extLst>
            </p:cNvPr>
            <p:cNvSpPr/>
            <p:nvPr/>
          </p:nvSpPr>
          <p:spPr>
            <a:xfrm>
              <a:off x="1177791" y="3978150"/>
              <a:ext cx="180000" cy="180000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43" dirty="0">
                <a:latin typeface="Aptos" panose="020B0004020202020204" pitchFamily="34" charset="0"/>
              </a:endParaRP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5FDDD02D-E1B0-FAAE-174D-85AC461933DB}"/>
              </a:ext>
            </a:extLst>
          </p:cNvPr>
          <p:cNvGrpSpPr/>
          <p:nvPr/>
        </p:nvGrpSpPr>
        <p:grpSpPr>
          <a:xfrm>
            <a:off x="17081261" y="3474558"/>
            <a:ext cx="370181" cy="305682"/>
            <a:chOff x="1267791" y="3734416"/>
            <a:chExt cx="395612" cy="326683"/>
          </a:xfrm>
          <a:solidFill>
            <a:srgbClr val="E9F3F9"/>
          </a:solidFill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6EA5111C-CC2F-F482-D8E4-74E7D084A541}"/>
                </a:ext>
              </a:extLst>
            </p:cNvPr>
            <p:cNvCxnSpPr>
              <a:cxnSpLocks/>
              <a:endCxn id="34" idx="4"/>
            </p:cNvCxnSpPr>
            <p:nvPr/>
          </p:nvCxnSpPr>
          <p:spPr>
            <a:xfrm flipV="1">
              <a:off x="1267791" y="3815079"/>
              <a:ext cx="250188" cy="246020"/>
            </a:xfrm>
            <a:prstGeom prst="line">
              <a:avLst/>
            </a:prstGeom>
            <a:grpFill/>
            <a:ln w="28575">
              <a:solidFill>
                <a:srgbClr val="E9F3F9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993E9D67-8C4B-931E-EEA3-93BE55F552C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371505" y="3734416"/>
              <a:ext cx="291898" cy="160546"/>
              <a:chOff x="1588076" y="5178415"/>
              <a:chExt cx="1044944" cy="574726"/>
            </a:xfrm>
            <a:grpFill/>
          </p:grpSpPr>
          <p:sp>
            <p:nvSpPr>
              <p:cNvPr id="34" name="평행 사변형 33">
                <a:extLst>
                  <a:ext uri="{FF2B5EF4-FFF2-40B4-BE49-F238E27FC236}">
                    <a16:creationId xmlns:a16="http://schemas.microsoft.com/office/drawing/2014/main" id="{1A938E52-AC70-E710-102B-EAC9A181ECFB}"/>
                  </a:ext>
                </a:extLst>
              </p:cNvPr>
              <p:cNvSpPr/>
              <p:nvPr/>
            </p:nvSpPr>
            <p:spPr>
              <a:xfrm rot="19072572">
                <a:off x="1588076" y="5178415"/>
                <a:ext cx="826293" cy="331586"/>
              </a:xfrm>
              <a:prstGeom prst="parallelogram">
                <a:avLst>
                  <a:gd name="adj" fmla="val 88848"/>
                </a:avLst>
              </a:prstGeom>
              <a:grpFill/>
              <a:ln>
                <a:solidFill>
                  <a:srgbClr val="E9F3F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43">
                  <a:latin typeface="Aptos" panose="020B0004020202020204" pitchFamily="34" charset="0"/>
                </a:endParaRPr>
              </a:p>
            </p:txBody>
          </p:sp>
          <p:sp>
            <p:nvSpPr>
              <p:cNvPr id="35" name="평행 사변형 34">
                <a:extLst>
                  <a:ext uri="{FF2B5EF4-FFF2-40B4-BE49-F238E27FC236}">
                    <a16:creationId xmlns:a16="http://schemas.microsoft.com/office/drawing/2014/main" id="{7C4C0454-55DE-49C9-8A13-9E05C0C69066}"/>
                  </a:ext>
                </a:extLst>
              </p:cNvPr>
              <p:cNvSpPr/>
              <p:nvPr/>
            </p:nvSpPr>
            <p:spPr>
              <a:xfrm rot="19072572" flipV="1">
                <a:off x="1806727" y="5415377"/>
                <a:ext cx="826293" cy="337764"/>
              </a:xfrm>
              <a:prstGeom prst="parallelogram">
                <a:avLst>
                  <a:gd name="adj" fmla="val 88848"/>
                </a:avLst>
              </a:prstGeom>
              <a:grpFill/>
              <a:ln>
                <a:solidFill>
                  <a:srgbClr val="E9F3F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43">
                  <a:latin typeface="Aptos" panose="020B0004020202020204" pitchFamily="34" charset="0"/>
                </a:endParaRPr>
              </a:p>
            </p:txBody>
          </p:sp>
        </p:grp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6468C6A4-DA27-1DDB-7554-4E91CDCA6B46}"/>
              </a:ext>
            </a:extLst>
          </p:cNvPr>
          <p:cNvGrpSpPr/>
          <p:nvPr/>
        </p:nvGrpSpPr>
        <p:grpSpPr>
          <a:xfrm>
            <a:off x="15461592" y="3460140"/>
            <a:ext cx="702821" cy="640089"/>
            <a:chOff x="11300644" y="6656119"/>
            <a:chExt cx="751105" cy="684064"/>
          </a:xfrm>
        </p:grpSpPr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E24A7E7A-EE31-CBFC-8402-0871555B2C4A}"/>
                </a:ext>
              </a:extLst>
            </p:cNvPr>
            <p:cNvGrpSpPr/>
            <p:nvPr/>
          </p:nvGrpSpPr>
          <p:grpSpPr>
            <a:xfrm>
              <a:off x="11300644" y="6656119"/>
              <a:ext cx="690604" cy="684064"/>
              <a:chOff x="922489" y="3726118"/>
              <a:chExt cx="690604" cy="684064"/>
            </a:xfrm>
            <a:solidFill>
              <a:schemeClr val="accent2">
                <a:lumMod val="60000"/>
                <a:lumOff val="40000"/>
              </a:schemeClr>
            </a:solidFill>
          </p:grpSpPr>
          <p:sp>
            <p:nvSpPr>
              <p:cNvPr id="46" name="타원 45">
                <a:extLst>
                  <a:ext uri="{FF2B5EF4-FFF2-40B4-BE49-F238E27FC236}">
                    <a16:creationId xmlns:a16="http://schemas.microsoft.com/office/drawing/2014/main" id="{7D7B10A8-2769-696F-A613-237736B312EB}"/>
                  </a:ext>
                </a:extLst>
              </p:cNvPr>
              <p:cNvSpPr/>
              <p:nvPr/>
            </p:nvSpPr>
            <p:spPr>
              <a:xfrm>
                <a:off x="922489" y="3726118"/>
                <a:ext cx="690604" cy="684064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43">
                  <a:latin typeface="Aptos" panose="020B0004020202020204" pitchFamily="34" charset="0"/>
                </a:endParaRPr>
              </a:p>
            </p:txBody>
          </p:sp>
          <p:sp>
            <p:nvSpPr>
              <p:cNvPr id="47" name="타원 46">
                <a:extLst>
                  <a:ext uri="{FF2B5EF4-FFF2-40B4-BE49-F238E27FC236}">
                    <a16:creationId xmlns:a16="http://schemas.microsoft.com/office/drawing/2014/main" id="{F49E223E-0B35-7B58-AD5B-847BB489E351}"/>
                  </a:ext>
                </a:extLst>
              </p:cNvPr>
              <p:cNvSpPr/>
              <p:nvPr/>
            </p:nvSpPr>
            <p:spPr>
              <a:xfrm>
                <a:off x="1033791" y="3834150"/>
                <a:ext cx="468000" cy="4680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43" dirty="0">
                  <a:latin typeface="Aptos" panose="020B0004020202020204" pitchFamily="34" charset="0"/>
                </a:endParaRPr>
              </a:p>
            </p:txBody>
          </p:sp>
          <p:sp>
            <p:nvSpPr>
              <p:cNvPr id="48" name="타원 47">
                <a:extLst>
                  <a:ext uri="{FF2B5EF4-FFF2-40B4-BE49-F238E27FC236}">
                    <a16:creationId xmlns:a16="http://schemas.microsoft.com/office/drawing/2014/main" id="{7B8E979E-1601-324D-A3EA-FBA6C8609DD2}"/>
                  </a:ext>
                </a:extLst>
              </p:cNvPr>
              <p:cNvSpPr/>
              <p:nvPr/>
            </p:nvSpPr>
            <p:spPr>
              <a:xfrm>
                <a:off x="1177791" y="3978150"/>
                <a:ext cx="180000" cy="1800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43" dirty="0">
                  <a:latin typeface="Aptos" panose="020B0004020202020204" pitchFamily="34" charset="0"/>
                </a:endParaRPr>
              </a:p>
            </p:txBody>
          </p:sp>
        </p:grpSp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D058280E-CFC5-1972-31CE-9A7E3B7660C9}"/>
                </a:ext>
              </a:extLst>
            </p:cNvPr>
            <p:cNvGrpSpPr/>
            <p:nvPr/>
          </p:nvGrpSpPr>
          <p:grpSpPr>
            <a:xfrm>
              <a:off x="11656137" y="6841754"/>
              <a:ext cx="395612" cy="326683"/>
              <a:chOff x="1267791" y="3734416"/>
              <a:chExt cx="395612" cy="326683"/>
            </a:xfrm>
          </p:grpSpPr>
          <p:cxnSp>
            <p:nvCxnSpPr>
              <p:cNvPr id="42" name="직선 연결선 41">
                <a:extLst>
                  <a:ext uri="{FF2B5EF4-FFF2-40B4-BE49-F238E27FC236}">
                    <a16:creationId xmlns:a16="http://schemas.microsoft.com/office/drawing/2014/main" id="{71E24FBA-7278-BF41-260E-F8A3C99AD0F9}"/>
                  </a:ext>
                </a:extLst>
              </p:cNvPr>
              <p:cNvCxnSpPr>
                <a:cxnSpLocks/>
                <a:endCxn id="44" idx="4"/>
              </p:cNvCxnSpPr>
              <p:nvPr/>
            </p:nvCxnSpPr>
            <p:spPr>
              <a:xfrm flipV="1">
                <a:off x="1267791" y="3815079"/>
                <a:ext cx="250188" cy="246020"/>
              </a:xfrm>
              <a:prstGeom prst="line">
                <a:avLst/>
              </a:prstGeom>
              <a:ln w="28575">
                <a:solidFill>
                  <a:srgbClr val="E9F3F9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43" name="그룹 42">
                <a:extLst>
                  <a:ext uri="{FF2B5EF4-FFF2-40B4-BE49-F238E27FC236}">
                    <a16:creationId xmlns:a16="http://schemas.microsoft.com/office/drawing/2014/main" id="{08E51E34-4AD6-E461-959F-D26974C174EF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371505" y="3734416"/>
                <a:ext cx="291898" cy="160546"/>
                <a:chOff x="1588076" y="5178415"/>
                <a:chExt cx="1044944" cy="574726"/>
              </a:xfrm>
            </p:grpSpPr>
            <p:sp>
              <p:nvSpPr>
                <p:cNvPr id="44" name="평행 사변형 43">
                  <a:extLst>
                    <a:ext uri="{FF2B5EF4-FFF2-40B4-BE49-F238E27FC236}">
                      <a16:creationId xmlns:a16="http://schemas.microsoft.com/office/drawing/2014/main" id="{9D7C19F5-F40F-062F-373E-A4418ADC4E05}"/>
                    </a:ext>
                  </a:extLst>
                </p:cNvPr>
                <p:cNvSpPr/>
                <p:nvPr/>
              </p:nvSpPr>
              <p:spPr>
                <a:xfrm rot="19072572">
                  <a:off x="1588076" y="5178415"/>
                  <a:ext cx="826293" cy="331586"/>
                </a:xfrm>
                <a:prstGeom prst="parallelogram">
                  <a:avLst>
                    <a:gd name="adj" fmla="val 88848"/>
                  </a:avLst>
                </a:prstGeom>
                <a:solidFill>
                  <a:srgbClr val="E9F3F9"/>
                </a:solidFill>
                <a:ln>
                  <a:solidFill>
                    <a:srgbClr val="E9F3F9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143" dirty="0">
                    <a:latin typeface="Aptos" panose="020B0004020202020204" pitchFamily="34" charset="0"/>
                  </a:endParaRPr>
                </a:p>
              </p:txBody>
            </p:sp>
            <p:sp>
              <p:nvSpPr>
                <p:cNvPr id="45" name="평행 사변형 44">
                  <a:extLst>
                    <a:ext uri="{FF2B5EF4-FFF2-40B4-BE49-F238E27FC236}">
                      <a16:creationId xmlns:a16="http://schemas.microsoft.com/office/drawing/2014/main" id="{E483595B-4B64-49AB-33B4-35705B73AE20}"/>
                    </a:ext>
                  </a:extLst>
                </p:cNvPr>
                <p:cNvSpPr/>
                <p:nvPr/>
              </p:nvSpPr>
              <p:spPr>
                <a:xfrm rot="19072572" flipV="1">
                  <a:off x="1806727" y="5415377"/>
                  <a:ext cx="826293" cy="337764"/>
                </a:xfrm>
                <a:prstGeom prst="parallelogram">
                  <a:avLst>
                    <a:gd name="adj" fmla="val 88848"/>
                  </a:avLst>
                </a:prstGeom>
                <a:solidFill>
                  <a:srgbClr val="E9F3F9"/>
                </a:solidFill>
                <a:ln>
                  <a:solidFill>
                    <a:srgbClr val="E9F3F9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143" dirty="0">
                    <a:latin typeface="Aptos" panose="020B0004020202020204" pitchFamily="34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7759149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A039CA-22B5-EA5A-8368-DCC052469E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26D43B74-C012-CEEA-F0D4-A6A63134E41F}"/>
              </a:ext>
            </a:extLst>
          </p:cNvPr>
          <p:cNvGrpSpPr/>
          <p:nvPr/>
        </p:nvGrpSpPr>
        <p:grpSpPr>
          <a:xfrm>
            <a:off x="0" y="1927653"/>
            <a:ext cx="18000661" cy="2143395"/>
            <a:chOff x="1908287" y="2339973"/>
            <a:chExt cx="14184086" cy="1731075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1D0B2A42-7D80-67C3-E795-4187066FC9A3}"/>
                </a:ext>
              </a:extLst>
            </p:cNvPr>
            <p:cNvSpPr/>
            <p:nvPr/>
          </p:nvSpPr>
          <p:spPr>
            <a:xfrm>
              <a:off x="1908287" y="2339975"/>
              <a:ext cx="14184086" cy="1731073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92CBA54F-357E-1DC4-B211-80755BF05A4C}"/>
                </a:ext>
              </a:extLst>
            </p:cNvPr>
            <p:cNvGrpSpPr/>
            <p:nvPr/>
          </p:nvGrpSpPr>
          <p:grpSpPr>
            <a:xfrm>
              <a:off x="2495682" y="2339973"/>
              <a:ext cx="10682931" cy="1570843"/>
              <a:chOff x="2532961" y="2342566"/>
              <a:chExt cx="11587817" cy="1570843"/>
            </a:xfrm>
          </p:grpSpPr>
          <p:pic>
            <p:nvPicPr>
              <p:cNvPr id="12" name="그림 11" descr="그래픽, 폰트, 스크린샷, 로고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C550233E-674D-3AD5-0612-1A9D4DA187BF}"/>
                  </a:ext>
                </a:extLst>
              </p:cNvPr>
              <p:cNvPicPr preferRelativeResize="0">
                <a:picLocks/>
              </p:cNvPicPr>
              <p:nvPr/>
            </p:nvPicPr>
            <p:blipFill>
              <a:blip r:embed="rId3">
                <a:alphaModFix amt="79000"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colorTemperature colorTemp="1778"/>
                        </a14:imgEffect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147" t="29890" r="147" b="45266"/>
              <a:stretch>
                <a:fillRect/>
              </a:stretch>
            </p:blipFill>
            <p:spPr>
              <a:xfrm>
                <a:off x="2532961" y="2342566"/>
                <a:ext cx="11587817" cy="1570843"/>
              </a:xfrm>
              <a:prstGeom prst="rect">
                <a:avLst/>
              </a:prstGeom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7768B0D-537B-9D4A-B51D-69A9B6210B96}"/>
                  </a:ext>
                </a:extLst>
              </p:cNvPr>
              <p:cNvSpPr txBox="1"/>
              <p:nvPr/>
            </p:nvSpPr>
            <p:spPr>
              <a:xfrm>
                <a:off x="3770763" y="2926901"/>
                <a:ext cx="331565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dirty="0">
                    <a:solidFill>
                      <a:schemeClr val="bg1"/>
                    </a:solidFill>
                  </a:rPr>
                  <a:t>@ </a:t>
                </a:r>
                <a:r>
                  <a:rPr lang="en-US" altLang="ko-KR" sz="1600" dirty="0" err="1">
                    <a:solidFill>
                      <a:schemeClr val="bg1"/>
                    </a:solidFill>
                  </a:rPr>
                  <a:t>SejoonLee</a:t>
                </a:r>
                <a:r>
                  <a:rPr lang="en-US" altLang="ko-KR" sz="1600" dirty="0">
                    <a:solidFill>
                      <a:schemeClr val="bg1"/>
                    </a:solidFill>
                  </a:rPr>
                  <a:t> | SHUBH PMC</a:t>
                </a:r>
              </a:p>
            </p:txBody>
          </p:sp>
        </p:grpSp>
      </p:grp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53EA9322-2AED-D21E-72D6-79791FFB1BED}"/>
              </a:ext>
            </a:extLst>
          </p:cNvPr>
          <p:cNvCxnSpPr>
            <a:cxnSpLocks/>
          </p:cNvCxnSpPr>
          <p:nvPr/>
        </p:nvCxnSpPr>
        <p:spPr>
          <a:xfrm flipV="1">
            <a:off x="0" y="3867376"/>
            <a:ext cx="18000661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26" name="Picture 2" descr="서울대학교 서울대학교 융합과학기술대학원">
            <a:extLst>
              <a:ext uri="{FF2B5EF4-FFF2-40B4-BE49-F238E27FC236}">
                <a16:creationId xmlns:a16="http://schemas.microsoft.com/office/drawing/2014/main" id="{887F9EA5-C898-88F5-EC90-E7C8B56046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alphaModFix amt="1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" t="2553" r="65280" b="-7214"/>
          <a:stretch>
            <a:fillRect/>
          </a:stretch>
        </p:blipFill>
        <p:spPr bwMode="auto">
          <a:xfrm>
            <a:off x="15063330" y="1965456"/>
            <a:ext cx="2937329" cy="1789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E712C55-FF60-D52A-F778-DF057C54E90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alphaModFix amt="15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" r="64129" b="1156"/>
          <a:stretch>
            <a:fillRect/>
          </a:stretch>
        </p:blipFill>
        <p:spPr>
          <a:xfrm>
            <a:off x="15105219" y="3082972"/>
            <a:ext cx="2895444" cy="1000686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3748A7BE-E6C5-D1CC-73B5-C57AC6FEB9C7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b="72530"/>
          <a:stretch>
            <a:fillRect/>
          </a:stretch>
        </p:blipFill>
        <p:spPr>
          <a:xfrm>
            <a:off x="-4" y="1096635"/>
            <a:ext cx="18000663" cy="831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518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E51DAA-F1CA-85B2-1425-56E764F935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9C362ED6-7C6B-BC0A-CC83-9D5DAD6080EF}"/>
              </a:ext>
            </a:extLst>
          </p:cNvPr>
          <p:cNvGrpSpPr/>
          <p:nvPr/>
        </p:nvGrpSpPr>
        <p:grpSpPr>
          <a:xfrm>
            <a:off x="0" y="1927653"/>
            <a:ext cx="18000661" cy="2143395"/>
            <a:chOff x="1908287" y="2339973"/>
            <a:chExt cx="14184086" cy="1731075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279ED71B-3DAE-D91F-8408-B64EA288195E}"/>
                </a:ext>
              </a:extLst>
            </p:cNvPr>
            <p:cNvSpPr/>
            <p:nvPr/>
          </p:nvSpPr>
          <p:spPr>
            <a:xfrm>
              <a:off x="1908287" y="2339975"/>
              <a:ext cx="14184086" cy="1731073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E78D059A-EC33-39F1-A415-8A1722AAD2A7}"/>
                </a:ext>
              </a:extLst>
            </p:cNvPr>
            <p:cNvGrpSpPr/>
            <p:nvPr/>
          </p:nvGrpSpPr>
          <p:grpSpPr>
            <a:xfrm>
              <a:off x="2495682" y="2339973"/>
              <a:ext cx="10682931" cy="1570843"/>
              <a:chOff x="2532961" y="2342566"/>
              <a:chExt cx="11587817" cy="1570843"/>
            </a:xfrm>
          </p:grpSpPr>
          <p:pic>
            <p:nvPicPr>
              <p:cNvPr id="12" name="그림 11" descr="그래픽, 폰트, 스크린샷, 로고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14BAF5EA-5D7D-60EF-CA79-DF07D18C0E31}"/>
                  </a:ext>
                </a:extLst>
              </p:cNvPr>
              <p:cNvPicPr preferRelativeResize="0">
                <a:picLocks/>
              </p:cNvPicPr>
              <p:nvPr/>
            </p:nvPicPr>
            <p:blipFill>
              <a:blip r:embed="rId3">
                <a:alphaModFix amt="79000"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colorTemperature colorTemp="1778"/>
                        </a14:imgEffect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147" t="29890" r="147" b="45266"/>
              <a:stretch>
                <a:fillRect/>
              </a:stretch>
            </p:blipFill>
            <p:spPr>
              <a:xfrm>
                <a:off x="2532961" y="2342566"/>
                <a:ext cx="11587817" cy="1570843"/>
              </a:xfrm>
              <a:prstGeom prst="rect">
                <a:avLst/>
              </a:prstGeom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3FAF3AB-FB09-E37E-F59A-8C167EF1A125}"/>
                  </a:ext>
                </a:extLst>
              </p:cNvPr>
              <p:cNvSpPr txBox="1"/>
              <p:nvPr/>
            </p:nvSpPr>
            <p:spPr>
              <a:xfrm>
                <a:off x="3770763" y="2926901"/>
                <a:ext cx="331565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dirty="0">
                    <a:solidFill>
                      <a:schemeClr val="bg1"/>
                    </a:solidFill>
                  </a:rPr>
                  <a:t>@ </a:t>
                </a:r>
                <a:r>
                  <a:rPr lang="en-US" altLang="ko-KR" sz="1600" dirty="0" err="1">
                    <a:solidFill>
                      <a:schemeClr val="bg1"/>
                    </a:solidFill>
                  </a:rPr>
                  <a:t>SejoonLee</a:t>
                </a:r>
                <a:r>
                  <a:rPr lang="en-US" altLang="ko-KR" sz="1600" dirty="0">
                    <a:solidFill>
                      <a:schemeClr val="bg1"/>
                    </a:solidFill>
                  </a:rPr>
                  <a:t> | SHUBH PMC</a:t>
                </a:r>
              </a:p>
            </p:txBody>
          </p:sp>
        </p:grpSp>
      </p:grp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9CC84E8B-8A0A-4E19-CC0F-35995EA6E901}"/>
              </a:ext>
            </a:extLst>
          </p:cNvPr>
          <p:cNvCxnSpPr>
            <a:cxnSpLocks/>
          </p:cNvCxnSpPr>
          <p:nvPr/>
        </p:nvCxnSpPr>
        <p:spPr>
          <a:xfrm flipV="1">
            <a:off x="0" y="3867376"/>
            <a:ext cx="18000661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26" name="Picture 2" descr="서울대학교 서울대학교 융합과학기술대학원">
            <a:extLst>
              <a:ext uri="{FF2B5EF4-FFF2-40B4-BE49-F238E27FC236}">
                <a16:creationId xmlns:a16="http://schemas.microsoft.com/office/drawing/2014/main" id="{5330CAD2-7531-10F8-2F5F-5CC5051124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alphaModFix amt="1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" t="2553" r="65280" b="-7214"/>
          <a:stretch>
            <a:fillRect/>
          </a:stretch>
        </p:blipFill>
        <p:spPr bwMode="auto">
          <a:xfrm>
            <a:off x="15063330" y="1965456"/>
            <a:ext cx="2937329" cy="1789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D51BD09-96A7-9B59-C1F8-FE4C6AA6B79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alphaModFix amt="15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" r="64129" b="1156"/>
          <a:stretch>
            <a:fillRect/>
          </a:stretch>
        </p:blipFill>
        <p:spPr>
          <a:xfrm>
            <a:off x="15105219" y="3082972"/>
            <a:ext cx="2895444" cy="1000686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B06CF4F0-6FD8-92D1-DF2C-B3A31CD40A58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b="72530"/>
          <a:stretch>
            <a:fillRect/>
          </a:stretch>
        </p:blipFill>
        <p:spPr>
          <a:xfrm>
            <a:off x="-4" y="1096635"/>
            <a:ext cx="18000663" cy="831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0202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1F0F12-AD04-8EEA-6680-C4BED0258F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 descr="그래픽, 폰트, 스크린샷, 로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64A7640-A493-5FB2-DC90-8F76A967AE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5" t="15349" r="4325" b="32494"/>
          <a:stretch>
            <a:fillRect/>
          </a:stretch>
        </p:blipFill>
        <p:spPr>
          <a:xfrm>
            <a:off x="3766457" y="1284516"/>
            <a:ext cx="7619999" cy="2612570"/>
          </a:xfrm>
          <a:prstGeom prst="rect">
            <a:avLst/>
          </a:prstGeom>
        </p:spPr>
      </p:pic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F3134498-69A0-B86F-4C8B-3455AFE825F0}"/>
              </a:ext>
            </a:extLst>
          </p:cNvPr>
          <p:cNvCxnSpPr>
            <a:cxnSpLocks/>
          </p:cNvCxnSpPr>
          <p:nvPr/>
        </p:nvCxnSpPr>
        <p:spPr>
          <a:xfrm>
            <a:off x="507394" y="4147456"/>
            <a:ext cx="16985875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8FA736FC-530C-AF77-863A-0D50B4F93BC4}"/>
              </a:ext>
            </a:extLst>
          </p:cNvPr>
          <p:cNvGrpSpPr/>
          <p:nvPr/>
        </p:nvGrpSpPr>
        <p:grpSpPr>
          <a:xfrm>
            <a:off x="8752975" y="2272609"/>
            <a:ext cx="813907" cy="753046"/>
            <a:chOff x="13458868" y="6733722"/>
            <a:chExt cx="739349" cy="684064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F395F0FF-E917-4687-E1D6-F4F1B1F8DB72}"/>
                </a:ext>
              </a:extLst>
            </p:cNvPr>
            <p:cNvGrpSpPr/>
            <p:nvPr/>
          </p:nvGrpSpPr>
          <p:grpSpPr>
            <a:xfrm>
              <a:off x="13458868" y="6733722"/>
              <a:ext cx="690604" cy="684064"/>
              <a:chOff x="922489" y="3726118"/>
              <a:chExt cx="690604" cy="684064"/>
            </a:xfrm>
            <a:solidFill>
              <a:schemeClr val="accent2">
                <a:lumMod val="75000"/>
              </a:schemeClr>
            </a:solidFill>
          </p:grpSpPr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3BA5EA35-574A-4C64-E234-3EF55A7999C8}"/>
                  </a:ext>
                </a:extLst>
              </p:cNvPr>
              <p:cNvSpPr/>
              <p:nvPr/>
            </p:nvSpPr>
            <p:spPr>
              <a:xfrm>
                <a:off x="922489" y="3726118"/>
                <a:ext cx="690604" cy="684064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43">
                  <a:latin typeface="Aptos" panose="020B0004020202020204" pitchFamily="34" charset="0"/>
                </a:endParaRPr>
              </a:p>
            </p:txBody>
          </p:sp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CC5570FF-5561-B9CD-05F3-0AFF8B42DDF1}"/>
                  </a:ext>
                </a:extLst>
              </p:cNvPr>
              <p:cNvSpPr/>
              <p:nvPr/>
            </p:nvSpPr>
            <p:spPr>
              <a:xfrm>
                <a:off x="1033791" y="3834150"/>
                <a:ext cx="468000" cy="4680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43" dirty="0">
                  <a:latin typeface="Aptos" panose="020B0004020202020204" pitchFamily="34" charset="0"/>
                </a:endParaRPr>
              </a:p>
            </p:txBody>
          </p:sp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FA4F772D-8A4B-5FDD-3A92-148D6B4DD136}"/>
                  </a:ext>
                </a:extLst>
              </p:cNvPr>
              <p:cNvSpPr/>
              <p:nvPr/>
            </p:nvSpPr>
            <p:spPr>
              <a:xfrm>
                <a:off x="1177791" y="3978150"/>
                <a:ext cx="180000" cy="1800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43" dirty="0">
                  <a:latin typeface="Aptos" panose="020B0004020202020204" pitchFamily="34" charset="0"/>
                </a:endParaRPr>
              </a:p>
            </p:txBody>
          </p: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E1DADB79-A3CC-EE0B-1F59-08A31BB00A41}"/>
                </a:ext>
              </a:extLst>
            </p:cNvPr>
            <p:cNvGrpSpPr/>
            <p:nvPr/>
          </p:nvGrpSpPr>
          <p:grpSpPr>
            <a:xfrm>
              <a:off x="13802605" y="6747730"/>
              <a:ext cx="395612" cy="326683"/>
              <a:chOff x="1267791" y="3734416"/>
              <a:chExt cx="395612" cy="326683"/>
            </a:xfrm>
          </p:grpSpPr>
          <p:cxnSp>
            <p:nvCxnSpPr>
              <p:cNvPr id="5" name="직선 연결선 4">
                <a:extLst>
                  <a:ext uri="{FF2B5EF4-FFF2-40B4-BE49-F238E27FC236}">
                    <a16:creationId xmlns:a16="http://schemas.microsoft.com/office/drawing/2014/main" id="{212537BE-4583-8F0F-A9E3-A9FAD3CA7666}"/>
                  </a:ext>
                </a:extLst>
              </p:cNvPr>
              <p:cNvCxnSpPr>
                <a:cxnSpLocks/>
                <a:endCxn id="7" idx="4"/>
              </p:cNvCxnSpPr>
              <p:nvPr/>
            </p:nvCxnSpPr>
            <p:spPr>
              <a:xfrm flipV="1">
                <a:off x="1267791" y="3815079"/>
                <a:ext cx="250188" cy="246020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6" name="그룹 5">
                <a:extLst>
                  <a:ext uri="{FF2B5EF4-FFF2-40B4-BE49-F238E27FC236}">
                    <a16:creationId xmlns:a16="http://schemas.microsoft.com/office/drawing/2014/main" id="{5FD000DC-FE69-0562-9BAC-656814C91C12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371505" y="3734416"/>
                <a:ext cx="291898" cy="160546"/>
                <a:chOff x="1588076" y="5178415"/>
                <a:chExt cx="1044944" cy="574726"/>
              </a:xfrm>
            </p:grpSpPr>
            <p:sp>
              <p:nvSpPr>
                <p:cNvPr id="7" name="평행 사변형 6">
                  <a:extLst>
                    <a:ext uri="{FF2B5EF4-FFF2-40B4-BE49-F238E27FC236}">
                      <a16:creationId xmlns:a16="http://schemas.microsoft.com/office/drawing/2014/main" id="{6472E0FF-1D60-0345-9AEB-AC378D830F32}"/>
                    </a:ext>
                  </a:extLst>
                </p:cNvPr>
                <p:cNvSpPr/>
                <p:nvPr/>
              </p:nvSpPr>
              <p:spPr>
                <a:xfrm rot="19072572">
                  <a:off x="1588076" y="5178415"/>
                  <a:ext cx="826293" cy="331586"/>
                </a:xfrm>
                <a:prstGeom prst="parallelogram">
                  <a:avLst>
                    <a:gd name="adj" fmla="val 88848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143">
                    <a:latin typeface="Aptos" panose="020B0004020202020204" pitchFamily="34" charset="0"/>
                  </a:endParaRPr>
                </a:p>
              </p:txBody>
            </p:sp>
            <p:sp>
              <p:nvSpPr>
                <p:cNvPr id="9" name="평행 사변형 8">
                  <a:extLst>
                    <a:ext uri="{FF2B5EF4-FFF2-40B4-BE49-F238E27FC236}">
                      <a16:creationId xmlns:a16="http://schemas.microsoft.com/office/drawing/2014/main" id="{BB26B44B-481E-F812-922C-252CAB923FFF}"/>
                    </a:ext>
                  </a:extLst>
                </p:cNvPr>
                <p:cNvSpPr/>
                <p:nvPr/>
              </p:nvSpPr>
              <p:spPr>
                <a:xfrm rot="19072572" flipV="1">
                  <a:off x="1806727" y="5415377"/>
                  <a:ext cx="826293" cy="337764"/>
                </a:xfrm>
                <a:prstGeom prst="parallelogram">
                  <a:avLst>
                    <a:gd name="adj" fmla="val 88848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143">
                    <a:latin typeface="Aptos" panose="020B0004020202020204" pitchFamily="34" charset="0"/>
                  </a:endParaRPr>
                </a:p>
              </p:txBody>
            </p:sp>
          </p:grpSp>
        </p:grp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81DDE266-E028-8D00-96C3-E87D7B31D2F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4066" b="38763"/>
          <a:stretch>
            <a:fillRect/>
          </a:stretch>
        </p:blipFill>
        <p:spPr>
          <a:xfrm>
            <a:off x="9662667" y="1720872"/>
            <a:ext cx="7619999" cy="1853568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70953C5D-A6F4-D4AF-479E-E327DF0C68B2}"/>
              </a:ext>
            </a:extLst>
          </p:cNvPr>
          <p:cNvGrpSpPr/>
          <p:nvPr/>
        </p:nvGrpSpPr>
        <p:grpSpPr>
          <a:xfrm>
            <a:off x="13827252" y="2588058"/>
            <a:ext cx="813907" cy="753046"/>
            <a:chOff x="13458868" y="6733722"/>
            <a:chExt cx="739349" cy="684064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4488A45D-D9FD-8C3A-9E9B-05F7AC55B73C}"/>
                </a:ext>
              </a:extLst>
            </p:cNvPr>
            <p:cNvGrpSpPr/>
            <p:nvPr/>
          </p:nvGrpSpPr>
          <p:grpSpPr>
            <a:xfrm>
              <a:off x="13458868" y="6733722"/>
              <a:ext cx="690604" cy="684064"/>
              <a:chOff x="922489" y="3726118"/>
              <a:chExt cx="690604" cy="684064"/>
            </a:xfrm>
            <a:solidFill>
              <a:schemeClr val="accent2">
                <a:lumMod val="75000"/>
              </a:schemeClr>
            </a:solidFill>
          </p:grpSpPr>
          <p:sp>
            <p:nvSpPr>
              <p:cNvPr id="22" name="타원 21">
                <a:extLst>
                  <a:ext uri="{FF2B5EF4-FFF2-40B4-BE49-F238E27FC236}">
                    <a16:creationId xmlns:a16="http://schemas.microsoft.com/office/drawing/2014/main" id="{4323D42B-7B75-0CBC-DCE5-DEBFC45D071B}"/>
                  </a:ext>
                </a:extLst>
              </p:cNvPr>
              <p:cNvSpPr/>
              <p:nvPr/>
            </p:nvSpPr>
            <p:spPr>
              <a:xfrm>
                <a:off x="922489" y="3726118"/>
                <a:ext cx="690604" cy="684064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43">
                  <a:latin typeface="Aptos" panose="020B0004020202020204" pitchFamily="34" charset="0"/>
                </a:endParaRPr>
              </a:p>
            </p:txBody>
          </p:sp>
          <p:sp>
            <p:nvSpPr>
              <p:cNvPr id="23" name="타원 22">
                <a:extLst>
                  <a:ext uri="{FF2B5EF4-FFF2-40B4-BE49-F238E27FC236}">
                    <a16:creationId xmlns:a16="http://schemas.microsoft.com/office/drawing/2014/main" id="{0B94B63C-ED6C-0EB0-2137-692ADA01C237}"/>
                  </a:ext>
                </a:extLst>
              </p:cNvPr>
              <p:cNvSpPr/>
              <p:nvPr/>
            </p:nvSpPr>
            <p:spPr>
              <a:xfrm>
                <a:off x="1033791" y="3834150"/>
                <a:ext cx="468000" cy="4680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43" dirty="0">
                  <a:latin typeface="Aptos" panose="020B0004020202020204" pitchFamily="34" charset="0"/>
                </a:endParaRPr>
              </a:p>
            </p:txBody>
          </p:sp>
          <p:sp>
            <p:nvSpPr>
              <p:cNvPr id="24" name="타원 23">
                <a:extLst>
                  <a:ext uri="{FF2B5EF4-FFF2-40B4-BE49-F238E27FC236}">
                    <a16:creationId xmlns:a16="http://schemas.microsoft.com/office/drawing/2014/main" id="{8C2ADCB1-EF42-D75B-54D5-7120CD8F7078}"/>
                  </a:ext>
                </a:extLst>
              </p:cNvPr>
              <p:cNvSpPr/>
              <p:nvPr/>
            </p:nvSpPr>
            <p:spPr>
              <a:xfrm>
                <a:off x="1177791" y="3978150"/>
                <a:ext cx="180000" cy="1800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43" dirty="0">
                  <a:latin typeface="Aptos" panose="020B0004020202020204" pitchFamily="34" charset="0"/>
                </a:endParaRPr>
              </a:p>
            </p:txBody>
          </p:sp>
        </p:grp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007B8984-E836-0255-1840-81371AAB8BD1}"/>
                </a:ext>
              </a:extLst>
            </p:cNvPr>
            <p:cNvGrpSpPr/>
            <p:nvPr/>
          </p:nvGrpSpPr>
          <p:grpSpPr>
            <a:xfrm>
              <a:off x="13802605" y="6747730"/>
              <a:ext cx="395612" cy="326683"/>
              <a:chOff x="1267791" y="3734416"/>
              <a:chExt cx="395612" cy="326683"/>
            </a:xfrm>
          </p:grpSpPr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E858CDEF-1797-F9CF-62B3-D9863035583E}"/>
                  </a:ext>
                </a:extLst>
              </p:cNvPr>
              <p:cNvCxnSpPr>
                <a:cxnSpLocks/>
                <a:endCxn id="20" idx="4"/>
              </p:cNvCxnSpPr>
              <p:nvPr/>
            </p:nvCxnSpPr>
            <p:spPr>
              <a:xfrm flipV="1">
                <a:off x="1267791" y="3815079"/>
                <a:ext cx="250188" cy="246020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19" name="그룹 18">
                <a:extLst>
                  <a:ext uri="{FF2B5EF4-FFF2-40B4-BE49-F238E27FC236}">
                    <a16:creationId xmlns:a16="http://schemas.microsoft.com/office/drawing/2014/main" id="{95235C81-1986-C318-8DA8-602AFE8CA9FD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371505" y="3734416"/>
                <a:ext cx="291898" cy="160546"/>
                <a:chOff x="1588076" y="5178415"/>
                <a:chExt cx="1044944" cy="574726"/>
              </a:xfrm>
            </p:grpSpPr>
            <p:sp>
              <p:nvSpPr>
                <p:cNvPr id="20" name="평행 사변형 19">
                  <a:extLst>
                    <a:ext uri="{FF2B5EF4-FFF2-40B4-BE49-F238E27FC236}">
                      <a16:creationId xmlns:a16="http://schemas.microsoft.com/office/drawing/2014/main" id="{13FFBB6D-7AE5-E065-3254-05A5C0D3B7BA}"/>
                    </a:ext>
                  </a:extLst>
                </p:cNvPr>
                <p:cNvSpPr/>
                <p:nvPr/>
              </p:nvSpPr>
              <p:spPr>
                <a:xfrm rot="19072572">
                  <a:off x="1588076" y="5178415"/>
                  <a:ext cx="826293" cy="331586"/>
                </a:xfrm>
                <a:prstGeom prst="parallelogram">
                  <a:avLst>
                    <a:gd name="adj" fmla="val 88848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143">
                    <a:latin typeface="Aptos" panose="020B0004020202020204" pitchFamily="34" charset="0"/>
                  </a:endParaRPr>
                </a:p>
              </p:txBody>
            </p:sp>
            <p:sp>
              <p:nvSpPr>
                <p:cNvPr id="21" name="평행 사변형 20">
                  <a:extLst>
                    <a:ext uri="{FF2B5EF4-FFF2-40B4-BE49-F238E27FC236}">
                      <a16:creationId xmlns:a16="http://schemas.microsoft.com/office/drawing/2014/main" id="{84D4F35C-045C-EE33-5561-EE576AF8D023}"/>
                    </a:ext>
                  </a:extLst>
                </p:cNvPr>
                <p:cNvSpPr/>
                <p:nvPr/>
              </p:nvSpPr>
              <p:spPr>
                <a:xfrm rot="19072572" flipV="1">
                  <a:off x="1806727" y="5415377"/>
                  <a:ext cx="826293" cy="337764"/>
                </a:xfrm>
                <a:prstGeom prst="parallelogram">
                  <a:avLst>
                    <a:gd name="adj" fmla="val 88848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143">
                    <a:latin typeface="Aptos" panose="020B0004020202020204" pitchFamily="34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4114012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C5D8E86-3324-4A52-318A-C0EA3A50CE0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4066" b="38763"/>
          <a:stretch>
            <a:fillRect/>
          </a:stretch>
        </p:blipFill>
        <p:spPr>
          <a:xfrm>
            <a:off x="3785383" y="1761893"/>
            <a:ext cx="7151437" cy="1739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8104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3" name="New picture">
            <a:extLst>
              <a:ext uri="{FF2B5EF4-FFF2-40B4-BE49-F238E27FC236}">
                <a16:creationId xmlns:a16="http://schemas.microsoft.com/office/drawing/2014/main" id="{D554CEE0-D8CB-BE63-CF11-D7C9A8AD336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9372721" y="531796"/>
            <a:ext cx="5366536" cy="4148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7750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, 스크린샷, 도표, 평행이(가) 표시된 사진&#10;&#10;자동 생성된 설명">
            <a:extLst>
              <a:ext uri="{FF2B5EF4-FFF2-40B4-BE49-F238E27FC236}">
                <a16:creationId xmlns:a16="http://schemas.microsoft.com/office/drawing/2014/main" id="{2176DAB2-9809-29C9-BB68-344C223D60A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" t="6610" r="1341" b="25449"/>
          <a:stretch/>
        </p:blipFill>
        <p:spPr>
          <a:xfrm>
            <a:off x="213983" y="196018"/>
            <a:ext cx="6123866" cy="409718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028056B-8226-EE44-7D4E-0C9BECB9E5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58" t="46" r="85828" b="86349"/>
          <a:stretch/>
        </p:blipFill>
        <p:spPr>
          <a:xfrm>
            <a:off x="235337" y="259745"/>
            <a:ext cx="487680" cy="41801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6FEE2FC-3B64-86B6-2EA0-07D9A1AA26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36" t="14267" r="87221" b="73095"/>
          <a:stretch/>
        </p:blipFill>
        <p:spPr>
          <a:xfrm>
            <a:off x="235337" y="667837"/>
            <a:ext cx="410633" cy="388281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7E60324-1DC6-59B1-C2F6-107020581F97}"/>
              </a:ext>
            </a:extLst>
          </p:cNvPr>
          <p:cNvSpPr/>
          <p:nvPr/>
        </p:nvSpPr>
        <p:spPr>
          <a:xfrm>
            <a:off x="104503" y="1537858"/>
            <a:ext cx="304800" cy="2264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B726A8C7-1E9E-09A4-00C5-6F3E048C6B29}"/>
              </a:ext>
            </a:extLst>
          </p:cNvPr>
          <p:cNvGrpSpPr>
            <a:grpSpLocks noChangeAspect="1"/>
          </p:cNvGrpSpPr>
          <p:nvPr/>
        </p:nvGrpSpPr>
        <p:grpSpPr>
          <a:xfrm>
            <a:off x="-34759" y="6733942"/>
            <a:ext cx="2629700" cy="2056736"/>
            <a:chOff x="524665" y="1029400"/>
            <a:chExt cx="2581693" cy="2134553"/>
          </a:xfrm>
        </p:grpSpPr>
        <p:sp>
          <p:nvSpPr>
            <p:cNvPr id="436" name="자유형: 도형 435">
              <a:extLst>
                <a:ext uri="{FF2B5EF4-FFF2-40B4-BE49-F238E27FC236}">
                  <a16:creationId xmlns:a16="http://schemas.microsoft.com/office/drawing/2014/main" id="{3DDA020E-9936-1334-BC13-88F7DCB68590}"/>
                </a:ext>
              </a:extLst>
            </p:cNvPr>
            <p:cNvSpPr/>
            <p:nvPr/>
          </p:nvSpPr>
          <p:spPr>
            <a:xfrm>
              <a:off x="1503839" y="1506060"/>
              <a:ext cx="1409466" cy="1399375"/>
            </a:xfrm>
            <a:custGeom>
              <a:avLst/>
              <a:gdLst>
                <a:gd name="connsiteX0" fmla="*/ 2893655 w 3097720"/>
                <a:gd name="connsiteY0" fmla="*/ 202627 h 3075544"/>
                <a:gd name="connsiteX1" fmla="*/ 2892066 w 3097720"/>
                <a:gd name="connsiteY1" fmla="*/ 201039 h 3075544"/>
                <a:gd name="connsiteX2" fmla="*/ 2888790 w 3097720"/>
                <a:gd name="connsiteY2" fmla="*/ 197862 h 3075544"/>
                <a:gd name="connsiteX3" fmla="*/ 2887201 w 3097720"/>
                <a:gd name="connsiteY3" fmla="*/ 196273 h 3075544"/>
                <a:gd name="connsiteX4" fmla="*/ 2885563 w 3097720"/>
                <a:gd name="connsiteY4" fmla="*/ 194685 h 3075544"/>
                <a:gd name="connsiteX5" fmla="*/ 2883925 w 3097720"/>
                <a:gd name="connsiteY5" fmla="*/ 193146 h 3075544"/>
                <a:gd name="connsiteX6" fmla="*/ 2882238 w 3097720"/>
                <a:gd name="connsiteY6" fmla="*/ 191558 h 3075544"/>
                <a:gd name="connsiteX7" fmla="*/ 2878961 w 3097720"/>
                <a:gd name="connsiteY7" fmla="*/ 188480 h 3075544"/>
                <a:gd name="connsiteX8" fmla="*/ 2875586 w 3097720"/>
                <a:gd name="connsiteY8" fmla="*/ 185402 h 3075544"/>
                <a:gd name="connsiteX9" fmla="*/ 2873948 w 3097720"/>
                <a:gd name="connsiteY9" fmla="*/ 183864 h 3075544"/>
                <a:gd name="connsiteX10" fmla="*/ 2872260 w 3097720"/>
                <a:gd name="connsiteY10" fmla="*/ 182325 h 3075544"/>
                <a:gd name="connsiteX11" fmla="*/ 2870572 w 3097720"/>
                <a:gd name="connsiteY11" fmla="*/ 180836 h 3075544"/>
                <a:gd name="connsiteX12" fmla="*/ 2868885 w 3097720"/>
                <a:gd name="connsiteY12" fmla="*/ 179297 h 3075544"/>
                <a:gd name="connsiteX13" fmla="*/ 2867147 w 3097720"/>
                <a:gd name="connsiteY13" fmla="*/ 177808 h 3075544"/>
                <a:gd name="connsiteX14" fmla="*/ 2863772 w 3097720"/>
                <a:gd name="connsiteY14" fmla="*/ 174829 h 3075544"/>
                <a:gd name="connsiteX15" fmla="*/ 2856822 w 3097720"/>
                <a:gd name="connsiteY15" fmla="*/ 168873 h 3075544"/>
                <a:gd name="connsiteX16" fmla="*/ 2853348 w 3097720"/>
                <a:gd name="connsiteY16" fmla="*/ 165993 h 3075544"/>
                <a:gd name="connsiteX17" fmla="*/ 2851610 w 3097720"/>
                <a:gd name="connsiteY17" fmla="*/ 164504 h 3075544"/>
                <a:gd name="connsiteX18" fmla="*/ 2849873 w 3097720"/>
                <a:gd name="connsiteY18" fmla="*/ 163065 h 3075544"/>
                <a:gd name="connsiteX19" fmla="*/ 2846299 w 3097720"/>
                <a:gd name="connsiteY19" fmla="*/ 160186 h 3075544"/>
                <a:gd name="connsiteX20" fmla="*/ 2844562 w 3097720"/>
                <a:gd name="connsiteY20" fmla="*/ 158746 h 3075544"/>
                <a:gd name="connsiteX21" fmla="*/ 2842775 w 3097720"/>
                <a:gd name="connsiteY21" fmla="*/ 157356 h 3075544"/>
                <a:gd name="connsiteX22" fmla="*/ 2840988 w 3097720"/>
                <a:gd name="connsiteY22" fmla="*/ 155917 h 3075544"/>
                <a:gd name="connsiteX23" fmla="*/ 2839201 w 3097720"/>
                <a:gd name="connsiteY23" fmla="*/ 154527 h 3075544"/>
                <a:gd name="connsiteX24" fmla="*/ 2837364 w 3097720"/>
                <a:gd name="connsiteY24" fmla="*/ 153137 h 3075544"/>
                <a:gd name="connsiteX25" fmla="*/ 2835577 w 3097720"/>
                <a:gd name="connsiteY25" fmla="*/ 151697 h 3075544"/>
                <a:gd name="connsiteX26" fmla="*/ 2833790 w 3097720"/>
                <a:gd name="connsiteY26" fmla="*/ 150307 h 3075544"/>
                <a:gd name="connsiteX27" fmla="*/ 2831953 w 3097720"/>
                <a:gd name="connsiteY27" fmla="*/ 148918 h 3075544"/>
                <a:gd name="connsiteX28" fmla="*/ 2830117 w 3097720"/>
                <a:gd name="connsiteY28" fmla="*/ 147577 h 3075544"/>
                <a:gd name="connsiteX29" fmla="*/ 2828330 w 3097720"/>
                <a:gd name="connsiteY29" fmla="*/ 146187 h 3075544"/>
                <a:gd name="connsiteX30" fmla="*/ 2826493 w 3097720"/>
                <a:gd name="connsiteY30" fmla="*/ 144798 h 3075544"/>
                <a:gd name="connsiteX31" fmla="*/ 2822820 w 3097720"/>
                <a:gd name="connsiteY31" fmla="*/ 142117 h 3075544"/>
                <a:gd name="connsiteX32" fmla="*/ 2820933 w 3097720"/>
                <a:gd name="connsiteY32" fmla="*/ 140777 h 3075544"/>
                <a:gd name="connsiteX33" fmla="*/ 2819097 w 3097720"/>
                <a:gd name="connsiteY33" fmla="*/ 139387 h 3075544"/>
                <a:gd name="connsiteX34" fmla="*/ 2817260 w 3097720"/>
                <a:gd name="connsiteY34" fmla="*/ 138096 h 3075544"/>
                <a:gd name="connsiteX35" fmla="*/ 2813488 w 3097720"/>
                <a:gd name="connsiteY35" fmla="*/ 135416 h 3075544"/>
                <a:gd name="connsiteX36" fmla="*/ 2811651 w 3097720"/>
                <a:gd name="connsiteY36" fmla="*/ 134125 h 3075544"/>
                <a:gd name="connsiteX37" fmla="*/ 2809765 w 3097720"/>
                <a:gd name="connsiteY37" fmla="*/ 132785 h 3075544"/>
                <a:gd name="connsiteX38" fmla="*/ 2805992 w 3097720"/>
                <a:gd name="connsiteY38" fmla="*/ 130204 h 3075544"/>
                <a:gd name="connsiteX39" fmla="*/ 2804056 w 3097720"/>
                <a:gd name="connsiteY39" fmla="*/ 128913 h 3075544"/>
                <a:gd name="connsiteX40" fmla="*/ 2800284 w 3097720"/>
                <a:gd name="connsiteY40" fmla="*/ 126332 h 3075544"/>
                <a:gd name="connsiteX41" fmla="*/ 2798348 w 3097720"/>
                <a:gd name="connsiteY41" fmla="*/ 125041 h 3075544"/>
                <a:gd name="connsiteX42" fmla="*/ 2796412 w 3097720"/>
                <a:gd name="connsiteY42" fmla="*/ 123800 h 3075544"/>
                <a:gd name="connsiteX43" fmla="*/ 2794525 w 3097720"/>
                <a:gd name="connsiteY43" fmla="*/ 122510 h 3075544"/>
                <a:gd name="connsiteX44" fmla="*/ 2790654 w 3097720"/>
                <a:gd name="connsiteY44" fmla="*/ 120028 h 3075544"/>
                <a:gd name="connsiteX45" fmla="*/ 2788718 w 3097720"/>
                <a:gd name="connsiteY45" fmla="*/ 118737 h 3075544"/>
                <a:gd name="connsiteX46" fmla="*/ 2786732 w 3097720"/>
                <a:gd name="connsiteY46" fmla="*/ 117546 h 3075544"/>
                <a:gd name="connsiteX47" fmla="*/ 2782860 w 3097720"/>
                <a:gd name="connsiteY47" fmla="*/ 115064 h 3075544"/>
                <a:gd name="connsiteX48" fmla="*/ 2780875 w 3097720"/>
                <a:gd name="connsiteY48" fmla="*/ 113823 h 3075544"/>
                <a:gd name="connsiteX49" fmla="*/ 2778889 w 3097720"/>
                <a:gd name="connsiteY49" fmla="*/ 112631 h 3075544"/>
                <a:gd name="connsiteX50" fmla="*/ 2776953 w 3097720"/>
                <a:gd name="connsiteY50" fmla="*/ 111440 h 3075544"/>
                <a:gd name="connsiteX51" fmla="*/ 2770997 w 3097720"/>
                <a:gd name="connsiteY51" fmla="*/ 107866 h 3075544"/>
                <a:gd name="connsiteX52" fmla="*/ 2768961 w 3097720"/>
                <a:gd name="connsiteY52" fmla="*/ 106675 h 3075544"/>
                <a:gd name="connsiteX53" fmla="*/ 2766976 w 3097720"/>
                <a:gd name="connsiteY53" fmla="*/ 105483 h 3075544"/>
                <a:gd name="connsiteX54" fmla="*/ 2764990 w 3097720"/>
                <a:gd name="connsiteY54" fmla="*/ 104342 h 3075544"/>
                <a:gd name="connsiteX55" fmla="*/ 2762955 w 3097720"/>
                <a:gd name="connsiteY55" fmla="*/ 103150 h 3075544"/>
                <a:gd name="connsiteX56" fmla="*/ 2760970 w 3097720"/>
                <a:gd name="connsiteY56" fmla="*/ 102009 h 3075544"/>
                <a:gd name="connsiteX57" fmla="*/ 2750794 w 3097720"/>
                <a:gd name="connsiteY57" fmla="*/ 96300 h 3075544"/>
                <a:gd name="connsiteX58" fmla="*/ 2748758 w 3097720"/>
                <a:gd name="connsiteY58" fmla="*/ 95208 h 3075544"/>
                <a:gd name="connsiteX59" fmla="*/ 2746674 w 3097720"/>
                <a:gd name="connsiteY59" fmla="*/ 94066 h 3075544"/>
                <a:gd name="connsiteX60" fmla="*/ 2744638 w 3097720"/>
                <a:gd name="connsiteY60" fmla="*/ 92974 h 3075544"/>
                <a:gd name="connsiteX61" fmla="*/ 2740469 w 3097720"/>
                <a:gd name="connsiteY61" fmla="*/ 90790 h 3075544"/>
                <a:gd name="connsiteX62" fmla="*/ 2738433 w 3097720"/>
                <a:gd name="connsiteY62" fmla="*/ 89698 h 3075544"/>
                <a:gd name="connsiteX63" fmla="*/ 2734264 w 3097720"/>
                <a:gd name="connsiteY63" fmla="*/ 87514 h 3075544"/>
                <a:gd name="connsiteX64" fmla="*/ 2732179 w 3097720"/>
                <a:gd name="connsiteY64" fmla="*/ 86471 h 3075544"/>
                <a:gd name="connsiteX65" fmla="*/ 2730044 w 3097720"/>
                <a:gd name="connsiteY65" fmla="*/ 85429 h 3075544"/>
                <a:gd name="connsiteX66" fmla="*/ 2727960 w 3097720"/>
                <a:gd name="connsiteY66" fmla="*/ 84337 h 3075544"/>
                <a:gd name="connsiteX67" fmla="*/ 2725875 w 3097720"/>
                <a:gd name="connsiteY67" fmla="*/ 83295 h 3075544"/>
                <a:gd name="connsiteX68" fmla="*/ 2721606 w 3097720"/>
                <a:gd name="connsiteY68" fmla="*/ 81210 h 3075544"/>
                <a:gd name="connsiteX69" fmla="*/ 2719521 w 3097720"/>
                <a:gd name="connsiteY69" fmla="*/ 80217 h 3075544"/>
                <a:gd name="connsiteX70" fmla="*/ 2715252 w 3097720"/>
                <a:gd name="connsiteY70" fmla="*/ 78132 h 3075544"/>
                <a:gd name="connsiteX71" fmla="*/ 2710983 w 3097720"/>
                <a:gd name="connsiteY71" fmla="*/ 76147 h 3075544"/>
                <a:gd name="connsiteX72" fmla="*/ 2708799 w 3097720"/>
                <a:gd name="connsiteY72" fmla="*/ 75154 h 3075544"/>
                <a:gd name="connsiteX73" fmla="*/ 2704530 w 3097720"/>
                <a:gd name="connsiteY73" fmla="*/ 73168 h 3075544"/>
                <a:gd name="connsiteX74" fmla="*/ 2702346 w 3097720"/>
                <a:gd name="connsiteY74" fmla="*/ 72175 h 3075544"/>
                <a:gd name="connsiteX75" fmla="*/ 2700162 w 3097720"/>
                <a:gd name="connsiteY75" fmla="*/ 71232 h 3075544"/>
                <a:gd name="connsiteX76" fmla="*/ 2698027 w 3097720"/>
                <a:gd name="connsiteY76" fmla="*/ 70239 h 3075544"/>
                <a:gd name="connsiteX77" fmla="*/ 2689291 w 3097720"/>
                <a:gd name="connsiteY77" fmla="*/ 66467 h 3075544"/>
                <a:gd name="connsiteX78" fmla="*/ 2687057 w 3097720"/>
                <a:gd name="connsiteY78" fmla="*/ 65524 h 3075544"/>
                <a:gd name="connsiteX79" fmla="*/ 2684873 w 3097720"/>
                <a:gd name="connsiteY79" fmla="*/ 64581 h 3075544"/>
                <a:gd name="connsiteX80" fmla="*/ 2682639 w 3097720"/>
                <a:gd name="connsiteY80" fmla="*/ 63687 h 3075544"/>
                <a:gd name="connsiteX81" fmla="*/ 2680455 w 3097720"/>
                <a:gd name="connsiteY81" fmla="*/ 62744 h 3075544"/>
                <a:gd name="connsiteX82" fmla="*/ 2675988 w 3097720"/>
                <a:gd name="connsiteY82" fmla="*/ 60957 h 3075544"/>
                <a:gd name="connsiteX83" fmla="*/ 2673804 w 3097720"/>
                <a:gd name="connsiteY83" fmla="*/ 60063 h 3075544"/>
                <a:gd name="connsiteX84" fmla="*/ 2671570 w 3097720"/>
                <a:gd name="connsiteY84" fmla="*/ 59170 h 3075544"/>
                <a:gd name="connsiteX85" fmla="*/ 2669286 w 3097720"/>
                <a:gd name="connsiteY85" fmla="*/ 58276 h 3075544"/>
                <a:gd name="connsiteX86" fmla="*/ 2667053 w 3097720"/>
                <a:gd name="connsiteY86" fmla="*/ 57433 h 3075544"/>
                <a:gd name="connsiteX87" fmla="*/ 2664819 w 3097720"/>
                <a:gd name="connsiteY87" fmla="*/ 56539 h 3075544"/>
                <a:gd name="connsiteX88" fmla="*/ 2662585 w 3097720"/>
                <a:gd name="connsiteY88" fmla="*/ 55695 h 3075544"/>
                <a:gd name="connsiteX89" fmla="*/ 2660302 w 3097720"/>
                <a:gd name="connsiteY89" fmla="*/ 54851 h 3075544"/>
                <a:gd name="connsiteX90" fmla="*/ 2658068 w 3097720"/>
                <a:gd name="connsiteY90" fmla="*/ 53958 h 3075544"/>
                <a:gd name="connsiteX91" fmla="*/ 2655785 w 3097720"/>
                <a:gd name="connsiteY91" fmla="*/ 53114 h 3075544"/>
                <a:gd name="connsiteX92" fmla="*/ 2653501 w 3097720"/>
                <a:gd name="connsiteY92" fmla="*/ 52320 h 3075544"/>
                <a:gd name="connsiteX93" fmla="*/ 2648934 w 3097720"/>
                <a:gd name="connsiteY93" fmla="*/ 50632 h 3075544"/>
                <a:gd name="connsiteX94" fmla="*/ 2644368 w 3097720"/>
                <a:gd name="connsiteY94" fmla="*/ 49044 h 3075544"/>
                <a:gd name="connsiteX95" fmla="*/ 2642084 w 3097720"/>
                <a:gd name="connsiteY95" fmla="*/ 48200 h 3075544"/>
                <a:gd name="connsiteX96" fmla="*/ 2639801 w 3097720"/>
                <a:gd name="connsiteY96" fmla="*/ 47405 h 3075544"/>
                <a:gd name="connsiteX97" fmla="*/ 2637468 w 3097720"/>
                <a:gd name="connsiteY97" fmla="*/ 46611 h 3075544"/>
                <a:gd name="connsiteX98" fmla="*/ 2635184 w 3097720"/>
                <a:gd name="connsiteY98" fmla="*/ 45867 h 3075544"/>
                <a:gd name="connsiteX99" fmla="*/ 2630518 w 3097720"/>
                <a:gd name="connsiteY99" fmla="*/ 44278 h 3075544"/>
                <a:gd name="connsiteX100" fmla="*/ 2628185 w 3097720"/>
                <a:gd name="connsiteY100" fmla="*/ 43534 h 3075544"/>
                <a:gd name="connsiteX101" fmla="*/ 2625902 w 3097720"/>
                <a:gd name="connsiteY101" fmla="*/ 42789 h 3075544"/>
                <a:gd name="connsiteX102" fmla="*/ 2623569 w 3097720"/>
                <a:gd name="connsiteY102" fmla="*/ 42044 h 3075544"/>
                <a:gd name="connsiteX103" fmla="*/ 2621186 w 3097720"/>
                <a:gd name="connsiteY103" fmla="*/ 41300 h 3075544"/>
                <a:gd name="connsiteX104" fmla="*/ 2614187 w 3097720"/>
                <a:gd name="connsiteY104" fmla="*/ 39066 h 3075544"/>
                <a:gd name="connsiteX105" fmla="*/ 2609422 w 3097720"/>
                <a:gd name="connsiteY105" fmla="*/ 37676 h 3075544"/>
                <a:gd name="connsiteX106" fmla="*/ 2607089 w 3097720"/>
                <a:gd name="connsiteY106" fmla="*/ 36932 h 3075544"/>
                <a:gd name="connsiteX107" fmla="*/ 2602323 w 3097720"/>
                <a:gd name="connsiteY107" fmla="*/ 35542 h 3075544"/>
                <a:gd name="connsiteX108" fmla="*/ 2599941 w 3097720"/>
                <a:gd name="connsiteY108" fmla="*/ 34896 h 3075544"/>
                <a:gd name="connsiteX109" fmla="*/ 2595175 w 3097720"/>
                <a:gd name="connsiteY109" fmla="*/ 33506 h 3075544"/>
                <a:gd name="connsiteX110" fmla="*/ 2592793 w 3097720"/>
                <a:gd name="connsiteY110" fmla="*/ 32861 h 3075544"/>
                <a:gd name="connsiteX111" fmla="*/ 2590360 w 3097720"/>
                <a:gd name="connsiteY111" fmla="*/ 32216 h 3075544"/>
                <a:gd name="connsiteX112" fmla="*/ 2585595 w 3097720"/>
                <a:gd name="connsiteY112" fmla="*/ 30925 h 3075544"/>
                <a:gd name="connsiteX113" fmla="*/ 2578298 w 3097720"/>
                <a:gd name="connsiteY113" fmla="*/ 28989 h 3075544"/>
                <a:gd name="connsiteX114" fmla="*/ 2575915 w 3097720"/>
                <a:gd name="connsiteY114" fmla="*/ 28394 h 3075544"/>
                <a:gd name="connsiteX115" fmla="*/ 2573483 w 3097720"/>
                <a:gd name="connsiteY115" fmla="*/ 27798 h 3075544"/>
                <a:gd name="connsiteX116" fmla="*/ 2571051 w 3097720"/>
                <a:gd name="connsiteY116" fmla="*/ 27153 h 3075544"/>
                <a:gd name="connsiteX117" fmla="*/ 2568569 w 3097720"/>
                <a:gd name="connsiteY117" fmla="*/ 26557 h 3075544"/>
                <a:gd name="connsiteX118" fmla="*/ 2563704 w 3097720"/>
                <a:gd name="connsiteY118" fmla="*/ 25366 h 3075544"/>
                <a:gd name="connsiteX119" fmla="*/ 2561222 w 3097720"/>
                <a:gd name="connsiteY119" fmla="*/ 24820 h 3075544"/>
                <a:gd name="connsiteX120" fmla="*/ 2558790 w 3097720"/>
                <a:gd name="connsiteY120" fmla="*/ 24224 h 3075544"/>
                <a:gd name="connsiteX121" fmla="*/ 2556308 w 3097720"/>
                <a:gd name="connsiteY121" fmla="*/ 23678 h 3075544"/>
                <a:gd name="connsiteX122" fmla="*/ 2553876 w 3097720"/>
                <a:gd name="connsiteY122" fmla="*/ 23132 h 3075544"/>
                <a:gd name="connsiteX123" fmla="*/ 2551394 w 3097720"/>
                <a:gd name="connsiteY123" fmla="*/ 22536 h 3075544"/>
                <a:gd name="connsiteX124" fmla="*/ 2548912 w 3097720"/>
                <a:gd name="connsiteY124" fmla="*/ 21990 h 3075544"/>
                <a:gd name="connsiteX125" fmla="*/ 2546430 w 3097720"/>
                <a:gd name="connsiteY125" fmla="*/ 21494 h 3075544"/>
                <a:gd name="connsiteX126" fmla="*/ 2541466 w 3097720"/>
                <a:gd name="connsiteY126" fmla="*/ 20402 h 3075544"/>
                <a:gd name="connsiteX127" fmla="*/ 2538984 w 3097720"/>
                <a:gd name="connsiteY127" fmla="*/ 19905 h 3075544"/>
                <a:gd name="connsiteX128" fmla="*/ 2536452 w 3097720"/>
                <a:gd name="connsiteY128" fmla="*/ 19359 h 3075544"/>
                <a:gd name="connsiteX129" fmla="*/ 2531489 w 3097720"/>
                <a:gd name="connsiteY129" fmla="*/ 18367 h 3075544"/>
                <a:gd name="connsiteX130" fmla="*/ 2526425 w 3097720"/>
                <a:gd name="connsiteY130" fmla="*/ 17374 h 3075544"/>
                <a:gd name="connsiteX131" fmla="*/ 2523943 w 3097720"/>
                <a:gd name="connsiteY131" fmla="*/ 16927 h 3075544"/>
                <a:gd name="connsiteX132" fmla="*/ 2521412 w 3097720"/>
                <a:gd name="connsiteY132" fmla="*/ 16431 h 3075544"/>
                <a:gd name="connsiteX133" fmla="*/ 2516349 w 3097720"/>
                <a:gd name="connsiteY133" fmla="*/ 15537 h 3075544"/>
                <a:gd name="connsiteX134" fmla="*/ 2513817 w 3097720"/>
                <a:gd name="connsiteY134" fmla="*/ 15041 h 3075544"/>
                <a:gd name="connsiteX135" fmla="*/ 2511286 w 3097720"/>
                <a:gd name="connsiteY135" fmla="*/ 14594 h 3075544"/>
                <a:gd name="connsiteX136" fmla="*/ 2508704 w 3097720"/>
                <a:gd name="connsiteY136" fmla="*/ 14197 h 3075544"/>
                <a:gd name="connsiteX137" fmla="*/ 2503641 w 3097720"/>
                <a:gd name="connsiteY137" fmla="*/ 13303 h 3075544"/>
                <a:gd name="connsiteX138" fmla="*/ 2501060 w 3097720"/>
                <a:gd name="connsiteY138" fmla="*/ 12906 h 3075544"/>
                <a:gd name="connsiteX139" fmla="*/ 2498528 w 3097720"/>
                <a:gd name="connsiteY139" fmla="*/ 12509 h 3075544"/>
                <a:gd name="connsiteX140" fmla="*/ 2495947 w 3097720"/>
                <a:gd name="connsiteY140" fmla="*/ 12062 h 3075544"/>
                <a:gd name="connsiteX141" fmla="*/ 2490785 w 3097720"/>
                <a:gd name="connsiteY141" fmla="*/ 11268 h 3075544"/>
                <a:gd name="connsiteX142" fmla="*/ 2488203 w 3097720"/>
                <a:gd name="connsiteY142" fmla="*/ 10921 h 3075544"/>
                <a:gd name="connsiteX143" fmla="*/ 2483041 w 3097720"/>
                <a:gd name="connsiteY143" fmla="*/ 10126 h 3075544"/>
                <a:gd name="connsiteX144" fmla="*/ 2475297 w 3097720"/>
                <a:gd name="connsiteY144" fmla="*/ 9084 h 3075544"/>
                <a:gd name="connsiteX145" fmla="*/ 2472666 w 3097720"/>
                <a:gd name="connsiteY145" fmla="*/ 8736 h 3075544"/>
                <a:gd name="connsiteX146" fmla="*/ 2470085 w 3097720"/>
                <a:gd name="connsiteY146" fmla="*/ 8389 h 3075544"/>
                <a:gd name="connsiteX147" fmla="*/ 2467454 w 3097720"/>
                <a:gd name="connsiteY147" fmla="*/ 8042 h 3075544"/>
                <a:gd name="connsiteX148" fmla="*/ 2464823 w 3097720"/>
                <a:gd name="connsiteY148" fmla="*/ 7744 h 3075544"/>
                <a:gd name="connsiteX149" fmla="*/ 2462242 w 3097720"/>
                <a:gd name="connsiteY149" fmla="*/ 7396 h 3075544"/>
                <a:gd name="connsiteX150" fmla="*/ 2449088 w 3097720"/>
                <a:gd name="connsiteY150" fmla="*/ 5907 h 3075544"/>
                <a:gd name="connsiteX151" fmla="*/ 2446457 w 3097720"/>
                <a:gd name="connsiteY151" fmla="*/ 5659 h 3075544"/>
                <a:gd name="connsiteX152" fmla="*/ 2443776 w 3097720"/>
                <a:gd name="connsiteY152" fmla="*/ 5361 h 3075544"/>
                <a:gd name="connsiteX153" fmla="*/ 2441146 w 3097720"/>
                <a:gd name="connsiteY153" fmla="*/ 5113 h 3075544"/>
                <a:gd name="connsiteX154" fmla="*/ 2438465 w 3097720"/>
                <a:gd name="connsiteY154" fmla="*/ 4865 h 3075544"/>
                <a:gd name="connsiteX155" fmla="*/ 2435834 w 3097720"/>
                <a:gd name="connsiteY155" fmla="*/ 4567 h 3075544"/>
                <a:gd name="connsiteX156" fmla="*/ 2433154 w 3097720"/>
                <a:gd name="connsiteY156" fmla="*/ 4368 h 3075544"/>
                <a:gd name="connsiteX157" fmla="*/ 2430523 w 3097720"/>
                <a:gd name="connsiteY157" fmla="*/ 4120 h 3075544"/>
                <a:gd name="connsiteX158" fmla="*/ 2427842 w 3097720"/>
                <a:gd name="connsiteY158" fmla="*/ 3872 h 3075544"/>
                <a:gd name="connsiteX159" fmla="*/ 2425162 w 3097720"/>
                <a:gd name="connsiteY159" fmla="*/ 3673 h 3075544"/>
                <a:gd name="connsiteX160" fmla="*/ 2422481 w 3097720"/>
                <a:gd name="connsiteY160" fmla="*/ 3425 h 3075544"/>
                <a:gd name="connsiteX161" fmla="*/ 2411759 w 3097720"/>
                <a:gd name="connsiteY161" fmla="*/ 2631 h 3075544"/>
                <a:gd name="connsiteX162" fmla="*/ 2409029 w 3097720"/>
                <a:gd name="connsiteY162" fmla="*/ 2432 h 3075544"/>
                <a:gd name="connsiteX163" fmla="*/ 2406349 w 3097720"/>
                <a:gd name="connsiteY163" fmla="*/ 2283 h 3075544"/>
                <a:gd name="connsiteX164" fmla="*/ 2403619 w 3097720"/>
                <a:gd name="connsiteY164" fmla="*/ 2085 h 3075544"/>
                <a:gd name="connsiteX165" fmla="*/ 2400938 w 3097720"/>
                <a:gd name="connsiteY165" fmla="*/ 1936 h 3075544"/>
                <a:gd name="connsiteX166" fmla="*/ 2398208 w 3097720"/>
                <a:gd name="connsiteY166" fmla="*/ 1787 h 3075544"/>
                <a:gd name="connsiteX167" fmla="*/ 2395527 w 3097720"/>
                <a:gd name="connsiteY167" fmla="*/ 1638 h 3075544"/>
                <a:gd name="connsiteX168" fmla="*/ 2387337 w 3097720"/>
                <a:gd name="connsiteY168" fmla="*/ 1191 h 3075544"/>
                <a:gd name="connsiteX169" fmla="*/ 2384607 w 3097720"/>
                <a:gd name="connsiteY169" fmla="*/ 1092 h 3075544"/>
                <a:gd name="connsiteX170" fmla="*/ 2381877 w 3097720"/>
                <a:gd name="connsiteY170" fmla="*/ 943 h 3075544"/>
                <a:gd name="connsiteX171" fmla="*/ 2376416 w 3097720"/>
                <a:gd name="connsiteY171" fmla="*/ 745 h 3075544"/>
                <a:gd name="connsiteX172" fmla="*/ 2373637 w 3097720"/>
                <a:gd name="connsiteY172" fmla="*/ 645 h 3075544"/>
                <a:gd name="connsiteX173" fmla="*/ 2370906 w 3097720"/>
                <a:gd name="connsiteY173" fmla="*/ 546 h 3075544"/>
                <a:gd name="connsiteX174" fmla="*/ 2368176 w 3097720"/>
                <a:gd name="connsiteY174" fmla="*/ 496 h 3075544"/>
                <a:gd name="connsiteX175" fmla="*/ 2365397 w 3097720"/>
                <a:gd name="connsiteY175" fmla="*/ 397 h 3075544"/>
                <a:gd name="connsiteX176" fmla="*/ 2362666 w 3097720"/>
                <a:gd name="connsiteY176" fmla="*/ 347 h 3075544"/>
                <a:gd name="connsiteX177" fmla="*/ 2359887 w 3097720"/>
                <a:gd name="connsiteY177" fmla="*/ 248 h 3075544"/>
                <a:gd name="connsiteX178" fmla="*/ 2357107 w 3097720"/>
                <a:gd name="connsiteY178" fmla="*/ 199 h 3075544"/>
                <a:gd name="connsiteX179" fmla="*/ 2354377 w 3097720"/>
                <a:gd name="connsiteY179" fmla="*/ 149 h 3075544"/>
                <a:gd name="connsiteX180" fmla="*/ 2351597 w 3097720"/>
                <a:gd name="connsiteY180" fmla="*/ 99 h 3075544"/>
                <a:gd name="connsiteX181" fmla="*/ 2348817 w 3097720"/>
                <a:gd name="connsiteY181" fmla="*/ 99 h 3075544"/>
                <a:gd name="connsiteX182" fmla="*/ 2346037 w 3097720"/>
                <a:gd name="connsiteY182" fmla="*/ 50 h 3075544"/>
                <a:gd name="connsiteX183" fmla="*/ 2343258 w 3097720"/>
                <a:gd name="connsiteY183" fmla="*/ 50 h 3075544"/>
                <a:gd name="connsiteX184" fmla="*/ 2340478 w 3097720"/>
                <a:gd name="connsiteY184" fmla="*/ 0 h 3075544"/>
                <a:gd name="connsiteX185" fmla="*/ 2329259 w 3097720"/>
                <a:gd name="connsiteY185" fmla="*/ 0 h 3075544"/>
                <a:gd name="connsiteX186" fmla="*/ 2326480 w 3097720"/>
                <a:gd name="connsiteY186" fmla="*/ 50 h 3075544"/>
                <a:gd name="connsiteX187" fmla="*/ 2323650 w 3097720"/>
                <a:gd name="connsiteY187" fmla="*/ 50 h 3075544"/>
                <a:gd name="connsiteX188" fmla="*/ 2320870 w 3097720"/>
                <a:gd name="connsiteY188" fmla="*/ 99 h 3075544"/>
                <a:gd name="connsiteX189" fmla="*/ 2309553 w 3097720"/>
                <a:gd name="connsiteY189" fmla="*/ 298 h 3075544"/>
                <a:gd name="connsiteX190" fmla="*/ 2306773 w 3097720"/>
                <a:gd name="connsiteY190" fmla="*/ 347 h 3075544"/>
                <a:gd name="connsiteX191" fmla="*/ 2303894 w 3097720"/>
                <a:gd name="connsiteY191" fmla="*/ 447 h 3075544"/>
                <a:gd name="connsiteX192" fmla="*/ 2301064 w 3097720"/>
                <a:gd name="connsiteY192" fmla="*/ 496 h 3075544"/>
                <a:gd name="connsiteX193" fmla="*/ 2292576 w 3097720"/>
                <a:gd name="connsiteY193" fmla="*/ 794 h 3075544"/>
                <a:gd name="connsiteX194" fmla="*/ 2289697 w 3097720"/>
                <a:gd name="connsiteY194" fmla="*/ 894 h 3075544"/>
                <a:gd name="connsiteX195" fmla="*/ 2286868 w 3097720"/>
                <a:gd name="connsiteY195" fmla="*/ 993 h 3075544"/>
                <a:gd name="connsiteX196" fmla="*/ 2283989 w 3097720"/>
                <a:gd name="connsiteY196" fmla="*/ 1092 h 3075544"/>
                <a:gd name="connsiteX197" fmla="*/ 2281159 w 3097720"/>
                <a:gd name="connsiteY197" fmla="*/ 1241 h 3075544"/>
                <a:gd name="connsiteX198" fmla="*/ 2278280 w 3097720"/>
                <a:gd name="connsiteY198" fmla="*/ 1390 h 3075544"/>
                <a:gd name="connsiteX199" fmla="*/ 2275451 w 3097720"/>
                <a:gd name="connsiteY199" fmla="*/ 1489 h 3075544"/>
                <a:gd name="connsiteX200" fmla="*/ 2269693 w 3097720"/>
                <a:gd name="connsiteY200" fmla="*/ 1787 h 3075544"/>
                <a:gd name="connsiteX201" fmla="*/ 2266814 w 3097720"/>
                <a:gd name="connsiteY201" fmla="*/ 1986 h 3075544"/>
                <a:gd name="connsiteX202" fmla="*/ 2261055 w 3097720"/>
                <a:gd name="connsiteY202" fmla="*/ 2283 h 3075544"/>
                <a:gd name="connsiteX203" fmla="*/ 2249539 w 3097720"/>
                <a:gd name="connsiteY203" fmla="*/ 3078 h 3075544"/>
                <a:gd name="connsiteX204" fmla="*/ 2246610 w 3097720"/>
                <a:gd name="connsiteY204" fmla="*/ 3276 h 3075544"/>
                <a:gd name="connsiteX205" fmla="*/ 2243731 w 3097720"/>
                <a:gd name="connsiteY205" fmla="*/ 3475 h 3075544"/>
                <a:gd name="connsiteX206" fmla="*/ 2240803 w 3097720"/>
                <a:gd name="connsiteY206" fmla="*/ 3723 h 3075544"/>
                <a:gd name="connsiteX207" fmla="*/ 2237924 w 3097720"/>
                <a:gd name="connsiteY207" fmla="*/ 3921 h 3075544"/>
                <a:gd name="connsiteX208" fmla="*/ 2234995 w 3097720"/>
                <a:gd name="connsiteY208" fmla="*/ 4170 h 3075544"/>
                <a:gd name="connsiteX209" fmla="*/ 2232116 w 3097720"/>
                <a:gd name="connsiteY209" fmla="*/ 4418 h 3075544"/>
                <a:gd name="connsiteX210" fmla="*/ 2226259 w 3097720"/>
                <a:gd name="connsiteY210" fmla="*/ 4914 h 3075544"/>
                <a:gd name="connsiteX211" fmla="*/ 2223379 w 3097720"/>
                <a:gd name="connsiteY211" fmla="*/ 5162 h 3075544"/>
                <a:gd name="connsiteX212" fmla="*/ 2220451 w 3097720"/>
                <a:gd name="connsiteY212" fmla="*/ 5411 h 3075544"/>
                <a:gd name="connsiteX213" fmla="*/ 2214593 w 3097720"/>
                <a:gd name="connsiteY213" fmla="*/ 6006 h 3075544"/>
                <a:gd name="connsiteX214" fmla="*/ 2211665 w 3097720"/>
                <a:gd name="connsiteY214" fmla="*/ 6255 h 3075544"/>
                <a:gd name="connsiteX215" fmla="*/ 2205807 w 3097720"/>
                <a:gd name="connsiteY215" fmla="*/ 6850 h 3075544"/>
                <a:gd name="connsiteX216" fmla="*/ 2202829 w 3097720"/>
                <a:gd name="connsiteY216" fmla="*/ 7198 h 3075544"/>
                <a:gd name="connsiteX217" fmla="*/ 2196972 w 3097720"/>
                <a:gd name="connsiteY217" fmla="*/ 7793 h 3075544"/>
                <a:gd name="connsiteX218" fmla="*/ 2193993 w 3097720"/>
                <a:gd name="connsiteY218" fmla="*/ 8141 h 3075544"/>
                <a:gd name="connsiteX219" fmla="*/ 2191064 w 3097720"/>
                <a:gd name="connsiteY219" fmla="*/ 8488 h 3075544"/>
                <a:gd name="connsiteX220" fmla="*/ 2188086 w 3097720"/>
                <a:gd name="connsiteY220" fmla="*/ 8836 h 3075544"/>
                <a:gd name="connsiteX221" fmla="*/ 2185157 w 3097720"/>
                <a:gd name="connsiteY221" fmla="*/ 9183 h 3075544"/>
                <a:gd name="connsiteX222" fmla="*/ 2182179 w 3097720"/>
                <a:gd name="connsiteY222" fmla="*/ 9531 h 3075544"/>
                <a:gd name="connsiteX223" fmla="*/ 2179250 w 3097720"/>
                <a:gd name="connsiteY223" fmla="*/ 9878 h 3075544"/>
                <a:gd name="connsiteX224" fmla="*/ 2176272 w 3097720"/>
                <a:gd name="connsiteY224" fmla="*/ 10226 h 3075544"/>
                <a:gd name="connsiteX225" fmla="*/ 2170315 w 3097720"/>
                <a:gd name="connsiteY225" fmla="*/ 11020 h 3075544"/>
                <a:gd name="connsiteX226" fmla="*/ 2167337 w 3097720"/>
                <a:gd name="connsiteY226" fmla="*/ 11367 h 3075544"/>
                <a:gd name="connsiteX227" fmla="*/ 2161380 w 3097720"/>
                <a:gd name="connsiteY227" fmla="*/ 12162 h 3075544"/>
                <a:gd name="connsiteX228" fmla="*/ 2158402 w 3097720"/>
                <a:gd name="connsiteY228" fmla="*/ 12608 h 3075544"/>
                <a:gd name="connsiteX229" fmla="*/ 2152445 w 3097720"/>
                <a:gd name="connsiteY229" fmla="*/ 13403 h 3075544"/>
                <a:gd name="connsiteX230" fmla="*/ 2146489 w 3097720"/>
                <a:gd name="connsiteY230" fmla="*/ 14296 h 3075544"/>
                <a:gd name="connsiteX231" fmla="*/ 2143461 w 3097720"/>
                <a:gd name="connsiteY231" fmla="*/ 14743 h 3075544"/>
                <a:gd name="connsiteX232" fmla="*/ 2137504 w 3097720"/>
                <a:gd name="connsiteY232" fmla="*/ 15636 h 3075544"/>
                <a:gd name="connsiteX233" fmla="*/ 2134476 w 3097720"/>
                <a:gd name="connsiteY233" fmla="*/ 16083 h 3075544"/>
                <a:gd name="connsiteX234" fmla="*/ 2131498 w 3097720"/>
                <a:gd name="connsiteY234" fmla="*/ 16579 h 3075544"/>
                <a:gd name="connsiteX235" fmla="*/ 2128470 w 3097720"/>
                <a:gd name="connsiteY235" fmla="*/ 17026 h 3075544"/>
                <a:gd name="connsiteX236" fmla="*/ 2125442 w 3097720"/>
                <a:gd name="connsiteY236" fmla="*/ 17523 h 3075544"/>
                <a:gd name="connsiteX237" fmla="*/ 2122463 w 3097720"/>
                <a:gd name="connsiteY237" fmla="*/ 18019 h 3075544"/>
                <a:gd name="connsiteX238" fmla="*/ 2110352 w 3097720"/>
                <a:gd name="connsiteY238" fmla="*/ 20005 h 3075544"/>
                <a:gd name="connsiteX239" fmla="*/ 2107373 w 3097720"/>
                <a:gd name="connsiteY239" fmla="*/ 20551 h 3075544"/>
                <a:gd name="connsiteX240" fmla="*/ 2104345 w 3097720"/>
                <a:gd name="connsiteY240" fmla="*/ 21097 h 3075544"/>
                <a:gd name="connsiteX241" fmla="*/ 2101317 w 3097720"/>
                <a:gd name="connsiteY241" fmla="*/ 21593 h 3075544"/>
                <a:gd name="connsiteX242" fmla="*/ 2098240 w 3097720"/>
                <a:gd name="connsiteY242" fmla="*/ 22139 h 3075544"/>
                <a:gd name="connsiteX243" fmla="*/ 2092184 w 3097720"/>
                <a:gd name="connsiteY243" fmla="*/ 23231 h 3075544"/>
                <a:gd name="connsiteX244" fmla="*/ 2089156 w 3097720"/>
                <a:gd name="connsiteY244" fmla="*/ 23827 h 3075544"/>
                <a:gd name="connsiteX245" fmla="*/ 2086128 w 3097720"/>
                <a:gd name="connsiteY245" fmla="*/ 24373 h 3075544"/>
                <a:gd name="connsiteX246" fmla="*/ 2083050 w 3097720"/>
                <a:gd name="connsiteY246" fmla="*/ 24969 h 3075544"/>
                <a:gd name="connsiteX247" fmla="*/ 2080022 w 3097720"/>
                <a:gd name="connsiteY247" fmla="*/ 25515 h 3075544"/>
                <a:gd name="connsiteX248" fmla="*/ 2076994 w 3097720"/>
                <a:gd name="connsiteY248" fmla="*/ 26110 h 3075544"/>
                <a:gd name="connsiteX249" fmla="*/ 2073916 w 3097720"/>
                <a:gd name="connsiteY249" fmla="*/ 26706 h 3075544"/>
                <a:gd name="connsiteX250" fmla="*/ 2070888 w 3097720"/>
                <a:gd name="connsiteY250" fmla="*/ 27302 h 3075544"/>
                <a:gd name="connsiteX251" fmla="*/ 2067811 w 3097720"/>
                <a:gd name="connsiteY251" fmla="*/ 27947 h 3075544"/>
                <a:gd name="connsiteX252" fmla="*/ 2064733 w 3097720"/>
                <a:gd name="connsiteY252" fmla="*/ 28543 h 3075544"/>
                <a:gd name="connsiteX253" fmla="*/ 2061705 w 3097720"/>
                <a:gd name="connsiteY253" fmla="*/ 29138 h 3075544"/>
                <a:gd name="connsiteX254" fmla="*/ 2055550 w 3097720"/>
                <a:gd name="connsiteY254" fmla="*/ 30429 h 3075544"/>
                <a:gd name="connsiteX255" fmla="*/ 2052522 w 3097720"/>
                <a:gd name="connsiteY255" fmla="*/ 31074 h 3075544"/>
                <a:gd name="connsiteX256" fmla="*/ 2043289 w 3097720"/>
                <a:gd name="connsiteY256" fmla="*/ 33010 h 3075544"/>
                <a:gd name="connsiteX257" fmla="*/ 2040212 w 3097720"/>
                <a:gd name="connsiteY257" fmla="*/ 33705 h 3075544"/>
                <a:gd name="connsiteX258" fmla="*/ 2037134 w 3097720"/>
                <a:gd name="connsiteY258" fmla="*/ 34350 h 3075544"/>
                <a:gd name="connsiteX259" fmla="*/ 2024823 w 3097720"/>
                <a:gd name="connsiteY259" fmla="*/ 37130 h 3075544"/>
                <a:gd name="connsiteX260" fmla="*/ 2021696 w 3097720"/>
                <a:gd name="connsiteY260" fmla="*/ 37825 h 3075544"/>
                <a:gd name="connsiteX261" fmla="*/ 2018619 w 3097720"/>
                <a:gd name="connsiteY261" fmla="*/ 38570 h 3075544"/>
                <a:gd name="connsiteX262" fmla="*/ 2015541 w 3097720"/>
                <a:gd name="connsiteY262" fmla="*/ 39265 h 3075544"/>
                <a:gd name="connsiteX263" fmla="*/ 2012463 w 3097720"/>
                <a:gd name="connsiteY263" fmla="*/ 40009 h 3075544"/>
                <a:gd name="connsiteX264" fmla="*/ 2009336 w 3097720"/>
                <a:gd name="connsiteY264" fmla="*/ 40704 h 3075544"/>
                <a:gd name="connsiteX265" fmla="*/ 2006259 w 3097720"/>
                <a:gd name="connsiteY265" fmla="*/ 41449 h 3075544"/>
                <a:gd name="connsiteX266" fmla="*/ 2003131 w 3097720"/>
                <a:gd name="connsiteY266" fmla="*/ 42193 h 3075544"/>
                <a:gd name="connsiteX267" fmla="*/ 2000054 w 3097720"/>
                <a:gd name="connsiteY267" fmla="*/ 42988 h 3075544"/>
                <a:gd name="connsiteX268" fmla="*/ 1996926 w 3097720"/>
                <a:gd name="connsiteY268" fmla="*/ 43732 h 3075544"/>
                <a:gd name="connsiteX269" fmla="*/ 1993849 w 3097720"/>
                <a:gd name="connsiteY269" fmla="*/ 44477 h 3075544"/>
                <a:gd name="connsiteX270" fmla="*/ 1987594 w 3097720"/>
                <a:gd name="connsiteY270" fmla="*/ 46065 h 3075544"/>
                <a:gd name="connsiteX271" fmla="*/ 1984517 w 3097720"/>
                <a:gd name="connsiteY271" fmla="*/ 46810 h 3075544"/>
                <a:gd name="connsiteX272" fmla="*/ 1978262 w 3097720"/>
                <a:gd name="connsiteY272" fmla="*/ 48398 h 3075544"/>
                <a:gd name="connsiteX273" fmla="*/ 1975135 w 3097720"/>
                <a:gd name="connsiteY273" fmla="*/ 49242 h 3075544"/>
                <a:gd name="connsiteX274" fmla="*/ 1972057 w 3097720"/>
                <a:gd name="connsiteY274" fmla="*/ 50036 h 3075544"/>
                <a:gd name="connsiteX275" fmla="*/ 1968930 w 3097720"/>
                <a:gd name="connsiteY275" fmla="*/ 50831 h 3075544"/>
                <a:gd name="connsiteX276" fmla="*/ 1950166 w 3097720"/>
                <a:gd name="connsiteY276" fmla="*/ 55894 h 3075544"/>
                <a:gd name="connsiteX277" fmla="*/ 1946990 w 3097720"/>
                <a:gd name="connsiteY277" fmla="*/ 56787 h 3075544"/>
                <a:gd name="connsiteX278" fmla="*/ 1943862 w 3097720"/>
                <a:gd name="connsiteY278" fmla="*/ 57631 h 3075544"/>
                <a:gd name="connsiteX279" fmla="*/ 1940735 w 3097720"/>
                <a:gd name="connsiteY279" fmla="*/ 58525 h 3075544"/>
                <a:gd name="connsiteX280" fmla="*/ 1937608 w 3097720"/>
                <a:gd name="connsiteY280" fmla="*/ 59368 h 3075544"/>
                <a:gd name="connsiteX281" fmla="*/ 1934481 w 3097720"/>
                <a:gd name="connsiteY281" fmla="*/ 60262 h 3075544"/>
                <a:gd name="connsiteX282" fmla="*/ 1931304 w 3097720"/>
                <a:gd name="connsiteY282" fmla="*/ 61155 h 3075544"/>
                <a:gd name="connsiteX283" fmla="*/ 1928176 w 3097720"/>
                <a:gd name="connsiteY283" fmla="*/ 62099 h 3075544"/>
                <a:gd name="connsiteX284" fmla="*/ 1925049 w 3097720"/>
                <a:gd name="connsiteY284" fmla="*/ 62992 h 3075544"/>
                <a:gd name="connsiteX285" fmla="*/ 1921872 w 3097720"/>
                <a:gd name="connsiteY285" fmla="*/ 63886 h 3075544"/>
                <a:gd name="connsiteX286" fmla="*/ 1918745 w 3097720"/>
                <a:gd name="connsiteY286" fmla="*/ 64829 h 3075544"/>
                <a:gd name="connsiteX287" fmla="*/ 1915568 w 3097720"/>
                <a:gd name="connsiteY287" fmla="*/ 65772 h 3075544"/>
                <a:gd name="connsiteX288" fmla="*/ 1912441 w 3097720"/>
                <a:gd name="connsiteY288" fmla="*/ 66715 h 3075544"/>
                <a:gd name="connsiteX289" fmla="*/ 1909264 w 3097720"/>
                <a:gd name="connsiteY289" fmla="*/ 67609 h 3075544"/>
                <a:gd name="connsiteX290" fmla="*/ 1906137 w 3097720"/>
                <a:gd name="connsiteY290" fmla="*/ 68601 h 3075544"/>
                <a:gd name="connsiteX291" fmla="*/ 1899783 w 3097720"/>
                <a:gd name="connsiteY291" fmla="*/ 70488 h 3075544"/>
                <a:gd name="connsiteX292" fmla="*/ 1896656 w 3097720"/>
                <a:gd name="connsiteY292" fmla="*/ 71480 h 3075544"/>
                <a:gd name="connsiteX293" fmla="*/ 1893479 w 3097720"/>
                <a:gd name="connsiteY293" fmla="*/ 72424 h 3075544"/>
                <a:gd name="connsiteX294" fmla="*/ 1890302 w 3097720"/>
                <a:gd name="connsiteY294" fmla="*/ 73416 h 3075544"/>
                <a:gd name="connsiteX295" fmla="*/ 1887175 w 3097720"/>
                <a:gd name="connsiteY295" fmla="*/ 74409 h 3075544"/>
                <a:gd name="connsiteX296" fmla="*/ 1877644 w 3097720"/>
                <a:gd name="connsiteY296" fmla="*/ 77387 h 3075544"/>
                <a:gd name="connsiteX297" fmla="*/ 1874467 w 3097720"/>
                <a:gd name="connsiteY297" fmla="*/ 78430 h 3075544"/>
                <a:gd name="connsiteX298" fmla="*/ 1871290 w 3097720"/>
                <a:gd name="connsiteY298" fmla="*/ 79423 h 3075544"/>
                <a:gd name="connsiteX299" fmla="*/ 1864936 w 3097720"/>
                <a:gd name="connsiteY299" fmla="*/ 81508 h 3075544"/>
                <a:gd name="connsiteX300" fmla="*/ 1861759 w 3097720"/>
                <a:gd name="connsiteY300" fmla="*/ 82500 h 3075544"/>
                <a:gd name="connsiteX301" fmla="*/ 1858583 w 3097720"/>
                <a:gd name="connsiteY301" fmla="*/ 83592 h 3075544"/>
                <a:gd name="connsiteX302" fmla="*/ 1849052 w 3097720"/>
                <a:gd name="connsiteY302" fmla="*/ 86720 h 3075544"/>
                <a:gd name="connsiteX303" fmla="*/ 1842698 w 3097720"/>
                <a:gd name="connsiteY303" fmla="*/ 88904 h 3075544"/>
                <a:gd name="connsiteX304" fmla="*/ 1839521 w 3097720"/>
                <a:gd name="connsiteY304" fmla="*/ 89946 h 3075544"/>
                <a:gd name="connsiteX305" fmla="*/ 1836344 w 3097720"/>
                <a:gd name="connsiteY305" fmla="*/ 91038 h 3075544"/>
                <a:gd name="connsiteX306" fmla="*/ 1833118 w 3097720"/>
                <a:gd name="connsiteY306" fmla="*/ 92130 h 3075544"/>
                <a:gd name="connsiteX307" fmla="*/ 1829941 w 3097720"/>
                <a:gd name="connsiteY307" fmla="*/ 93272 h 3075544"/>
                <a:gd name="connsiteX308" fmla="*/ 1826764 w 3097720"/>
                <a:gd name="connsiteY308" fmla="*/ 94364 h 3075544"/>
                <a:gd name="connsiteX309" fmla="*/ 1823537 w 3097720"/>
                <a:gd name="connsiteY309" fmla="*/ 95456 h 3075544"/>
                <a:gd name="connsiteX310" fmla="*/ 1817184 w 3097720"/>
                <a:gd name="connsiteY310" fmla="*/ 97740 h 3075544"/>
                <a:gd name="connsiteX311" fmla="*/ 1813957 w 3097720"/>
                <a:gd name="connsiteY311" fmla="*/ 98832 h 3075544"/>
                <a:gd name="connsiteX312" fmla="*/ 1807603 w 3097720"/>
                <a:gd name="connsiteY312" fmla="*/ 101115 h 3075544"/>
                <a:gd name="connsiteX313" fmla="*/ 1804377 w 3097720"/>
                <a:gd name="connsiteY313" fmla="*/ 102306 h 3075544"/>
                <a:gd name="connsiteX314" fmla="*/ 1801200 w 3097720"/>
                <a:gd name="connsiteY314" fmla="*/ 103448 h 3075544"/>
                <a:gd name="connsiteX315" fmla="*/ 1797973 w 3097720"/>
                <a:gd name="connsiteY315" fmla="*/ 104590 h 3075544"/>
                <a:gd name="connsiteX316" fmla="*/ 1794796 w 3097720"/>
                <a:gd name="connsiteY316" fmla="*/ 105781 h 3075544"/>
                <a:gd name="connsiteX317" fmla="*/ 1791570 w 3097720"/>
                <a:gd name="connsiteY317" fmla="*/ 106972 h 3075544"/>
                <a:gd name="connsiteX318" fmla="*/ 1788393 w 3097720"/>
                <a:gd name="connsiteY318" fmla="*/ 108164 h 3075544"/>
                <a:gd name="connsiteX319" fmla="*/ 1781940 w 3097720"/>
                <a:gd name="connsiteY319" fmla="*/ 110546 h 3075544"/>
                <a:gd name="connsiteX320" fmla="*/ 1778763 w 3097720"/>
                <a:gd name="connsiteY320" fmla="*/ 111738 h 3075544"/>
                <a:gd name="connsiteX321" fmla="*/ 1775537 w 3097720"/>
                <a:gd name="connsiteY321" fmla="*/ 112929 h 3075544"/>
                <a:gd name="connsiteX322" fmla="*/ 1772360 w 3097720"/>
                <a:gd name="connsiteY322" fmla="*/ 114170 h 3075544"/>
                <a:gd name="connsiteX323" fmla="*/ 1769133 w 3097720"/>
                <a:gd name="connsiteY323" fmla="*/ 115361 h 3075544"/>
                <a:gd name="connsiteX324" fmla="*/ 1762680 w 3097720"/>
                <a:gd name="connsiteY324" fmla="*/ 117843 h 3075544"/>
                <a:gd name="connsiteX325" fmla="*/ 1759503 w 3097720"/>
                <a:gd name="connsiteY325" fmla="*/ 119084 h 3075544"/>
                <a:gd name="connsiteX326" fmla="*/ 1749824 w 3097720"/>
                <a:gd name="connsiteY326" fmla="*/ 122807 h 3075544"/>
                <a:gd name="connsiteX327" fmla="*/ 1746647 w 3097720"/>
                <a:gd name="connsiteY327" fmla="*/ 124098 h 3075544"/>
                <a:gd name="connsiteX328" fmla="*/ 1743420 w 3097720"/>
                <a:gd name="connsiteY328" fmla="*/ 125389 h 3075544"/>
                <a:gd name="connsiteX329" fmla="*/ 1740194 w 3097720"/>
                <a:gd name="connsiteY329" fmla="*/ 126630 h 3075544"/>
                <a:gd name="connsiteX330" fmla="*/ 1727287 w 3097720"/>
                <a:gd name="connsiteY330" fmla="*/ 131792 h 3075544"/>
                <a:gd name="connsiteX331" fmla="*/ 1724061 w 3097720"/>
                <a:gd name="connsiteY331" fmla="*/ 133132 h 3075544"/>
                <a:gd name="connsiteX332" fmla="*/ 1720884 w 3097720"/>
                <a:gd name="connsiteY332" fmla="*/ 134423 h 3075544"/>
                <a:gd name="connsiteX333" fmla="*/ 1714431 w 3097720"/>
                <a:gd name="connsiteY333" fmla="*/ 137103 h 3075544"/>
                <a:gd name="connsiteX334" fmla="*/ 1711204 w 3097720"/>
                <a:gd name="connsiteY334" fmla="*/ 138394 h 3075544"/>
                <a:gd name="connsiteX335" fmla="*/ 1704751 w 3097720"/>
                <a:gd name="connsiteY335" fmla="*/ 141075 h 3075544"/>
                <a:gd name="connsiteX336" fmla="*/ 1701525 w 3097720"/>
                <a:gd name="connsiteY336" fmla="*/ 142464 h 3075544"/>
                <a:gd name="connsiteX337" fmla="*/ 1698298 w 3097720"/>
                <a:gd name="connsiteY337" fmla="*/ 143805 h 3075544"/>
                <a:gd name="connsiteX338" fmla="*/ 1695022 w 3097720"/>
                <a:gd name="connsiteY338" fmla="*/ 145145 h 3075544"/>
                <a:gd name="connsiteX339" fmla="*/ 1688569 w 3097720"/>
                <a:gd name="connsiteY339" fmla="*/ 147925 h 3075544"/>
                <a:gd name="connsiteX340" fmla="*/ 1685343 w 3097720"/>
                <a:gd name="connsiteY340" fmla="*/ 149265 h 3075544"/>
                <a:gd name="connsiteX341" fmla="*/ 1682116 w 3097720"/>
                <a:gd name="connsiteY341" fmla="*/ 150655 h 3075544"/>
                <a:gd name="connsiteX342" fmla="*/ 1678889 w 3097720"/>
                <a:gd name="connsiteY342" fmla="*/ 152094 h 3075544"/>
                <a:gd name="connsiteX343" fmla="*/ 1669210 w 3097720"/>
                <a:gd name="connsiteY343" fmla="*/ 156264 h 3075544"/>
                <a:gd name="connsiteX344" fmla="*/ 1665934 w 3097720"/>
                <a:gd name="connsiteY344" fmla="*/ 157704 h 3075544"/>
                <a:gd name="connsiteX345" fmla="*/ 1659481 w 3097720"/>
                <a:gd name="connsiteY345" fmla="*/ 160583 h 3075544"/>
                <a:gd name="connsiteX346" fmla="*/ 1656254 w 3097720"/>
                <a:gd name="connsiteY346" fmla="*/ 161973 h 3075544"/>
                <a:gd name="connsiteX347" fmla="*/ 1653028 w 3097720"/>
                <a:gd name="connsiteY347" fmla="*/ 163412 h 3075544"/>
                <a:gd name="connsiteX348" fmla="*/ 1649801 w 3097720"/>
                <a:gd name="connsiteY348" fmla="*/ 164901 h 3075544"/>
                <a:gd name="connsiteX349" fmla="*/ 1646525 w 3097720"/>
                <a:gd name="connsiteY349" fmla="*/ 166341 h 3075544"/>
                <a:gd name="connsiteX350" fmla="*/ 1643298 w 3097720"/>
                <a:gd name="connsiteY350" fmla="*/ 167780 h 3075544"/>
                <a:gd name="connsiteX351" fmla="*/ 1636845 w 3097720"/>
                <a:gd name="connsiteY351" fmla="*/ 170759 h 3075544"/>
                <a:gd name="connsiteX352" fmla="*/ 1633569 w 3097720"/>
                <a:gd name="connsiteY352" fmla="*/ 172198 h 3075544"/>
                <a:gd name="connsiteX353" fmla="*/ 1623889 w 3097720"/>
                <a:gd name="connsiteY353" fmla="*/ 176666 h 3075544"/>
                <a:gd name="connsiteX354" fmla="*/ 1620613 w 3097720"/>
                <a:gd name="connsiteY354" fmla="*/ 178205 h 3075544"/>
                <a:gd name="connsiteX355" fmla="*/ 1614160 w 3097720"/>
                <a:gd name="connsiteY355" fmla="*/ 181183 h 3075544"/>
                <a:gd name="connsiteX356" fmla="*/ 1610884 w 3097720"/>
                <a:gd name="connsiteY356" fmla="*/ 182722 h 3075544"/>
                <a:gd name="connsiteX357" fmla="*/ 1604431 w 3097720"/>
                <a:gd name="connsiteY357" fmla="*/ 185799 h 3075544"/>
                <a:gd name="connsiteX358" fmla="*/ 1601155 w 3097720"/>
                <a:gd name="connsiteY358" fmla="*/ 187338 h 3075544"/>
                <a:gd name="connsiteX359" fmla="*/ 1591475 w 3097720"/>
                <a:gd name="connsiteY359" fmla="*/ 191955 h 3075544"/>
                <a:gd name="connsiteX360" fmla="*/ 1588199 w 3097720"/>
                <a:gd name="connsiteY360" fmla="*/ 193543 h 3075544"/>
                <a:gd name="connsiteX361" fmla="*/ 1584973 w 3097720"/>
                <a:gd name="connsiteY361" fmla="*/ 195082 h 3075544"/>
                <a:gd name="connsiteX362" fmla="*/ 1581746 w 3097720"/>
                <a:gd name="connsiteY362" fmla="*/ 196670 h 3075544"/>
                <a:gd name="connsiteX363" fmla="*/ 1578470 w 3097720"/>
                <a:gd name="connsiteY363" fmla="*/ 198259 h 3075544"/>
                <a:gd name="connsiteX364" fmla="*/ 1572017 w 3097720"/>
                <a:gd name="connsiteY364" fmla="*/ 201436 h 3075544"/>
                <a:gd name="connsiteX365" fmla="*/ 1568741 w 3097720"/>
                <a:gd name="connsiteY365" fmla="*/ 203024 h 3075544"/>
                <a:gd name="connsiteX366" fmla="*/ 1565514 w 3097720"/>
                <a:gd name="connsiteY366" fmla="*/ 204613 h 3075544"/>
                <a:gd name="connsiteX367" fmla="*/ 1562238 w 3097720"/>
                <a:gd name="connsiteY367" fmla="*/ 206251 h 3075544"/>
                <a:gd name="connsiteX368" fmla="*/ 1559011 w 3097720"/>
                <a:gd name="connsiteY368" fmla="*/ 207839 h 3075544"/>
                <a:gd name="connsiteX369" fmla="*/ 1555785 w 3097720"/>
                <a:gd name="connsiteY369" fmla="*/ 209477 h 3075544"/>
                <a:gd name="connsiteX370" fmla="*/ 1552509 w 3097720"/>
                <a:gd name="connsiteY370" fmla="*/ 211115 h 3075544"/>
                <a:gd name="connsiteX371" fmla="*/ 1549282 w 3097720"/>
                <a:gd name="connsiteY371" fmla="*/ 212704 h 3075544"/>
                <a:gd name="connsiteX372" fmla="*/ 1546056 w 3097720"/>
                <a:gd name="connsiteY372" fmla="*/ 214342 h 3075544"/>
                <a:gd name="connsiteX373" fmla="*/ 1542779 w 3097720"/>
                <a:gd name="connsiteY373" fmla="*/ 215980 h 3075544"/>
                <a:gd name="connsiteX374" fmla="*/ 1539553 w 3097720"/>
                <a:gd name="connsiteY374" fmla="*/ 217668 h 3075544"/>
                <a:gd name="connsiteX375" fmla="*/ 1536326 w 3097720"/>
                <a:gd name="connsiteY375" fmla="*/ 219306 h 3075544"/>
                <a:gd name="connsiteX376" fmla="*/ 1533050 w 3097720"/>
                <a:gd name="connsiteY376" fmla="*/ 220944 h 3075544"/>
                <a:gd name="connsiteX377" fmla="*/ 1526597 w 3097720"/>
                <a:gd name="connsiteY377" fmla="*/ 224319 h 3075544"/>
                <a:gd name="connsiteX378" fmla="*/ 1523321 w 3097720"/>
                <a:gd name="connsiteY378" fmla="*/ 226007 h 3075544"/>
                <a:gd name="connsiteX379" fmla="*/ 1520094 w 3097720"/>
                <a:gd name="connsiteY379" fmla="*/ 227645 h 3075544"/>
                <a:gd name="connsiteX380" fmla="*/ 1516868 w 3097720"/>
                <a:gd name="connsiteY380" fmla="*/ 229333 h 3075544"/>
                <a:gd name="connsiteX381" fmla="*/ 1513592 w 3097720"/>
                <a:gd name="connsiteY381" fmla="*/ 231070 h 3075544"/>
                <a:gd name="connsiteX382" fmla="*/ 1507139 w 3097720"/>
                <a:gd name="connsiteY382" fmla="*/ 234446 h 3075544"/>
                <a:gd name="connsiteX383" fmla="*/ 1503862 w 3097720"/>
                <a:gd name="connsiteY383" fmla="*/ 236183 h 3075544"/>
                <a:gd name="connsiteX384" fmla="*/ 1500636 w 3097720"/>
                <a:gd name="connsiteY384" fmla="*/ 237871 h 3075544"/>
                <a:gd name="connsiteX385" fmla="*/ 1497409 w 3097720"/>
                <a:gd name="connsiteY385" fmla="*/ 239608 h 3075544"/>
                <a:gd name="connsiteX386" fmla="*/ 1494133 w 3097720"/>
                <a:gd name="connsiteY386" fmla="*/ 241346 h 3075544"/>
                <a:gd name="connsiteX387" fmla="*/ 1487680 w 3097720"/>
                <a:gd name="connsiteY387" fmla="*/ 244820 h 3075544"/>
                <a:gd name="connsiteX388" fmla="*/ 1484404 w 3097720"/>
                <a:gd name="connsiteY388" fmla="*/ 246558 h 3075544"/>
                <a:gd name="connsiteX389" fmla="*/ 1481177 w 3097720"/>
                <a:gd name="connsiteY389" fmla="*/ 248295 h 3075544"/>
                <a:gd name="connsiteX390" fmla="*/ 1477951 w 3097720"/>
                <a:gd name="connsiteY390" fmla="*/ 250082 h 3075544"/>
                <a:gd name="connsiteX391" fmla="*/ 1474724 w 3097720"/>
                <a:gd name="connsiteY391" fmla="*/ 251820 h 3075544"/>
                <a:gd name="connsiteX392" fmla="*/ 1471448 w 3097720"/>
                <a:gd name="connsiteY392" fmla="*/ 253607 h 3075544"/>
                <a:gd name="connsiteX393" fmla="*/ 1461769 w 3097720"/>
                <a:gd name="connsiteY393" fmla="*/ 258968 h 3075544"/>
                <a:gd name="connsiteX394" fmla="*/ 1458492 w 3097720"/>
                <a:gd name="connsiteY394" fmla="*/ 260755 h 3075544"/>
                <a:gd name="connsiteX395" fmla="*/ 1452039 w 3097720"/>
                <a:gd name="connsiteY395" fmla="*/ 264329 h 3075544"/>
                <a:gd name="connsiteX396" fmla="*/ 1448813 w 3097720"/>
                <a:gd name="connsiteY396" fmla="*/ 266165 h 3075544"/>
                <a:gd name="connsiteX397" fmla="*/ 1445537 w 3097720"/>
                <a:gd name="connsiteY397" fmla="*/ 267952 h 3075544"/>
                <a:gd name="connsiteX398" fmla="*/ 1439084 w 3097720"/>
                <a:gd name="connsiteY398" fmla="*/ 271626 h 3075544"/>
                <a:gd name="connsiteX399" fmla="*/ 1435857 w 3097720"/>
                <a:gd name="connsiteY399" fmla="*/ 273413 h 3075544"/>
                <a:gd name="connsiteX400" fmla="*/ 1432631 w 3097720"/>
                <a:gd name="connsiteY400" fmla="*/ 275249 h 3075544"/>
                <a:gd name="connsiteX401" fmla="*/ 1429404 w 3097720"/>
                <a:gd name="connsiteY401" fmla="*/ 277136 h 3075544"/>
                <a:gd name="connsiteX402" fmla="*/ 1426128 w 3097720"/>
                <a:gd name="connsiteY402" fmla="*/ 278972 h 3075544"/>
                <a:gd name="connsiteX403" fmla="*/ 1419675 w 3097720"/>
                <a:gd name="connsiteY403" fmla="*/ 282646 h 3075544"/>
                <a:gd name="connsiteX404" fmla="*/ 1413222 w 3097720"/>
                <a:gd name="connsiteY404" fmla="*/ 286418 h 3075544"/>
                <a:gd name="connsiteX405" fmla="*/ 1409995 w 3097720"/>
                <a:gd name="connsiteY405" fmla="*/ 288255 h 3075544"/>
                <a:gd name="connsiteX406" fmla="*/ 1400316 w 3097720"/>
                <a:gd name="connsiteY406" fmla="*/ 293914 h 3075544"/>
                <a:gd name="connsiteX407" fmla="*/ 1397089 w 3097720"/>
                <a:gd name="connsiteY407" fmla="*/ 295850 h 3075544"/>
                <a:gd name="connsiteX408" fmla="*/ 1393862 w 3097720"/>
                <a:gd name="connsiteY408" fmla="*/ 297736 h 3075544"/>
                <a:gd name="connsiteX409" fmla="*/ 1390586 w 3097720"/>
                <a:gd name="connsiteY409" fmla="*/ 299622 h 3075544"/>
                <a:gd name="connsiteX410" fmla="*/ 1387360 w 3097720"/>
                <a:gd name="connsiteY410" fmla="*/ 301558 h 3075544"/>
                <a:gd name="connsiteX411" fmla="*/ 1384183 w 3097720"/>
                <a:gd name="connsiteY411" fmla="*/ 303494 h 3075544"/>
                <a:gd name="connsiteX412" fmla="*/ 1380956 w 3097720"/>
                <a:gd name="connsiteY412" fmla="*/ 305380 h 3075544"/>
                <a:gd name="connsiteX413" fmla="*/ 1368050 w 3097720"/>
                <a:gd name="connsiteY413" fmla="*/ 313124 h 3075544"/>
                <a:gd name="connsiteX414" fmla="*/ 1364824 w 3097720"/>
                <a:gd name="connsiteY414" fmla="*/ 315110 h 3075544"/>
                <a:gd name="connsiteX415" fmla="*/ 1361597 w 3097720"/>
                <a:gd name="connsiteY415" fmla="*/ 317046 h 3075544"/>
                <a:gd name="connsiteX416" fmla="*/ 1358371 w 3097720"/>
                <a:gd name="connsiteY416" fmla="*/ 319031 h 3075544"/>
                <a:gd name="connsiteX417" fmla="*/ 1355144 w 3097720"/>
                <a:gd name="connsiteY417" fmla="*/ 320967 h 3075544"/>
                <a:gd name="connsiteX418" fmla="*/ 1351918 w 3097720"/>
                <a:gd name="connsiteY418" fmla="*/ 322953 h 3075544"/>
                <a:gd name="connsiteX419" fmla="*/ 1348741 w 3097720"/>
                <a:gd name="connsiteY419" fmla="*/ 324938 h 3075544"/>
                <a:gd name="connsiteX420" fmla="*/ 1339061 w 3097720"/>
                <a:gd name="connsiteY420" fmla="*/ 330895 h 3075544"/>
                <a:gd name="connsiteX421" fmla="*/ 1335884 w 3097720"/>
                <a:gd name="connsiteY421" fmla="*/ 332880 h 3075544"/>
                <a:gd name="connsiteX422" fmla="*/ 1332658 w 3097720"/>
                <a:gd name="connsiteY422" fmla="*/ 334916 h 3075544"/>
                <a:gd name="connsiteX423" fmla="*/ 1329431 w 3097720"/>
                <a:gd name="connsiteY423" fmla="*/ 336901 h 3075544"/>
                <a:gd name="connsiteX424" fmla="*/ 1326254 w 3097720"/>
                <a:gd name="connsiteY424" fmla="*/ 338936 h 3075544"/>
                <a:gd name="connsiteX425" fmla="*/ 1323028 w 3097720"/>
                <a:gd name="connsiteY425" fmla="*/ 340922 h 3075544"/>
                <a:gd name="connsiteX426" fmla="*/ 1319801 w 3097720"/>
                <a:gd name="connsiteY426" fmla="*/ 342957 h 3075544"/>
                <a:gd name="connsiteX427" fmla="*/ 1316624 w 3097720"/>
                <a:gd name="connsiteY427" fmla="*/ 344992 h 3075544"/>
                <a:gd name="connsiteX428" fmla="*/ 1310171 w 3097720"/>
                <a:gd name="connsiteY428" fmla="*/ 349063 h 3075544"/>
                <a:gd name="connsiteX429" fmla="*/ 1306994 w 3097720"/>
                <a:gd name="connsiteY429" fmla="*/ 351098 h 3075544"/>
                <a:gd name="connsiteX430" fmla="*/ 1303768 w 3097720"/>
                <a:gd name="connsiteY430" fmla="*/ 353183 h 3075544"/>
                <a:gd name="connsiteX431" fmla="*/ 1300591 w 3097720"/>
                <a:gd name="connsiteY431" fmla="*/ 355218 h 3075544"/>
                <a:gd name="connsiteX432" fmla="*/ 1297364 w 3097720"/>
                <a:gd name="connsiteY432" fmla="*/ 357303 h 3075544"/>
                <a:gd name="connsiteX433" fmla="*/ 1294187 w 3097720"/>
                <a:gd name="connsiteY433" fmla="*/ 359338 h 3075544"/>
                <a:gd name="connsiteX434" fmla="*/ 1290961 w 3097720"/>
                <a:gd name="connsiteY434" fmla="*/ 361423 h 3075544"/>
                <a:gd name="connsiteX435" fmla="*/ 1284607 w 3097720"/>
                <a:gd name="connsiteY435" fmla="*/ 365593 h 3075544"/>
                <a:gd name="connsiteX436" fmla="*/ 1281381 w 3097720"/>
                <a:gd name="connsiteY436" fmla="*/ 367677 h 3075544"/>
                <a:gd name="connsiteX437" fmla="*/ 1278204 w 3097720"/>
                <a:gd name="connsiteY437" fmla="*/ 369762 h 3075544"/>
                <a:gd name="connsiteX438" fmla="*/ 1274977 w 3097720"/>
                <a:gd name="connsiteY438" fmla="*/ 371847 h 3075544"/>
                <a:gd name="connsiteX439" fmla="*/ 1271800 w 3097720"/>
                <a:gd name="connsiteY439" fmla="*/ 373982 h 3075544"/>
                <a:gd name="connsiteX440" fmla="*/ 1268623 w 3097720"/>
                <a:gd name="connsiteY440" fmla="*/ 376067 h 3075544"/>
                <a:gd name="connsiteX441" fmla="*/ 1265446 w 3097720"/>
                <a:gd name="connsiteY441" fmla="*/ 378201 h 3075544"/>
                <a:gd name="connsiteX442" fmla="*/ 1262220 w 3097720"/>
                <a:gd name="connsiteY442" fmla="*/ 380286 h 3075544"/>
                <a:gd name="connsiteX443" fmla="*/ 1243159 w 3097720"/>
                <a:gd name="connsiteY443" fmla="*/ 393093 h 3075544"/>
                <a:gd name="connsiteX444" fmla="*/ 1239932 w 3097720"/>
                <a:gd name="connsiteY444" fmla="*/ 395277 h 3075544"/>
                <a:gd name="connsiteX445" fmla="*/ 1236755 w 3097720"/>
                <a:gd name="connsiteY445" fmla="*/ 397411 h 3075544"/>
                <a:gd name="connsiteX446" fmla="*/ 1233578 w 3097720"/>
                <a:gd name="connsiteY446" fmla="*/ 399595 h 3075544"/>
                <a:gd name="connsiteX447" fmla="*/ 1230401 w 3097720"/>
                <a:gd name="connsiteY447" fmla="*/ 401730 h 3075544"/>
                <a:gd name="connsiteX448" fmla="*/ 1227274 w 3097720"/>
                <a:gd name="connsiteY448" fmla="*/ 403914 h 3075544"/>
                <a:gd name="connsiteX449" fmla="*/ 1214566 w 3097720"/>
                <a:gd name="connsiteY449" fmla="*/ 412651 h 3075544"/>
                <a:gd name="connsiteX450" fmla="*/ 1211390 w 3097720"/>
                <a:gd name="connsiteY450" fmla="*/ 414884 h 3075544"/>
                <a:gd name="connsiteX451" fmla="*/ 1208262 w 3097720"/>
                <a:gd name="connsiteY451" fmla="*/ 417068 h 3075544"/>
                <a:gd name="connsiteX452" fmla="*/ 1205085 w 3097720"/>
                <a:gd name="connsiteY452" fmla="*/ 419302 h 3075544"/>
                <a:gd name="connsiteX453" fmla="*/ 1201909 w 3097720"/>
                <a:gd name="connsiteY453" fmla="*/ 421486 h 3075544"/>
                <a:gd name="connsiteX454" fmla="*/ 1198732 w 3097720"/>
                <a:gd name="connsiteY454" fmla="*/ 423720 h 3075544"/>
                <a:gd name="connsiteX455" fmla="*/ 1195604 w 3097720"/>
                <a:gd name="connsiteY455" fmla="*/ 425954 h 3075544"/>
                <a:gd name="connsiteX456" fmla="*/ 1192428 w 3097720"/>
                <a:gd name="connsiteY456" fmla="*/ 428138 h 3075544"/>
                <a:gd name="connsiteX457" fmla="*/ 1189300 w 3097720"/>
                <a:gd name="connsiteY457" fmla="*/ 430372 h 3075544"/>
                <a:gd name="connsiteX458" fmla="*/ 1186123 w 3097720"/>
                <a:gd name="connsiteY458" fmla="*/ 432606 h 3075544"/>
                <a:gd name="connsiteX459" fmla="*/ 1182946 w 3097720"/>
                <a:gd name="connsiteY459" fmla="*/ 434889 h 3075544"/>
                <a:gd name="connsiteX460" fmla="*/ 1176692 w 3097720"/>
                <a:gd name="connsiteY460" fmla="*/ 439356 h 3075544"/>
                <a:gd name="connsiteX461" fmla="*/ 1173515 w 3097720"/>
                <a:gd name="connsiteY461" fmla="*/ 441640 h 3075544"/>
                <a:gd name="connsiteX462" fmla="*/ 1170388 w 3097720"/>
                <a:gd name="connsiteY462" fmla="*/ 443874 h 3075544"/>
                <a:gd name="connsiteX463" fmla="*/ 1167211 w 3097720"/>
                <a:gd name="connsiteY463" fmla="*/ 446157 h 3075544"/>
                <a:gd name="connsiteX464" fmla="*/ 1164084 w 3097720"/>
                <a:gd name="connsiteY464" fmla="*/ 448440 h 3075544"/>
                <a:gd name="connsiteX465" fmla="*/ 1160956 w 3097720"/>
                <a:gd name="connsiteY465" fmla="*/ 450674 h 3075544"/>
                <a:gd name="connsiteX466" fmla="*/ 1157829 w 3097720"/>
                <a:gd name="connsiteY466" fmla="*/ 452958 h 3075544"/>
                <a:gd name="connsiteX467" fmla="*/ 1154652 w 3097720"/>
                <a:gd name="connsiteY467" fmla="*/ 455241 h 3075544"/>
                <a:gd name="connsiteX468" fmla="*/ 1151525 w 3097720"/>
                <a:gd name="connsiteY468" fmla="*/ 457574 h 3075544"/>
                <a:gd name="connsiteX469" fmla="*/ 1145270 w 3097720"/>
                <a:gd name="connsiteY469" fmla="*/ 462141 h 3075544"/>
                <a:gd name="connsiteX470" fmla="*/ 1142143 w 3097720"/>
                <a:gd name="connsiteY470" fmla="*/ 464474 h 3075544"/>
                <a:gd name="connsiteX471" fmla="*/ 1139016 w 3097720"/>
                <a:gd name="connsiteY471" fmla="*/ 466757 h 3075544"/>
                <a:gd name="connsiteX472" fmla="*/ 1135889 w 3097720"/>
                <a:gd name="connsiteY472" fmla="*/ 469090 h 3075544"/>
                <a:gd name="connsiteX473" fmla="*/ 1132761 w 3097720"/>
                <a:gd name="connsiteY473" fmla="*/ 471374 h 3075544"/>
                <a:gd name="connsiteX474" fmla="*/ 1120252 w 3097720"/>
                <a:gd name="connsiteY474" fmla="*/ 480706 h 3075544"/>
                <a:gd name="connsiteX475" fmla="*/ 1117175 w 3097720"/>
                <a:gd name="connsiteY475" fmla="*/ 483039 h 3075544"/>
                <a:gd name="connsiteX476" fmla="*/ 1114048 w 3097720"/>
                <a:gd name="connsiteY476" fmla="*/ 485422 h 3075544"/>
                <a:gd name="connsiteX477" fmla="*/ 1107793 w 3097720"/>
                <a:gd name="connsiteY477" fmla="*/ 490088 h 3075544"/>
                <a:gd name="connsiteX478" fmla="*/ 1104715 w 3097720"/>
                <a:gd name="connsiteY478" fmla="*/ 492470 h 3075544"/>
                <a:gd name="connsiteX479" fmla="*/ 1101588 w 3097720"/>
                <a:gd name="connsiteY479" fmla="*/ 494853 h 3075544"/>
                <a:gd name="connsiteX480" fmla="*/ 1098511 w 3097720"/>
                <a:gd name="connsiteY480" fmla="*/ 497186 h 3075544"/>
                <a:gd name="connsiteX481" fmla="*/ 1095383 w 3097720"/>
                <a:gd name="connsiteY481" fmla="*/ 499569 h 3075544"/>
                <a:gd name="connsiteX482" fmla="*/ 1092306 w 3097720"/>
                <a:gd name="connsiteY482" fmla="*/ 501951 h 3075544"/>
                <a:gd name="connsiteX483" fmla="*/ 1089178 w 3097720"/>
                <a:gd name="connsiteY483" fmla="*/ 504334 h 3075544"/>
                <a:gd name="connsiteX484" fmla="*/ 1083023 w 3097720"/>
                <a:gd name="connsiteY484" fmla="*/ 509100 h 3075544"/>
                <a:gd name="connsiteX485" fmla="*/ 1079896 w 3097720"/>
                <a:gd name="connsiteY485" fmla="*/ 511532 h 3075544"/>
                <a:gd name="connsiteX486" fmla="*/ 1073741 w 3097720"/>
                <a:gd name="connsiteY486" fmla="*/ 516297 h 3075544"/>
                <a:gd name="connsiteX487" fmla="*/ 1070663 w 3097720"/>
                <a:gd name="connsiteY487" fmla="*/ 518730 h 3075544"/>
                <a:gd name="connsiteX488" fmla="*/ 1067536 w 3097720"/>
                <a:gd name="connsiteY488" fmla="*/ 521162 h 3075544"/>
                <a:gd name="connsiteX489" fmla="*/ 1064458 w 3097720"/>
                <a:gd name="connsiteY489" fmla="*/ 523545 h 3075544"/>
                <a:gd name="connsiteX490" fmla="*/ 1052148 w 3097720"/>
                <a:gd name="connsiteY490" fmla="*/ 533274 h 3075544"/>
                <a:gd name="connsiteX491" fmla="*/ 1049120 w 3097720"/>
                <a:gd name="connsiteY491" fmla="*/ 535706 h 3075544"/>
                <a:gd name="connsiteX492" fmla="*/ 1046042 w 3097720"/>
                <a:gd name="connsiteY492" fmla="*/ 538138 h 3075544"/>
                <a:gd name="connsiteX493" fmla="*/ 1042965 w 3097720"/>
                <a:gd name="connsiteY493" fmla="*/ 540620 h 3075544"/>
                <a:gd name="connsiteX494" fmla="*/ 1039887 w 3097720"/>
                <a:gd name="connsiteY494" fmla="*/ 543053 h 3075544"/>
                <a:gd name="connsiteX495" fmla="*/ 1036809 w 3097720"/>
                <a:gd name="connsiteY495" fmla="*/ 545535 h 3075544"/>
                <a:gd name="connsiteX496" fmla="*/ 1033781 w 3097720"/>
                <a:gd name="connsiteY496" fmla="*/ 547967 h 3075544"/>
                <a:gd name="connsiteX497" fmla="*/ 1030704 w 3097720"/>
                <a:gd name="connsiteY497" fmla="*/ 550449 h 3075544"/>
                <a:gd name="connsiteX498" fmla="*/ 1027676 w 3097720"/>
                <a:gd name="connsiteY498" fmla="*/ 552931 h 3075544"/>
                <a:gd name="connsiteX499" fmla="*/ 1024598 w 3097720"/>
                <a:gd name="connsiteY499" fmla="*/ 555413 h 3075544"/>
                <a:gd name="connsiteX500" fmla="*/ 1021570 w 3097720"/>
                <a:gd name="connsiteY500" fmla="*/ 557895 h 3075544"/>
                <a:gd name="connsiteX501" fmla="*/ 1018493 w 3097720"/>
                <a:gd name="connsiteY501" fmla="*/ 560377 h 3075544"/>
                <a:gd name="connsiteX502" fmla="*/ 1012437 w 3097720"/>
                <a:gd name="connsiteY502" fmla="*/ 565341 h 3075544"/>
                <a:gd name="connsiteX503" fmla="*/ 1009359 w 3097720"/>
                <a:gd name="connsiteY503" fmla="*/ 567823 h 3075544"/>
                <a:gd name="connsiteX504" fmla="*/ 1006331 w 3097720"/>
                <a:gd name="connsiteY504" fmla="*/ 570354 h 3075544"/>
                <a:gd name="connsiteX505" fmla="*/ 1003303 w 3097720"/>
                <a:gd name="connsiteY505" fmla="*/ 572836 h 3075544"/>
                <a:gd name="connsiteX506" fmla="*/ 1000275 w 3097720"/>
                <a:gd name="connsiteY506" fmla="*/ 575368 h 3075544"/>
                <a:gd name="connsiteX507" fmla="*/ 997247 w 3097720"/>
                <a:gd name="connsiteY507" fmla="*/ 577850 h 3075544"/>
                <a:gd name="connsiteX508" fmla="*/ 976051 w 3097720"/>
                <a:gd name="connsiteY508" fmla="*/ 595571 h 3075544"/>
                <a:gd name="connsiteX509" fmla="*/ 973073 w 3097720"/>
                <a:gd name="connsiteY509" fmla="*/ 598152 h 3075544"/>
                <a:gd name="connsiteX510" fmla="*/ 970045 w 3097720"/>
                <a:gd name="connsiteY510" fmla="*/ 600684 h 3075544"/>
                <a:gd name="connsiteX511" fmla="*/ 967017 w 3097720"/>
                <a:gd name="connsiteY511" fmla="*/ 603265 h 3075544"/>
                <a:gd name="connsiteX512" fmla="*/ 964039 w 3097720"/>
                <a:gd name="connsiteY512" fmla="*/ 605797 h 3075544"/>
                <a:gd name="connsiteX513" fmla="*/ 961011 w 3097720"/>
                <a:gd name="connsiteY513" fmla="*/ 608378 h 3075544"/>
                <a:gd name="connsiteX514" fmla="*/ 958032 w 3097720"/>
                <a:gd name="connsiteY514" fmla="*/ 610959 h 3075544"/>
                <a:gd name="connsiteX515" fmla="*/ 955054 w 3097720"/>
                <a:gd name="connsiteY515" fmla="*/ 613491 h 3075544"/>
                <a:gd name="connsiteX516" fmla="*/ 952026 w 3097720"/>
                <a:gd name="connsiteY516" fmla="*/ 616072 h 3075544"/>
                <a:gd name="connsiteX517" fmla="*/ 943091 w 3097720"/>
                <a:gd name="connsiteY517" fmla="*/ 623816 h 3075544"/>
                <a:gd name="connsiteX518" fmla="*/ 940063 w 3097720"/>
                <a:gd name="connsiteY518" fmla="*/ 626447 h 3075544"/>
                <a:gd name="connsiteX519" fmla="*/ 934106 w 3097720"/>
                <a:gd name="connsiteY519" fmla="*/ 631609 h 3075544"/>
                <a:gd name="connsiteX520" fmla="*/ 931128 w 3097720"/>
                <a:gd name="connsiteY520" fmla="*/ 634240 h 3075544"/>
                <a:gd name="connsiteX521" fmla="*/ 928199 w 3097720"/>
                <a:gd name="connsiteY521" fmla="*/ 636821 h 3075544"/>
                <a:gd name="connsiteX522" fmla="*/ 922243 w 3097720"/>
                <a:gd name="connsiteY522" fmla="*/ 642083 h 3075544"/>
                <a:gd name="connsiteX523" fmla="*/ 919264 w 3097720"/>
                <a:gd name="connsiteY523" fmla="*/ 644664 h 3075544"/>
                <a:gd name="connsiteX524" fmla="*/ 916286 w 3097720"/>
                <a:gd name="connsiteY524" fmla="*/ 647295 h 3075544"/>
                <a:gd name="connsiteX525" fmla="*/ 913357 w 3097720"/>
                <a:gd name="connsiteY525" fmla="*/ 649926 h 3075544"/>
                <a:gd name="connsiteX526" fmla="*/ 910379 w 3097720"/>
                <a:gd name="connsiteY526" fmla="*/ 652557 h 3075544"/>
                <a:gd name="connsiteX527" fmla="*/ 907450 w 3097720"/>
                <a:gd name="connsiteY527" fmla="*/ 655188 h 3075544"/>
                <a:gd name="connsiteX528" fmla="*/ 904472 w 3097720"/>
                <a:gd name="connsiteY528" fmla="*/ 657819 h 3075544"/>
                <a:gd name="connsiteX529" fmla="*/ 901543 w 3097720"/>
                <a:gd name="connsiteY529" fmla="*/ 660499 h 3075544"/>
                <a:gd name="connsiteX530" fmla="*/ 898614 w 3097720"/>
                <a:gd name="connsiteY530" fmla="*/ 663130 h 3075544"/>
                <a:gd name="connsiteX531" fmla="*/ 895636 w 3097720"/>
                <a:gd name="connsiteY531" fmla="*/ 665761 h 3075544"/>
                <a:gd name="connsiteX532" fmla="*/ 889779 w 3097720"/>
                <a:gd name="connsiteY532" fmla="*/ 671122 h 3075544"/>
                <a:gd name="connsiteX533" fmla="*/ 886850 w 3097720"/>
                <a:gd name="connsiteY533" fmla="*/ 673753 h 3075544"/>
                <a:gd name="connsiteX534" fmla="*/ 878064 w 3097720"/>
                <a:gd name="connsiteY534" fmla="*/ 681794 h 3075544"/>
                <a:gd name="connsiteX535" fmla="*/ 875135 w 3097720"/>
                <a:gd name="connsiteY535" fmla="*/ 684425 h 3075544"/>
                <a:gd name="connsiteX536" fmla="*/ 872206 w 3097720"/>
                <a:gd name="connsiteY536" fmla="*/ 687106 h 3075544"/>
                <a:gd name="connsiteX537" fmla="*/ 869278 w 3097720"/>
                <a:gd name="connsiteY537" fmla="*/ 689836 h 3075544"/>
                <a:gd name="connsiteX538" fmla="*/ 866399 w 3097720"/>
                <a:gd name="connsiteY538" fmla="*/ 692516 h 3075544"/>
                <a:gd name="connsiteX539" fmla="*/ 860541 w 3097720"/>
                <a:gd name="connsiteY539" fmla="*/ 697877 h 3075544"/>
                <a:gd name="connsiteX540" fmla="*/ 857662 w 3097720"/>
                <a:gd name="connsiteY540" fmla="*/ 700608 h 3075544"/>
                <a:gd name="connsiteX541" fmla="*/ 854783 w 3097720"/>
                <a:gd name="connsiteY541" fmla="*/ 703288 h 3075544"/>
                <a:gd name="connsiteX542" fmla="*/ 851854 w 3097720"/>
                <a:gd name="connsiteY542" fmla="*/ 706018 h 3075544"/>
                <a:gd name="connsiteX543" fmla="*/ 848975 w 3097720"/>
                <a:gd name="connsiteY543" fmla="*/ 708699 h 3075544"/>
                <a:gd name="connsiteX544" fmla="*/ 846096 w 3097720"/>
                <a:gd name="connsiteY544" fmla="*/ 711429 h 3075544"/>
                <a:gd name="connsiteX545" fmla="*/ 843168 w 3097720"/>
                <a:gd name="connsiteY545" fmla="*/ 714159 h 3075544"/>
                <a:gd name="connsiteX546" fmla="*/ 840289 w 3097720"/>
                <a:gd name="connsiteY546" fmla="*/ 716889 h 3075544"/>
                <a:gd name="connsiteX547" fmla="*/ 837410 w 3097720"/>
                <a:gd name="connsiteY547" fmla="*/ 719570 h 3075544"/>
                <a:gd name="connsiteX548" fmla="*/ 831651 w 3097720"/>
                <a:gd name="connsiteY548" fmla="*/ 725030 h 3075544"/>
                <a:gd name="connsiteX549" fmla="*/ 828772 w 3097720"/>
                <a:gd name="connsiteY549" fmla="*/ 727810 h 3075544"/>
                <a:gd name="connsiteX550" fmla="*/ 825893 w 3097720"/>
                <a:gd name="connsiteY550" fmla="*/ 730540 h 3075544"/>
                <a:gd name="connsiteX551" fmla="*/ 823064 w 3097720"/>
                <a:gd name="connsiteY551" fmla="*/ 733270 h 3075544"/>
                <a:gd name="connsiteX552" fmla="*/ 820185 w 3097720"/>
                <a:gd name="connsiteY552" fmla="*/ 736000 h 3075544"/>
                <a:gd name="connsiteX553" fmla="*/ 817306 w 3097720"/>
                <a:gd name="connsiteY553" fmla="*/ 738780 h 3075544"/>
                <a:gd name="connsiteX554" fmla="*/ 814476 w 3097720"/>
                <a:gd name="connsiteY554" fmla="*/ 741510 h 3075544"/>
                <a:gd name="connsiteX555" fmla="*/ 811597 w 3097720"/>
                <a:gd name="connsiteY555" fmla="*/ 744290 h 3075544"/>
                <a:gd name="connsiteX556" fmla="*/ 808768 w 3097720"/>
                <a:gd name="connsiteY556" fmla="*/ 747020 h 3075544"/>
                <a:gd name="connsiteX557" fmla="*/ 805889 w 3097720"/>
                <a:gd name="connsiteY557" fmla="*/ 749800 h 3075544"/>
                <a:gd name="connsiteX558" fmla="*/ 797401 w 3097720"/>
                <a:gd name="connsiteY558" fmla="*/ 758139 h 3075544"/>
                <a:gd name="connsiteX559" fmla="*/ 794571 w 3097720"/>
                <a:gd name="connsiteY559" fmla="*/ 760870 h 3075544"/>
                <a:gd name="connsiteX560" fmla="*/ 791742 w 3097720"/>
                <a:gd name="connsiteY560" fmla="*/ 763649 h 3075544"/>
                <a:gd name="connsiteX561" fmla="*/ 788912 w 3097720"/>
                <a:gd name="connsiteY561" fmla="*/ 766479 h 3075544"/>
                <a:gd name="connsiteX562" fmla="*/ 780424 w 3097720"/>
                <a:gd name="connsiteY562" fmla="*/ 774818 h 3075544"/>
                <a:gd name="connsiteX563" fmla="*/ 763596 w 3097720"/>
                <a:gd name="connsiteY563" fmla="*/ 791646 h 3075544"/>
                <a:gd name="connsiteX564" fmla="*/ 760817 w 3097720"/>
                <a:gd name="connsiteY564" fmla="*/ 794475 h 3075544"/>
                <a:gd name="connsiteX565" fmla="*/ 757987 w 3097720"/>
                <a:gd name="connsiteY565" fmla="*/ 797305 h 3075544"/>
                <a:gd name="connsiteX566" fmla="*/ 741308 w 3097720"/>
                <a:gd name="connsiteY566" fmla="*/ 814281 h 3075544"/>
                <a:gd name="connsiteX567" fmla="*/ 738578 w 3097720"/>
                <a:gd name="connsiteY567" fmla="*/ 817160 h 3075544"/>
                <a:gd name="connsiteX568" fmla="*/ 735799 w 3097720"/>
                <a:gd name="connsiteY568" fmla="*/ 819990 h 3075544"/>
                <a:gd name="connsiteX569" fmla="*/ 733068 w 3097720"/>
                <a:gd name="connsiteY569" fmla="*/ 822869 h 3075544"/>
                <a:gd name="connsiteX570" fmla="*/ 730289 w 3097720"/>
                <a:gd name="connsiteY570" fmla="*/ 825698 h 3075544"/>
                <a:gd name="connsiteX571" fmla="*/ 727558 w 3097720"/>
                <a:gd name="connsiteY571" fmla="*/ 828577 h 3075544"/>
                <a:gd name="connsiteX572" fmla="*/ 724779 w 3097720"/>
                <a:gd name="connsiteY572" fmla="*/ 831407 h 3075544"/>
                <a:gd name="connsiteX573" fmla="*/ 719318 w 3097720"/>
                <a:gd name="connsiteY573" fmla="*/ 837165 h 3075544"/>
                <a:gd name="connsiteX574" fmla="*/ 716588 w 3097720"/>
                <a:gd name="connsiteY574" fmla="*/ 839994 h 3075544"/>
                <a:gd name="connsiteX575" fmla="*/ 713808 w 3097720"/>
                <a:gd name="connsiteY575" fmla="*/ 842873 h 3075544"/>
                <a:gd name="connsiteX576" fmla="*/ 711078 w 3097720"/>
                <a:gd name="connsiteY576" fmla="*/ 845753 h 3075544"/>
                <a:gd name="connsiteX577" fmla="*/ 708398 w 3097720"/>
                <a:gd name="connsiteY577" fmla="*/ 848632 h 3075544"/>
                <a:gd name="connsiteX578" fmla="*/ 700207 w 3097720"/>
                <a:gd name="connsiteY578" fmla="*/ 857269 h 3075544"/>
                <a:gd name="connsiteX579" fmla="*/ 697527 w 3097720"/>
                <a:gd name="connsiteY579" fmla="*/ 860198 h 3075544"/>
                <a:gd name="connsiteX580" fmla="*/ 692067 w 3097720"/>
                <a:gd name="connsiteY580" fmla="*/ 865956 h 3075544"/>
                <a:gd name="connsiteX581" fmla="*/ 689386 w 3097720"/>
                <a:gd name="connsiteY581" fmla="*/ 868884 h 3075544"/>
                <a:gd name="connsiteX582" fmla="*/ 684025 w 3097720"/>
                <a:gd name="connsiteY582" fmla="*/ 874643 h 3075544"/>
                <a:gd name="connsiteX583" fmla="*/ 681295 w 3097720"/>
                <a:gd name="connsiteY583" fmla="*/ 877571 h 3075544"/>
                <a:gd name="connsiteX584" fmla="*/ 678614 w 3097720"/>
                <a:gd name="connsiteY584" fmla="*/ 880500 h 3075544"/>
                <a:gd name="connsiteX585" fmla="*/ 675934 w 3097720"/>
                <a:gd name="connsiteY585" fmla="*/ 883379 h 3075544"/>
                <a:gd name="connsiteX586" fmla="*/ 670573 w 3097720"/>
                <a:gd name="connsiteY586" fmla="*/ 889236 h 3075544"/>
                <a:gd name="connsiteX587" fmla="*/ 667942 w 3097720"/>
                <a:gd name="connsiteY587" fmla="*/ 892165 h 3075544"/>
                <a:gd name="connsiteX588" fmla="*/ 662581 w 3097720"/>
                <a:gd name="connsiteY588" fmla="*/ 898023 h 3075544"/>
                <a:gd name="connsiteX589" fmla="*/ 659950 w 3097720"/>
                <a:gd name="connsiteY589" fmla="*/ 900951 h 3075544"/>
                <a:gd name="connsiteX590" fmla="*/ 657270 w 3097720"/>
                <a:gd name="connsiteY590" fmla="*/ 903880 h 3075544"/>
                <a:gd name="connsiteX591" fmla="*/ 652008 w 3097720"/>
                <a:gd name="connsiteY591" fmla="*/ 909737 h 3075544"/>
                <a:gd name="connsiteX592" fmla="*/ 649327 w 3097720"/>
                <a:gd name="connsiteY592" fmla="*/ 912666 h 3075544"/>
                <a:gd name="connsiteX593" fmla="*/ 646697 w 3097720"/>
                <a:gd name="connsiteY593" fmla="*/ 915644 h 3075544"/>
                <a:gd name="connsiteX594" fmla="*/ 641435 w 3097720"/>
                <a:gd name="connsiteY594" fmla="*/ 921502 h 3075544"/>
                <a:gd name="connsiteX595" fmla="*/ 638804 w 3097720"/>
                <a:gd name="connsiteY595" fmla="*/ 924480 h 3075544"/>
                <a:gd name="connsiteX596" fmla="*/ 636173 w 3097720"/>
                <a:gd name="connsiteY596" fmla="*/ 927409 h 3075544"/>
                <a:gd name="connsiteX597" fmla="*/ 633592 w 3097720"/>
                <a:gd name="connsiteY597" fmla="*/ 930387 h 3075544"/>
                <a:gd name="connsiteX598" fmla="*/ 630961 w 3097720"/>
                <a:gd name="connsiteY598" fmla="*/ 933366 h 3075544"/>
                <a:gd name="connsiteX599" fmla="*/ 628330 w 3097720"/>
                <a:gd name="connsiteY599" fmla="*/ 936294 h 3075544"/>
                <a:gd name="connsiteX600" fmla="*/ 625749 w 3097720"/>
                <a:gd name="connsiteY600" fmla="*/ 939273 h 3075544"/>
                <a:gd name="connsiteX601" fmla="*/ 623118 w 3097720"/>
                <a:gd name="connsiteY601" fmla="*/ 942251 h 3075544"/>
                <a:gd name="connsiteX602" fmla="*/ 617956 w 3097720"/>
                <a:gd name="connsiteY602" fmla="*/ 948208 h 3075544"/>
                <a:gd name="connsiteX603" fmla="*/ 615325 w 3097720"/>
                <a:gd name="connsiteY603" fmla="*/ 951186 h 3075544"/>
                <a:gd name="connsiteX604" fmla="*/ 607581 w 3097720"/>
                <a:gd name="connsiteY604" fmla="*/ 960121 h 3075544"/>
                <a:gd name="connsiteX605" fmla="*/ 605049 w 3097720"/>
                <a:gd name="connsiteY605" fmla="*/ 963100 h 3075544"/>
                <a:gd name="connsiteX606" fmla="*/ 599887 w 3097720"/>
                <a:gd name="connsiteY606" fmla="*/ 969056 h 3075544"/>
                <a:gd name="connsiteX607" fmla="*/ 597355 w 3097720"/>
                <a:gd name="connsiteY607" fmla="*/ 972084 h 3075544"/>
                <a:gd name="connsiteX608" fmla="*/ 594774 w 3097720"/>
                <a:gd name="connsiteY608" fmla="*/ 975063 h 3075544"/>
                <a:gd name="connsiteX609" fmla="*/ 592243 w 3097720"/>
                <a:gd name="connsiteY609" fmla="*/ 978041 h 3075544"/>
                <a:gd name="connsiteX610" fmla="*/ 589661 w 3097720"/>
                <a:gd name="connsiteY610" fmla="*/ 981069 h 3075544"/>
                <a:gd name="connsiteX611" fmla="*/ 587130 w 3097720"/>
                <a:gd name="connsiteY611" fmla="*/ 984047 h 3075544"/>
                <a:gd name="connsiteX612" fmla="*/ 582067 w 3097720"/>
                <a:gd name="connsiteY612" fmla="*/ 990103 h 3075544"/>
                <a:gd name="connsiteX613" fmla="*/ 579535 w 3097720"/>
                <a:gd name="connsiteY613" fmla="*/ 993082 h 3075544"/>
                <a:gd name="connsiteX614" fmla="*/ 574472 w 3097720"/>
                <a:gd name="connsiteY614" fmla="*/ 999138 h 3075544"/>
                <a:gd name="connsiteX615" fmla="*/ 571940 w 3097720"/>
                <a:gd name="connsiteY615" fmla="*/ 1002116 h 3075544"/>
                <a:gd name="connsiteX616" fmla="*/ 569409 w 3097720"/>
                <a:gd name="connsiteY616" fmla="*/ 1005144 h 3075544"/>
                <a:gd name="connsiteX617" fmla="*/ 566927 w 3097720"/>
                <a:gd name="connsiteY617" fmla="*/ 1008172 h 3075544"/>
                <a:gd name="connsiteX618" fmla="*/ 564395 w 3097720"/>
                <a:gd name="connsiteY618" fmla="*/ 1011200 h 3075544"/>
                <a:gd name="connsiteX619" fmla="*/ 559431 w 3097720"/>
                <a:gd name="connsiteY619" fmla="*/ 1017256 h 3075544"/>
                <a:gd name="connsiteX620" fmla="*/ 556900 w 3097720"/>
                <a:gd name="connsiteY620" fmla="*/ 1020284 h 3075544"/>
                <a:gd name="connsiteX621" fmla="*/ 551936 w 3097720"/>
                <a:gd name="connsiteY621" fmla="*/ 1026340 h 3075544"/>
                <a:gd name="connsiteX622" fmla="*/ 549454 w 3097720"/>
                <a:gd name="connsiteY622" fmla="*/ 1029418 h 3075544"/>
                <a:gd name="connsiteX623" fmla="*/ 546972 w 3097720"/>
                <a:gd name="connsiteY623" fmla="*/ 1032446 h 3075544"/>
                <a:gd name="connsiteX624" fmla="*/ 544540 w 3097720"/>
                <a:gd name="connsiteY624" fmla="*/ 1035473 h 3075544"/>
                <a:gd name="connsiteX625" fmla="*/ 542058 w 3097720"/>
                <a:gd name="connsiteY625" fmla="*/ 1038551 h 3075544"/>
                <a:gd name="connsiteX626" fmla="*/ 539576 w 3097720"/>
                <a:gd name="connsiteY626" fmla="*/ 1041579 h 3075544"/>
                <a:gd name="connsiteX627" fmla="*/ 537143 w 3097720"/>
                <a:gd name="connsiteY627" fmla="*/ 1044607 h 3075544"/>
                <a:gd name="connsiteX628" fmla="*/ 534661 w 3097720"/>
                <a:gd name="connsiteY628" fmla="*/ 1047685 h 3075544"/>
                <a:gd name="connsiteX629" fmla="*/ 532229 w 3097720"/>
                <a:gd name="connsiteY629" fmla="*/ 1050713 h 3075544"/>
                <a:gd name="connsiteX630" fmla="*/ 527365 w 3097720"/>
                <a:gd name="connsiteY630" fmla="*/ 1056868 h 3075544"/>
                <a:gd name="connsiteX631" fmla="*/ 524883 w 3097720"/>
                <a:gd name="connsiteY631" fmla="*/ 1059896 h 3075544"/>
                <a:gd name="connsiteX632" fmla="*/ 522450 w 3097720"/>
                <a:gd name="connsiteY632" fmla="*/ 1062974 h 3075544"/>
                <a:gd name="connsiteX633" fmla="*/ 520068 w 3097720"/>
                <a:gd name="connsiteY633" fmla="*/ 1066051 h 3075544"/>
                <a:gd name="connsiteX634" fmla="*/ 517635 w 3097720"/>
                <a:gd name="connsiteY634" fmla="*/ 1069079 h 3075544"/>
                <a:gd name="connsiteX635" fmla="*/ 512771 w 3097720"/>
                <a:gd name="connsiteY635" fmla="*/ 1075235 h 3075544"/>
                <a:gd name="connsiteX636" fmla="*/ 510388 w 3097720"/>
                <a:gd name="connsiteY636" fmla="*/ 1078312 h 3075544"/>
                <a:gd name="connsiteX637" fmla="*/ 507956 w 3097720"/>
                <a:gd name="connsiteY637" fmla="*/ 1081390 h 3075544"/>
                <a:gd name="connsiteX638" fmla="*/ 493660 w 3097720"/>
                <a:gd name="connsiteY638" fmla="*/ 1099856 h 3075544"/>
                <a:gd name="connsiteX639" fmla="*/ 491277 w 3097720"/>
                <a:gd name="connsiteY639" fmla="*/ 1102983 h 3075544"/>
                <a:gd name="connsiteX640" fmla="*/ 488894 w 3097720"/>
                <a:gd name="connsiteY640" fmla="*/ 1106060 h 3075544"/>
                <a:gd name="connsiteX641" fmla="*/ 486561 w 3097720"/>
                <a:gd name="connsiteY641" fmla="*/ 1109138 h 3075544"/>
                <a:gd name="connsiteX642" fmla="*/ 484179 w 3097720"/>
                <a:gd name="connsiteY642" fmla="*/ 1112265 h 3075544"/>
                <a:gd name="connsiteX643" fmla="*/ 481846 w 3097720"/>
                <a:gd name="connsiteY643" fmla="*/ 1115343 h 3075544"/>
                <a:gd name="connsiteX644" fmla="*/ 479463 w 3097720"/>
                <a:gd name="connsiteY644" fmla="*/ 1118421 h 3075544"/>
                <a:gd name="connsiteX645" fmla="*/ 477130 w 3097720"/>
                <a:gd name="connsiteY645" fmla="*/ 1121548 h 3075544"/>
                <a:gd name="connsiteX646" fmla="*/ 474797 w 3097720"/>
                <a:gd name="connsiteY646" fmla="*/ 1124626 h 3075544"/>
                <a:gd name="connsiteX647" fmla="*/ 472464 w 3097720"/>
                <a:gd name="connsiteY647" fmla="*/ 1127753 h 3075544"/>
                <a:gd name="connsiteX648" fmla="*/ 470131 w 3097720"/>
                <a:gd name="connsiteY648" fmla="*/ 1130830 h 3075544"/>
                <a:gd name="connsiteX649" fmla="*/ 467798 w 3097720"/>
                <a:gd name="connsiteY649" fmla="*/ 1133958 h 3075544"/>
                <a:gd name="connsiteX650" fmla="*/ 465465 w 3097720"/>
                <a:gd name="connsiteY650" fmla="*/ 1137035 h 3075544"/>
                <a:gd name="connsiteX651" fmla="*/ 463181 w 3097720"/>
                <a:gd name="connsiteY651" fmla="*/ 1140163 h 3075544"/>
                <a:gd name="connsiteX652" fmla="*/ 460848 w 3097720"/>
                <a:gd name="connsiteY652" fmla="*/ 1143290 h 3075544"/>
                <a:gd name="connsiteX653" fmla="*/ 458565 w 3097720"/>
                <a:gd name="connsiteY653" fmla="*/ 1146417 h 3075544"/>
                <a:gd name="connsiteX654" fmla="*/ 456232 w 3097720"/>
                <a:gd name="connsiteY654" fmla="*/ 1149495 h 3075544"/>
                <a:gd name="connsiteX655" fmla="*/ 442531 w 3097720"/>
                <a:gd name="connsiteY655" fmla="*/ 1168258 h 3075544"/>
                <a:gd name="connsiteX656" fmla="*/ 440298 w 3097720"/>
                <a:gd name="connsiteY656" fmla="*/ 1171386 h 3075544"/>
                <a:gd name="connsiteX657" fmla="*/ 435731 w 3097720"/>
                <a:gd name="connsiteY657" fmla="*/ 1177640 h 3075544"/>
                <a:gd name="connsiteX658" fmla="*/ 424562 w 3097720"/>
                <a:gd name="connsiteY658" fmla="*/ 1193277 h 3075544"/>
                <a:gd name="connsiteX659" fmla="*/ 422328 w 3097720"/>
                <a:gd name="connsiteY659" fmla="*/ 1196453 h 3075544"/>
                <a:gd name="connsiteX660" fmla="*/ 417861 w 3097720"/>
                <a:gd name="connsiteY660" fmla="*/ 1202708 h 3075544"/>
                <a:gd name="connsiteX661" fmla="*/ 415677 w 3097720"/>
                <a:gd name="connsiteY661" fmla="*/ 1205885 h 3075544"/>
                <a:gd name="connsiteX662" fmla="*/ 413443 w 3097720"/>
                <a:gd name="connsiteY662" fmla="*/ 1209012 h 3075544"/>
                <a:gd name="connsiteX663" fmla="*/ 411259 w 3097720"/>
                <a:gd name="connsiteY663" fmla="*/ 1212139 h 3075544"/>
                <a:gd name="connsiteX664" fmla="*/ 409025 w 3097720"/>
                <a:gd name="connsiteY664" fmla="*/ 1215316 h 3075544"/>
                <a:gd name="connsiteX665" fmla="*/ 406841 w 3097720"/>
                <a:gd name="connsiteY665" fmla="*/ 1218444 h 3075544"/>
                <a:gd name="connsiteX666" fmla="*/ 404657 w 3097720"/>
                <a:gd name="connsiteY666" fmla="*/ 1221620 h 3075544"/>
                <a:gd name="connsiteX667" fmla="*/ 402473 w 3097720"/>
                <a:gd name="connsiteY667" fmla="*/ 1224748 h 3075544"/>
                <a:gd name="connsiteX668" fmla="*/ 400289 w 3097720"/>
                <a:gd name="connsiteY668" fmla="*/ 1227925 h 3075544"/>
                <a:gd name="connsiteX669" fmla="*/ 398105 w 3097720"/>
                <a:gd name="connsiteY669" fmla="*/ 1231052 h 3075544"/>
                <a:gd name="connsiteX670" fmla="*/ 395970 w 3097720"/>
                <a:gd name="connsiteY670" fmla="*/ 1234229 h 3075544"/>
                <a:gd name="connsiteX671" fmla="*/ 393786 w 3097720"/>
                <a:gd name="connsiteY671" fmla="*/ 1237406 h 3075544"/>
                <a:gd name="connsiteX672" fmla="*/ 391652 w 3097720"/>
                <a:gd name="connsiteY672" fmla="*/ 1240533 h 3075544"/>
                <a:gd name="connsiteX673" fmla="*/ 389467 w 3097720"/>
                <a:gd name="connsiteY673" fmla="*/ 1243710 h 3075544"/>
                <a:gd name="connsiteX674" fmla="*/ 387333 w 3097720"/>
                <a:gd name="connsiteY674" fmla="*/ 1246887 h 3075544"/>
                <a:gd name="connsiteX675" fmla="*/ 385198 w 3097720"/>
                <a:gd name="connsiteY675" fmla="*/ 1250014 h 3075544"/>
                <a:gd name="connsiteX676" fmla="*/ 376661 w 3097720"/>
                <a:gd name="connsiteY676" fmla="*/ 1262722 h 3075544"/>
                <a:gd name="connsiteX677" fmla="*/ 374526 w 3097720"/>
                <a:gd name="connsiteY677" fmla="*/ 1265849 h 3075544"/>
                <a:gd name="connsiteX678" fmla="*/ 372441 w 3097720"/>
                <a:gd name="connsiteY678" fmla="*/ 1269026 h 3075544"/>
                <a:gd name="connsiteX679" fmla="*/ 370307 w 3097720"/>
                <a:gd name="connsiteY679" fmla="*/ 1272203 h 3075544"/>
                <a:gd name="connsiteX680" fmla="*/ 355713 w 3097720"/>
                <a:gd name="connsiteY680" fmla="*/ 1294441 h 3075544"/>
                <a:gd name="connsiteX681" fmla="*/ 353678 w 3097720"/>
                <a:gd name="connsiteY681" fmla="*/ 1297618 h 3075544"/>
                <a:gd name="connsiteX682" fmla="*/ 351593 w 3097720"/>
                <a:gd name="connsiteY682" fmla="*/ 1300795 h 3075544"/>
                <a:gd name="connsiteX683" fmla="*/ 349558 w 3097720"/>
                <a:gd name="connsiteY683" fmla="*/ 1303972 h 3075544"/>
                <a:gd name="connsiteX684" fmla="*/ 347473 w 3097720"/>
                <a:gd name="connsiteY684" fmla="*/ 1307149 h 3075544"/>
                <a:gd name="connsiteX685" fmla="*/ 345438 w 3097720"/>
                <a:gd name="connsiteY685" fmla="*/ 1310375 h 3075544"/>
                <a:gd name="connsiteX686" fmla="*/ 337297 w 3097720"/>
                <a:gd name="connsiteY686" fmla="*/ 1323083 h 3075544"/>
                <a:gd name="connsiteX687" fmla="*/ 335311 w 3097720"/>
                <a:gd name="connsiteY687" fmla="*/ 1326310 h 3075544"/>
                <a:gd name="connsiteX688" fmla="*/ 333276 w 3097720"/>
                <a:gd name="connsiteY688" fmla="*/ 1329486 h 3075544"/>
                <a:gd name="connsiteX689" fmla="*/ 331291 w 3097720"/>
                <a:gd name="connsiteY689" fmla="*/ 1332663 h 3075544"/>
                <a:gd name="connsiteX690" fmla="*/ 329255 w 3097720"/>
                <a:gd name="connsiteY690" fmla="*/ 1335890 h 3075544"/>
                <a:gd name="connsiteX691" fmla="*/ 325284 w 3097720"/>
                <a:gd name="connsiteY691" fmla="*/ 1342244 h 3075544"/>
                <a:gd name="connsiteX692" fmla="*/ 323299 w 3097720"/>
                <a:gd name="connsiteY692" fmla="*/ 1345470 h 3075544"/>
                <a:gd name="connsiteX693" fmla="*/ 319328 w 3097720"/>
                <a:gd name="connsiteY693" fmla="*/ 1351824 h 3075544"/>
                <a:gd name="connsiteX694" fmla="*/ 317392 w 3097720"/>
                <a:gd name="connsiteY694" fmla="*/ 1355051 h 3075544"/>
                <a:gd name="connsiteX695" fmla="*/ 315406 w 3097720"/>
                <a:gd name="connsiteY695" fmla="*/ 1358228 h 3075544"/>
                <a:gd name="connsiteX696" fmla="*/ 313470 w 3097720"/>
                <a:gd name="connsiteY696" fmla="*/ 1361454 h 3075544"/>
                <a:gd name="connsiteX697" fmla="*/ 311485 w 3097720"/>
                <a:gd name="connsiteY697" fmla="*/ 1364631 h 3075544"/>
                <a:gd name="connsiteX698" fmla="*/ 309549 w 3097720"/>
                <a:gd name="connsiteY698" fmla="*/ 1367858 h 3075544"/>
                <a:gd name="connsiteX699" fmla="*/ 307613 w 3097720"/>
                <a:gd name="connsiteY699" fmla="*/ 1371034 h 3075544"/>
                <a:gd name="connsiteX700" fmla="*/ 305677 w 3097720"/>
                <a:gd name="connsiteY700" fmla="*/ 1374261 h 3075544"/>
                <a:gd name="connsiteX701" fmla="*/ 303741 w 3097720"/>
                <a:gd name="connsiteY701" fmla="*/ 1377438 h 3075544"/>
                <a:gd name="connsiteX702" fmla="*/ 301805 w 3097720"/>
                <a:gd name="connsiteY702" fmla="*/ 1380664 h 3075544"/>
                <a:gd name="connsiteX703" fmla="*/ 299869 w 3097720"/>
                <a:gd name="connsiteY703" fmla="*/ 1383841 h 3075544"/>
                <a:gd name="connsiteX704" fmla="*/ 297983 w 3097720"/>
                <a:gd name="connsiteY704" fmla="*/ 1387068 h 3075544"/>
                <a:gd name="connsiteX705" fmla="*/ 296047 w 3097720"/>
                <a:gd name="connsiteY705" fmla="*/ 1390245 h 3075544"/>
                <a:gd name="connsiteX706" fmla="*/ 292274 w 3097720"/>
                <a:gd name="connsiteY706" fmla="*/ 1396698 h 3075544"/>
                <a:gd name="connsiteX707" fmla="*/ 290388 w 3097720"/>
                <a:gd name="connsiteY707" fmla="*/ 1399875 h 3075544"/>
                <a:gd name="connsiteX708" fmla="*/ 288502 w 3097720"/>
                <a:gd name="connsiteY708" fmla="*/ 1403101 h 3075544"/>
                <a:gd name="connsiteX709" fmla="*/ 286615 w 3097720"/>
                <a:gd name="connsiteY709" fmla="*/ 1406278 h 3075544"/>
                <a:gd name="connsiteX710" fmla="*/ 282843 w 3097720"/>
                <a:gd name="connsiteY710" fmla="*/ 1412731 h 3075544"/>
                <a:gd name="connsiteX711" fmla="*/ 280957 w 3097720"/>
                <a:gd name="connsiteY711" fmla="*/ 1415908 h 3075544"/>
                <a:gd name="connsiteX712" fmla="*/ 277283 w 3097720"/>
                <a:gd name="connsiteY712" fmla="*/ 1422361 h 3075544"/>
                <a:gd name="connsiteX713" fmla="*/ 275397 w 3097720"/>
                <a:gd name="connsiteY713" fmla="*/ 1425588 h 3075544"/>
                <a:gd name="connsiteX714" fmla="*/ 273560 w 3097720"/>
                <a:gd name="connsiteY714" fmla="*/ 1428765 h 3075544"/>
                <a:gd name="connsiteX715" fmla="*/ 269887 w 3097720"/>
                <a:gd name="connsiteY715" fmla="*/ 1435218 h 3075544"/>
                <a:gd name="connsiteX716" fmla="*/ 268050 w 3097720"/>
                <a:gd name="connsiteY716" fmla="*/ 1438395 h 3075544"/>
                <a:gd name="connsiteX717" fmla="*/ 266263 w 3097720"/>
                <a:gd name="connsiteY717" fmla="*/ 1441621 h 3075544"/>
                <a:gd name="connsiteX718" fmla="*/ 264427 w 3097720"/>
                <a:gd name="connsiteY718" fmla="*/ 1444848 h 3075544"/>
                <a:gd name="connsiteX719" fmla="*/ 262640 w 3097720"/>
                <a:gd name="connsiteY719" fmla="*/ 1448074 h 3075544"/>
                <a:gd name="connsiteX720" fmla="*/ 260803 w 3097720"/>
                <a:gd name="connsiteY720" fmla="*/ 1451301 h 3075544"/>
                <a:gd name="connsiteX721" fmla="*/ 259016 w 3097720"/>
                <a:gd name="connsiteY721" fmla="*/ 1454478 h 3075544"/>
                <a:gd name="connsiteX722" fmla="*/ 253655 w 3097720"/>
                <a:gd name="connsiteY722" fmla="*/ 1464158 h 3075544"/>
                <a:gd name="connsiteX723" fmla="*/ 251868 w 3097720"/>
                <a:gd name="connsiteY723" fmla="*/ 1467334 h 3075544"/>
                <a:gd name="connsiteX724" fmla="*/ 250131 w 3097720"/>
                <a:gd name="connsiteY724" fmla="*/ 1470561 h 3075544"/>
                <a:gd name="connsiteX725" fmla="*/ 248344 w 3097720"/>
                <a:gd name="connsiteY725" fmla="*/ 1473788 h 3075544"/>
                <a:gd name="connsiteX726" fmla="*/ 246606 w 3097720"/>
                <a:gd name="connsiteY726" fmla="*/ 1477014 h 3075544"/>
                <a:gd name="connsiteX727" fmla="*/ 244819 w 3097720"/>
                <a:gd name="connsiteY727" fmla="*/ 1480241 h 3075544"/>
                <a:gd name="connsiteX728" fmla="*/ 243082 w 3097720"/>
                <a:gd name="connsiteY728" fmla="*/ 1483467 h 3075544"/>
                <a:gd name="connsiteX729" fmla="*/ 241345 w 3097720"/>
                <a:gd name="connsiteY729" fmla="*/ 1486644 h 3075544"/>
                <a:gd name="connsiteX730" fmla="*/ 237870 w 3097720"/>
                <a:gd name="connsiteY730" fmla="*/ 1493097 h 3075544"/>
                <a:gd name="connsiteX731" fmla="*/ 236182 w 3097720"/>
                <a:gd name="connsiteY731" fmla="*/ 1496324 h 3075544"/>
                <a:gd name="connsiteX732" fmla="*/ 232708 w 3097720"/>
                <a:gd name="connsiteY732" fmla="*/ 1502777 h 3075544"/>
                <a:gd name="connsiteX733" fmla="*/ 229332 w 3097720"/>
                <a:gd name="connsiteY733" fmla="*/ 1509230 h 3075544"/>
                <a:gd name="connsiteX734" fmla="*/ 227644 w 3097720"/>
                <a:gd name="connsiteY734" fmla="*/ 1512407 h 3075544"/>
                <a:gd name="connsiteX735" fmla="*/ 220893 w 3097720"/>
                <a:gd name="connsiteY735" fmla="*/ 1525313 h 3075544"/>
                <a:gd name="connsiteX736" fmla="*/ 219255 w 3097720"/>
                <a:gd name="connsiteY736" fmla="*/ 1528540 h 3075544"/>
                <a:gd name="connsiteX737" fmla="*/ 217568 w 3097720"/>
                <a:gd name="connsiteY737" fmla="*/ 1531766 h 3075544"/>
                <a:gd name="connsiteX738" fmla="*/ 215930 w 3097720"/>
                <a:gd name="connsiteY738" fmla="*/ 1534993 h 3075544"/>
                <a:gd name="connsiteX739" fmla="*/ 214242 w 3097720"/>
                <a:gd name="connsiteY739" fmla="*/ 1538170 h 3075544"/>
                <a:gd name="connsiteX740" fmla="*/ 210966 w 3097720"/>
                <a:gd name="connsiteY740" fmla="*/ 1544623 h 3075544"/>
                <a:gd name="connsiteX741" fmla="*/ 209377 w 3097720"/>
                <a:gd name="connsiteY741" fmla="*/ 1547849 h 3075544"/>
                <a:gd name="connsiteX742" fmla="*/ 206101 w 3097720"/>
                <a:gd name="connsiteY742" fmla="*/ 1554302 h 3075544"/>
                <a:gd name="connsiteX743" fmla="*/ 204513 w 3097720"/>
                <a:gd name="connsiteY743" fmla="*/ 1557529 h 3075544"/>
                <a:gd name="connsiteX744" fmla="*/ 202874 w 3097720"/>
                <a:gd name="connsiteY744" fmla="*/ 1560755 h 3075544"/>
                <a:gd name="connsiteX745" fmla="*/ 201286 w 3097720"/>
                <a:gd name="connsiteY745" fmla="*/ 1563932 h 3075544"/>
                <a:gd name="connsiteX746" fmla="*/ 193344 w 3097720"/>
                <a:gd name="connsiteY746" fmla="*/ 1580065 h 3075544"/>
                <a:gd name="connsiteX747" fmla="*/ 191805 w 3097720"/>
                <a:gd name="connsiteY747" fmla="*/ 1583292 h 3075544"/>
                <a:gd name="connsiteX748" fmla="*/ 190217 w 3097720"/>
                <a:gd name="connsiteY748" fmla="*/ 1586469 h 3075544"/>
                <a:gd name="connsiteX749" fmla="*/ 180984 w 3097720"/>
                <a:gd name="connsiteY749" fmla="*/ 1605828 h 3075544"/>
                <a:gd name="connsiteX750" fmla="*/ 179495 w 3097720"/>
                <a:gd name="connsiteY750" fmla="*/ 1609005 h 3075544"/>
                <a:gd name="connsiteX751" fmla="*/ 177956 w 3097720"/>
                <a:gd name="connsiteY751" fmla="*/ 1612231 h 3075544"/>
                <a:gd name="connsiteX752" fmla="*/ 173488 w 3097720"/>
                <a:gd name="connsiteY752" fmla="*/ 1621911 h 3075544"/>
                <a:gd name="connsiteX753" fmla="*/ 171999 w 3097720"/>
                <a:gd name="connsiteY753" fmla="*/ 1625088 h 3075544"/>
                <a:gd name="connsiteX754" fmla="*/ 167532 w 3097720"/>
                <a:gd name="connsiteY754" fmla="*/ 1634767 h 3075544"/>
                <a:gd name="connsiteX755" fmla="*/ 166092 w 3097720"/>
                <a:gd name="connsiteY755" fmla="*/ 1637944 h 3075544"/>
                <a:gd name="connsiteX756" fmla="*/ 164603 w 3097720"/>
                <a:gd name="connsiteY756" fmla="*/ 1641171 h 3075544"/>
                <a:gd name="connsiteX757" fmla="*/ 161724 w 3097720"/>
                <a:gd name="connsiteY757" fmla="*/ 1647624 h 3075544"/>
                <a:gd name="connsiteX758" fmla="*/ 160284 w 3097720"/>
                <a:gd name="connsiteY758" fmla="*/ 1650801 h 3075544"/>
                <a:gd name="connsiteX759" fmla="*/ 157405 w 3097720"/>
                <a:gd name="connsiteY759" fmla="*/ 1657254 h 3075544"/>
                <a:gd name="connsiteX760" fmla="*/ 156015 w 3097720"/>
                <a:gd name="connsiteY760" fmla="*/ 1660431 h 3075544"/>
                <a:gd name="connsiteX761" fmla="*/ 154576 w 3097720"/>
                <a:gd name="connsiteY761" fmla="*/ 1663657 h 3075544"/>
                <a:gd name="connsiteX762" fmla="*/ 153186 w 3097720"/>
                <a:gd name="connsiteY762" fmla="*/ 1666884 h 3075544"/>
                <a:gd name="connsiteX763" fmla="*/ 151796 w 3097720"/>
                <a:gd name="connsiteY763" fmla="*/ 1670061 h 3075544"/>
                <a:gd name="connsiteX764" fmla="*/ 150356 w 3097720"/>
                <a:gd name="connsiteY764" fmla="*/ 1673287 h 3075544"/>
                <a:gd name="connsiteX765" fmla="*/ 148967 w 3097720"/>
                <a:gd name="connsiteY765" fmla="*/ 1676514 h 3075544"/>
                <a:gd name="connsiteX766" fmla="*/ 147577 w 3097720"/>
                <a:gd name="connsiteY766" fmla="*/ 1679691 h 3075544"/>
                <a:gd name="connsiteX767" fmla="*/ 146236 w 3097720"/>
                <a:gd name="connsiteY767" fmla="*/ 1682917 h 3075544"/>
                <a:gd name="connsiteX768" fmla="*/ 144847 w 3097720"/>
                <a:gd name="connsiteY768" fmla="*/ 1686094 h 3075544"/>
                <a:gd name="connsiteX769" fmla="*/ 143506 w 3097720"/>
                <a:gd name="connsiteY769" fmla="*/ 1689321 h 3075544"/>
                <a:gd name="connsiteX770" fmla="*/ 142116 w 3097720"/>
                <a:gd name="connsiteY770" fmla="*/ 1692498 h 3075544"/>
                <a:gd name="connsiteX771" fmla="*/ 139436 w 3097720"/>
                <a:gd name="connsiteY771" fmla="*/ 1698951 h 3075544"/>
                <a:gd name="connsiteX772" fmla="*/ 138096 w 3097720"/>
                <a:gd name="connsiteY772" fmla="*/ 1702128 h 3075544"/>
                <a:gd name="connsiteX773" fmla="*/ 136755 w 3097720"/>
                <a:gd name="connsiteY773" fmla="*/ 1705354 h 3075544"/>
                <a:gd name="connsiteX774" fmla="*/ 135415 w 3097720"/>
                <a:gd name="connsiteY774" fmla="*/ 1708531 h 3075544"/>
                <a:gd name="connsiteX775" fmla="*/ 134075 w 3097720"/>
                <a:gd name="connsiteY775" fmla="*/ 1711758 h 3075544"/>
                <a:gd name="connsiteX776" fmla="*/ 132784 w 3097720"/>
                <a:gd name="connsiteY776" fmla="*/ 1714935 h 3075544"/>
                <a:gd name="connsiteX777" fmla="*/ 131444 w 3097720"/>
                <a:gd name="connsiteY777" fmla="*/ 1718112 h 3075544"/>
                <a:gd name="connsiteX778" fmla="*/ 130153 w 3097720"/>
                <a:gd name="connsiteY778" fmla="*/ 1721338 h 3075544"/>
                <a:gd name="connsiteX779" fmla="*/ 128863 w 3097720"/>
                <a:gd name="connsiteY779" fmla="*/ 1724515 h 3075544"/>
                <a:gd name="connsiteX780" fmla="*/ 127572 w 3097720"/>
                <a:gd name="connsiteY780" fmla="*/ 1727742 h 3075544"/>
                <a:gd name="connsiteX781" fmla="*/ 124991 w 3097720"/>
                <a:gd name="connsiteY781" fmla="*/ 1734095 h 3075544"/>
                <a:gd name="connsiteX782" fmla="*/ 123750 w 3097720"/>
                <a:gd name="connsiteY782" fmla="*/ 1737322 h 3075544"/>
                <a:gd name="connsiteX783" fmla="*/ 122459 w 3097720"/>
                <a:gd name="connsiteY783" fmla="*/ 1740499 h 3075544"/>
                <a:gd name="connsiteX784" fmla="*/ 121218 w 3097720"/>
                <a:gd name="connsiteY784" fmla="*/ 1743676 h 3075544"/>
                <a:gd name="connsiteX785" fmla="*/ 119928 w 3097720"/>
                <a:gd name="connsiteY785" fmla="*/ 1746902 h 3075544"/>
                <a:gd name="connsiteX786" fmla="*/ 116205 w 3097720"/>
                <a:gd name="connsiteY786" fmla="*/ 1756433 h 3075544"/>
                <a:gd name="connsiteX787" fmla="*/ 114964 w 3097720"/>
                <a:gd name="connsiteY787" fmla="*/ 1759660 h 3075544"/>
                <a:gd name="connsiteX788" fmla="*/ 113773 w 3097720"/>
                <a:gd name="connsiteY788" fmla="*/ 1762837 h 3075544"/>
                <a:gd name="connsiteX789" fmla="*/ 112532 w 3097720"/>
                <a:gd name="connsiteY789" fmla="*/ 1766013 h 3075544"/>
                <a:gd name="connsiteX790" fmla="*/ 108958 w 3097720"/>
                <a:gd name="connsiteY790" fmla="*/ 1775544 h 3075544"/>
                <a:gd name="connsiteX791" fmla="*/ 107717 w 3097720"/>
                <a:gd name="connsiteY791" fmla="*/ 1778771 h 3075544"/>
                <a:gd name="connsiteX792" fmla="*/ 106575 w 3097720"/>
                <a:gd name="connsiteY792" fmla="*/ 1781948 h 3075544"/>
                <a:gd name="connsiteX793" fmla="*/ 104192 w 3097720"/>
                <a:gd name="connsiteY793" fmla="*/ 1788301 h 3075544"/>
                <a:gd name="connsiteX794" fmla="*/ 103051 w 3097720"/>
                <a:gd name="connsiteY794" fmla="*/ 1791478 h 3075544"/>
                <a:gd name="connsiteX795" fmla="*/ 101859 w 3097720"/>
                <a:gd name="connsiteY795" fmla="*/ 1794655 h 3075544"/>
                <a:gd name="connsiteX796" fmla="*/ 99576 w 3097720"/>
                <a:gd name="connsiteY796" fmla="*/ 1801009 h 3075544"/>
                <a:gd name="connsiteX797" fmla="*/ 98434 w 3097720"/>
                <a:gd name="connsiteY797" fmla="*/ 1804136 h 3075544"/>
                <a:gd name="connsiteX798" fmla="*/ 96151 w 3097720"/>
                <a:gd name="connsiteY798" fmla="*/ 1810490 h 3075544"/>
                <a:gd name="connsiteX799" fmla="*/ 95059 w 3097720"/>
                <a:gd name="connsiteY799" fmla="*/ 1813667 h 3075544"/>
                <a:gd name="connsiteX800" fmla="*/ 93917 w 3097720"/>
                <a:gd name="connsiteY800" fmla="*/ 1816844 h 3075544"/>
                <a:gd name="connsiteX801" fmla="*/ 92825 w 3097720"/>
                <a:gd name="connsiteY801" fmla="*/ 1820021 h 3075544"/>
                <a:gd name="connsiteX802" fmla="*/ 91733 w 3097720"/>
                <a:gd name="connsiteY802" fmla="*/ 1823148 h 3075544"/>
                <a:gd name="connsiteX803" fmla="*/ 88457 w 3097720"/>
                <a:gd name="connsiteY803" fmla="*/ 1832679 h 3075544"/>
                <a:gd name="connsiteX804" fmla="*/ 87365 w 3097720"/>
                <a:gd name="connsiteY804" fmla="*/ 1835806 h 3075544"/>
                <a:gd name="connsiteX805" fmla="*/ 86322 w 3097720"/>
                <a:gd name="connsiteY805" fmla="*/ 1838983 h 3075544"/>
                <a:gd name="connsiteX806" fmla="*/ 85230 w 3097720"/>
                <a:gd name="connsiteY806" fmla="*/ 1842160 h 3075544"/>
                <a:gd name="connsiteX807" fmla="*/ 84188 w 3097720"/>
                <a:gd name="connsiteY807" fmla="*/ 1845287 h 3075544"/>
                <a:gd name="connsiteX808" fmla="*/ 83145 w 3097720"/>
                <a:gd name="connsiteY808" fmla="*/ 1848464 h 3075544"/>
                <a:gd name="connsiteX809" fmla="*/ 82103 w 3097720"/>
                <a:gd name="connsiteY809" fmla="*/ 1851591 h 3075544"/>
                <a:gd name="connsiteX810" fmla="*/ 81060 w 3097720"/>
                <a:gd name="connsiteY810" fmla="*/ 1854768 h 3075544"/>
                <a:gd name="connsiteX811" fmla="*/ 80018 w 3097720"/>
                <a:gd name="connsiteY811" fmla="*/ 1857896 h 3075544"/>
                <a:gd name="connsiteX812" fmla="*/ 78976 w 3097720"/>
                <a:gd name="connsiteY812" fmla="*/ 1861073 h 3075544"/>
                <a:gd name="connsiteX813" fmla="*/ 77983 w 3097720"/>
                <a:gd name="connsiteY813" fmla="*/ 1864200 h 3075544"/>
                <a:gd name="connsiteX814" fmla="*/ 76940 w 3097720"/>
                <a:gd name="connsiteY814" fmla="*/ 1867327 h 3075544"/>
                <a:gd name="connsiteX815" fmla="*/ 75948 w 3097720"/>
                <a:gd name="connsiteY815" fmla="*/ 1870504 h 3075544"/>
                <a:gd name="connsiteX816" fmla="*/ 73962 w 3097720"/>
                <a:gd name="connsiteY816" fmla="*/ 1876758 h 3075544"/>
                <a:gd name="connsiteX817" fmla="*/ 72969 w 3097720"/>
                <a:gd name="connsiteY817" fmla="*/ 1879935 h 3075544"/>
                <a:gd name="connsiteX818" fmla="*/ 71977 w 3097720"/>
                <a:gd name="connsiteY818" fmla="*/ 1883063 h 3075544"/>
                <a:gd name="connsiteX819" fmla="*/ 71033 w 3097720"/>
                <a:gd name="connsiteY819" fmla="*/ 1886190 h 3075544"/>
                <a:gd name="connsiteX820" fmla="*/ 70041 w 3097720"/>
                <a:gd name="connsiteY820" fmla="*/ 1889317 h 3075544"/>
                <a:gd name="connsiteX821" fmla="*/ 69097 w 3097720"/>
                <a:gd name="connsiteY821" fmla="*/ 1892444 h 3075544"/>
                <a:gd name="connsiteX822" fmla="*/ 68154 w 3097720"/>
                <a:gd name="connsiteY822" fmla="*/ 1895621 h 3075544"/>
                <a:gd name="connsiteX823" fmla="*/ 67162 w 3097720"/>
                <a:gd name="connsiteY823" fmla="*/ 1898749 h 3075544"/>
                <a:gd name="connsiteX824" fmla="*/ 66218 w 3097720"/>
                <a:gd name="connsiteY824" fmla="*/ 1901876 h 3075544"/>
                <a:gd name="connsiteX825" fmla="*/ 65325 w 3097720"/>
                <a:gd name="connsiteY825" fmla="*/ 1905003 h 3075544"/>
                <a:gd name="connsiteX826" fmla="*/ 63439 w 3097720"/>
                <a:gd name="connsiteY826" fmla="*/ 1911258 h 3075544"/>
                <a:gd name="connsiteX827" fmla="*/ 62545 w 3097720"/>
                <a:gd name="connsiteY827" fmla="*/ 1914385 h 3075544"/>
                <a:gd name="connsiteX828" fmla="*/ 61652 w 3097720"/>
                <a:gd name="connsiteY828" fmla="*/ 1917463 h 3075544"/>
                <a:gd name="connsiteX829" fmla="*/ 60708 w 3097720"/>
                <a:gd name="connsiteY829" fmla="*/ 1920590 h 3075544"/>
                <a:gd name="connsiteX830" fmla="*/ 58921 w 3097720"/>
                <a:gd name="connsiteY830" fmla="*/ 1926844 h 3075544"/>
                <a:gd name="connsiteX831" fmla="*/ 58078 w 3097720"/>
                <a:gd name="connsiteY831" fmla="*/ 1929972 h 3075544"/>
                <a:gd name="connsiteX832" fmla="*/ 57184 w 3097720"/>
                <a:gd name="connsiteY832" fmla="*/ 1933049 h 3075544"/>
                <a:gd name="connsiteX833" fmla="*/ 56291 w 3097720"/>
                <a:gd name="connsiteY833" fmla="*/ 1936177 h 3075544"/>
                <a:gd name="connsiteX834" fmla="*/ 55447 w 3097720"/>
                <a:gd name="connsiteY834" fmla="*/ 1939304 h 3075544"/>
                <a:gd name="connsiteX835" fmla="*/ 54603 w 3097720"/>
                <a:gd name="connsiteY835" fmla="*/ 1942382 h 3075544"/>
                <a:gd name="connsiteX836" fmla="*/ 52915 w 3097720"/>
                <a:gd name="connsiteY836" fmla="*/ 1948636 h 3075544"/>
                <a:gd name="connsiteX837" fmla="*/ 51227 w 3097720"/>
                <a:gd name="connsiteY837" fmla="*/ 1954791 h 3075544"/>
                <a:gd name="connsiteX838" fmla="*/ 50384 w 3097720"/>
                <a:gd name="connsiteY838" fmla="*/ 1957919 h 3075544"/>
                <a:gd name="connsiteX839" fmla="*/ 49589 w 3097720"/>
                <a:gd name="connsiteY839" fmla="*/ 1960996 h 3075544"/>
                <a:gd name="connsiteX840" fmla="*/ 48795 w 3097720"/>
                <a:gd name="connsiteY840" fmla="*/ 1964123 h 3075544"/>
                <a:gd name="connsiteX841" fmla="*/ 47951 w 3097720"/>
                <a:gd name="connsiteY841" fmla="*/ 1967201 h 3075544"/>
                <a:gd name="connsiteX842" fmla="*/ 47157 w 3097720"/>
                <a:gd name="connsiteY842" fmla="*/ 1970279 h 3075544"/>
                <a:gd name="connsiteX843" fmla="*/ 46363 w 3097720"/>
                <a:gd name="connsiteY843" fmla="*/ 1973406 h 3075544"/>
                <a:gd name="connsiteX844" fmla="*/ 45618 w 3097720"/>
                <a:gd name="connsiteY844" fmla="*/ 1976484 h 3075544"/>
                <a:gd name="connsiteX845" fmla="*/ 44030 w 3097720"/>
                <a:gd name="connsiteY845" fmla="*/ 1982639 h 3075544"/>
                <a:gd name="connsiteX846" fmla="*/ 38818 w 3097720"/>
                <a:gd name="connsiteY846" fmla="*/ 2004182 h 3075544"/>
                <a:gd name="connsiteX847" fmla="*/ 38123 w 3097720"/>
                <a:gd name="connsiteY847" fmla="*/ 2007260 h 3075544"/>
                <a:gd name="connsiteX848" fmla="*/ 37428 w 3097720"/>
                <a:gd name="connsiteY848" fmla="*/ 2010288 h 3075544"/>
                <a:gd name="connsiteX849" fmla="*/ 36683 w 3097720"/>
                <a:gd name="connsiteY849" fmla="*/ 2013366 h 3075544"/>
                <a:gd name="connsiteX850" fmla="*/ 35988 w 3097720"/>
                <a:gd name="connsiteY850" fmla="*/ 2016443 h 3075544"/>
                <a:gd name="connsiteX851" fmla="*/ 35293 w 3097720"/>
                <a:gd name="connsiteY851" fmla="*/ 2019471 h 3075544"/>
                <a:gd name="connsiteX852" fmla="*/ 34648 w 3097720"/>
                <a:gd name="connsiteY852" fmla="*/ 2022549 h 3075544"/>
                <a:gd name="connsiteX853" fmla="*/ 33953 w 3097720"/>
                <a:gd name="connsiteY853" fmla="*/ 2025626 h 3075544"/>
                <a:gd name="connsiteX854" fmla="*/ 33258 w 3097720"/>
                <a:gd name="connsiteY854" fmla="*/ 2028654 h 3075544"/>
                <a:gd name="connsiteX855" fmla="*/ 32613 w 3097720"/>
                <a:gd name="connsiteY855" fmla="*/ 2031732 h 3075544"/>
                <a:gd name="connsiteX856" fmla="*/ 31322 w 3097720"/>
                <a:gd name="connsiteY856" fmla="*/ 2037788 h 3075544"/>
                <a:gd name="connsiteX857" fmla="*/ 30677 w 3097720"/>
                <a:gd name="connsiteY857" fmla="*/ 2040866 h 3075544"/>
                <a:gd name="connsiteX858" fmla="*/ 28741 w 3097720"/>
                <a:gd name="connsiteY858" fmla="*/ 2049950 h 3075544"/>
                <a:gd name="connsiteX859" fmla="*/ 28145 w 3097720"/>
                <a:gd name="connsiteY859" fmla="*/ 2053027 h 3075544"/>
                <a:gd name="connsiteX860" fmla="*/ 27550 w 3097720"/>
                <a:gd name="connsiteY860" fmla="*/ 2056055 h 3075544"/>
                <a:gd name="connsiteX861" fmla="*/ 26904 w 3097720"/>
                <a:gd name="connsiteY861" fmla="*/ 2059083 h 3075544"/>
                <a:gd name="connsiteX862" fmla="*/ 25713 w 3097720"/>
                <a:gd name="connsiteY862" fmla="*/ 2065139 h 3075544"/>
                <a:gd name="connsiteX863" fmla="*/ 25167 w 3097720"/>
                <a:gd name="connsiteY863" fmla="*/ 2068167 h 3075544"/>
                <a:gd name="connsiteX864" fmla="*/ 24571 w 3097720"/>
                <a:gd name="connsiteY864" fmla="*/ 2071195 h 3075544"/>
                <a:gd name="connsiteX865" fmla="*/ 23976 w 3097720"/>
                <a:gd name="connsiteY865" fmla="*/ 2074174 h 3075544"/>
                <a:gd name="connsiteX866" fmla="*/ 22338 w 3097720"/>
                <a:gd name="connsiteY866" fmla="*/ 2083258 h 3075544"/>
                <a:gd name="connsiteX867" fmla="*/ 21792 w 3097720"/>
                <a:gd name="connsiteY867" fmla="*/ 2086236 h 3075544"/>
                <a:gd name="connsiteX868" fmla="*/ 21245 w 3097720"/>
                <a:gd name="connsiteY868" fmla="*/ 2089264 h 3075544"/>
                <a:gd name="connsiteX869" fmla="*/ 20699 w 3097720"/>
                <a:gd name="connsiteY869" fmla="*/ 2092242 h 3075544"/>
                <a:gd name="connsiteX870" fmla="*/ 20203 w 3097720"/>
                <a:gd name="connsiteY870" fmla="*/ 2095270 h 3075544"/>
                <a:gd name="connsiteX871" fmla="*/ 19657 w 3097720"/>
                <a:gd name="connsiteY871" fmla="*/ 2098249 h 3075544"/>
                <a:gd name="connsiteX872" fmla="*/ 19161 w 3097720"/>
                <a:gd name="connsiteY872" fmla="*/ 2101277 h 3075544"/>
                <a:gd name="connsiteX873" fmla="*/ 18168 w 3097720"/>
                <a:gd name="connsiteY873" fmla="*/ 2107233 h 3075544"/>
                <a:gd name="connsiteX874" fmla="*/ 17671 w 3097720"/>
                <a:gd name="connsiteY874" fmla="*/ 2110261 h 3075544"/>
                <a:gd name="connsiteX875" fmla="*/ 16679 w 3097720"/>
                <a:gd name="connsiteY875" fmla="*/ 2116218 h 3075544"/>
                <a:gd name="connsiteX876" fmla="*/ 16232 w 3097720"/>
                <a:gd name="connsiteY876" fmla="*/ 2119196 h 3075544"/>
                <a:gd name="connsiteX877" fmla="*/ 15736 w 3097720"/>
                <a:gd name="connsiteY877" fmla="*/ 2122175 h 3075544"/>
                <a:gd name="connsiteX878" fmla="*/ 13949 w 3097720"/>
                <a:gd name="connsiteY878" fmla="*/ 2134088 h 3075544"/>
                <a:gd name="connsiteX879" fmla="*/ 13551 w 3097720"/>
                <a:gd name="connsiteY879" fmla="*/ 2137017 h 3075544"/>
                <a:gd name="connsiteX880" fmla="*/ 13105 w 3097720"/>
                <a:gd name="connsiteY880" fmla="*/ 2139995 h 3075544"/>
                <a:gd name="connsiteX881" fmla="*/ 12708 w 3097720"/>
                <a:gd name="connsiteY881" fmla="*/ 2142974 h 3075544"/>
                <a:gd name="connsiteX882" fmla="*/ 12261 w 3097720"/>
                <a:gd name="connsiteY882" fmla="*/ 2145902 h 3075544"/>
                <a:gd name="connsiteX883" fmla="*/ 11467 w 3097720"/>
                <a:gd name="connsiteY883" fmla="*/ 2151859 h 3075544"/>
                <a:gd name="connsiteX884" fmla="*/ 11069 w 3097720"/>
                <a:gd name="connsiteY884" fmla="*/ 2154788 h 3075544"/>
                <a:gd name="connsiteX885" fmla="*/ 10722 w 3097720"/>
                <a:gd name="connsiteY885" fmla="*/ 2157716 h 3075544"/>
                <a:gd name="connsiteX886" fmla="*/ 10325 w 3097720"/>
                <a:gd name="connsiteY886" fmla="*/ 2160695 h 3075544"/>
                <a:gd name="connsiteX887" fmla="*/ 9977 w 3097720"/>
                <a:gd name="connsiteY887" fmla="*/ 2163623 h 3075544"/>
                <a:gd name="connsiteX888" fmla="*/ 9580 w 3097720"/>
                <a:gd name="connsiteY888" fmla="*/ 2166552 h 3075544"/>
                <a:gd name="connsiteX889" fmla="*/ 9233 w 3097720"/>
                <a:gd name="connsiteY889" fmla="*/ 2169481 h 3075544"/>
                <a:gd name="connsiteX890" fmla="*/ 8885 w 3097720"/>
                <a:gd name="connsiteY890" fmla="*/ 2172459 h 3075544"/>
                <a:gd name="connsiteX891" fmla="*/ 8190 w 3097720"/>
                <a:gd name="connsiteY891" fmla="*/ 2178317 h 3075544"/>
                <a:gd name="connsiteX892" fmla="*/ 7893 w 3097720"/>
                <a:gd name="connsiteY892" fmla="*/ 2181245 h 3075544"/>
                <a:gd name="connsiteX893" fmla="*/ 7545 w 3097720"/>
                <a:gd name="connsiteY893" fmla="*/ 2184174 h 3075544"/>
                <a:gd name="connsiteX894" fmla="*/ 7247 w 3097720"/>
                <a:gd name="connsiteY894" fmla="*/ 2187053 h 3075544"/>
                <a:gd name="connsiteX895" fmla="*/ 6949 w 3097720"/>
                <a:gd name="connsiteY895" fmla="*/ 2189982 h 3075544"/>
                <a:gd name="connsiteX896" fmla="*/ 6602 w 3097720"/>
                <a:gd name="connsiteY896" fmla="*/ 2192911 h 3075544"/>
                <a:gd name="connsiteX897" fmla="*/ 6354 w 3097720"/>
                <a:gd name="connsiteY897" fmla="*/ 2195839 h 3075544"/>
                <a:gd name="connsiteX898" fmla="*/ 6056 w 3097720"/>
                <a:gd name="connsiteY898" fmla="*/ 2198718 h 3075544"/>
                <a:gd name="connsiteX899" fmla="*/ 5758 w 3097720"/>
                <a:gd name="connsiteY899" fmla="*/ 2201647 h 3075544"/>
                <a:gd name="connsiteX900" fmla="*/ 5460 w 3097720"/>
                <a:gd name="connsiteY900" fmla="*/ 2204526 h 3075544"/>
                <a:gd name="connsiteX901" fmla="*/ 5212 w 3097720"/>
                <a:gd name="connsiteY901" fmla="*/ 2207455 h 3075544"/>
                <a:gd name="connsiteX902" fmla="*/ 4716 w 3097720"/>
                <a:gd name="connsiteY902" fmla="*/ 2213213 h 3075544"/>
                <a:gd name="connsiteX903" fmla="*/ 4468 w 3097720"/>
                <a:gd name="connsiteY903" fmla="*/ 2216142 h 3075544"/>
                <a:gd name="connsiteX904" fmla="*/ 3723 w 3097720"/>
                <a:gd name="connsiteY904" fmla="*/ 2224779 h 3075544"/>
                <a:gd name="connsiteX905" fmla="*/ 3326 w 3097720"/>
                <a:gd name="connsiteY905" fmla="*/ 2230537 h 3075544"/>
                <a:gd name="connsiteX906" fmla="*/ 3078 w 3097720"/>
                <a:gd name="connsiteY906" fmla="*/ 2233416 h 3075544"/>
                <a:gd name="connsiteX907" fmla="*/ 2681 w 3097720"/>
                <a:gd name="connsiteY907" fmla="*/ 2239174 h 3075544"/>
                <a:gd name="connsiteX908" fmla="*/ 2532 w 3097720"/>
                <a:gd name="connsiteY908" fmla="*/ 2242004 h 3075544"/>
                <a:gd name="connsiteX909" fmla="*/ 2333 w 3097720"/>
                <a:gd name="connsiteY909" fmla="*/ 2244883 h 3075544"/>
                <a:gd name="connsiteX910" fmla="*/ 2184 w 3097720"/>
                <a:gd name="connsiteY910" fmla="*/ 2247712 h 3075544"/>
                <a:gd name="connsiteX911" fmla="*/ 1986 w 3097720"/>
                <a:gd name="connsiteY911" fmla="*/ 2250591 h 3075544"/>
                <a:gd name="connsiteX912" fmla="*/ 1837 w 3097720"/>
                <a:gd name="connsiteY912" fmla="*/ 2253421 h 3075544"/>
                <a:gd name="connsiteX913" fmla="*/ 1688 w 3097720"/>
                <a:gd name="connsiteY913" fmla="*/ 2256300 h 3075544"/>
                <a:gd name="connsiteX914" fmla="*/ 1390 w 3097720"/>
                <a:gd name="connsiteY914" fmla="*/ 2261959 h 3075544"/>
                <a:gd name="connsiteX915" fmla="*/ 1241 w 3097720"/>
                <a:gd name="connsiteY915" fmla="*/ 2264838 h 3075544"/>
                <a:gd name="connsiteX916" fmla="*/ 1142 w 3097720"/>
                <a:gd name="connsiteY916" fmla="*/ 2267667 h 3075544"/>
                <a:gd name="connsiteX917" fmla="*/ 993 w 3097720"/>
                <a:gd name="connsiteY917" fmla="*/ 2270497 h 3075544"/>
                <a:gd name="connsiteX918" fmla="*/ 596 w 3097720"/>
                <a:gd name="connsiteY918" fmla="*/ 2281814 h 3075544"/>
                <a:gd name="connsiteX919" fmla="*/ 496 w 3097720"/>
                <a:gd name="connsiteY919" fmla="*/ 2284594 h 3075544"/>
                <a:gd name="connsiteX920" fmla="*/ 447 w 3097720"/>
                <a:gd name="connsiteY920" fmla="*/ 2287424 h 3075544"/>
                <a:gd name="connsiteX921" fmla="*/ 347 w 3097720"/>
                <a:gd name="connsiteY921" fmla="*/ 2290253 h 3075544"/>
                <a:gd name="connsiteX922" fmla="*/ 298 w 3097720"/>
                <a:gd name="connsiteY922" fmla="*/ 2293033 h 3075544"/>
                <a:gd name="connsiteX923" fmla="*/ 248 w 3097720"/>
                <a:gd name="connsiteY923" fmla="*/ 2295862 h 3075544"/>
                <a:gd name="connsiteX924" fmla="*/ 149 w 3097720"/>
                <a:gd name="connsiteY924" fmla="*/ 2301422 h 3075544"/>
                <a:gd name="connsiteX925" fmla="*/ 99 w 3097720"/>
                <a:gd name="connsiteY925" fmla="*/ 2304251 h 3075544"/>
                <a:gd name="connsiteX926" fmla="*/ 50 w 3097720"/>
                <a:gd name="connsiteY926" fmla="*/ 2307031 h 3075544"/>
                <a:gd name="connsiteX927" fmla="*/ 50 w 3097720"/>
                <a:gd name="connsiteY927" fmla="*/ 2312591 h 3075544"/>
                <a:gd name="connsiteX928" fmla="*/ 0 w 3097720"/>
                <a:gd name="connsiteY928" fmla="*/ 2315370 h 3075544"/>
                <a:gd name="connsiteX929" fmla="*/ 0 w 3097720"/>
                <a:gd name="connsiteY929" fmla="*/ 2320930 h 3075544"/>
                <a:gd name="connsiteX930" fmla="*/ 50 w 3097720"/>
                <a:gd name="connsiteY930" fmla="*/ 2323710 h 3075544"/>
                <a:gd name="connsiteX931" fmla="*/ 50 w 3097720"/>
                <a:gd name="connsiteY931" fmla="*/ 2329220 h 3075544"/>
                <a:gd name="connsiteX932" fmla="*/ 99 w 3097720"/>
                <a:gd name="connsiteY932" fmla="*/ 2332000 h 3075544"/>
                <a:gd name="connsiteX933" fmla="*/ 149 w 3097720"/>
                <a:gd name="connsiteY933" fmla="*/ 2334730 h 3075544"/>
                <a:gd name="connsiteX934" fmla="*/ 199 w 3097720"/>
                <a:gd name="connsiteY934" fmla="*/ 2337510 h 3075544"/>
                <a:gd name="connsiteX935" fmla="*/ 298 w 3097720"/>
                <a:gd name="connsiteY935" fmla="*/ 2342970 h 3075544"/>
                <a:gd name="connsiteX936" fmla="*/ 347 w 3097720"/>
                <a:gd name="connsiteY936" fmla="*/ 2345750 h 3075544"/>
                <a:gd name="connsiteX937" fmla="*/ 397 w 3097720"/>
                <a:gd name="connsiteY937" fmla="*/ 2348480 h 3075544"/>
                <a:gd name="connsiteX938" fmla="*/ 596 w 3097720"/>
                <a:gd name="connsiteY938" fmla="*/ 2353940 h 3075544"/>
                <a:gd name="connsiteX939" fmla="*/ 645 w 3097720"/>
                <a:gd name="connsiteY939" fmla="*/ 2356670 h 3075544"/>
                <a:gd name="connsiteX940" fmla="*/ 745 w 3097720"/>
                <a:gd name="connsiteY940" fmla="*/ 2359400 h 3075544"/>
                <a:gd name="connsiteX941" fmla="*/ 894 w 3097720"/>
                <a:gd name="connsiteY941" fmla="*/ 2362131 h 3075544"/>
                <a:gd name="connsiteX942" fmla="*/ 993 w 3097720"/>
                <a:gd name="connsiteY942" fmla="*/ 2364811 h 3075544"/>
                <a:gd name="connsiteX943" fmla="*/ 1092 w 3097720"/>
                <a:gd name="connsiteY943" fmla="*/ 2367541 h 3075544"/>
                <a:gd name="connsiteX944" fmla="*/ 1241 w 3097720"/>
                <a:gd name="connsiteY944" fmla="*/ 2370271 h 3075544"/>
                <a:gd name="connsiteX945" fmla="*/ 1340 w 3097720"/>
                <a:gd name="connsiteY945" fmla="*/ 2372952 h 3075544"/>
                <a:gd name="connsiteX946" fmla="*/ 1489 w 3097720"/>
                <a:gd name="connsiteY946" fmla="*/ 2375682 h 3075544"/>
                <a:gd name="connsiteX947" fmla="*/ 1936 w 3097720"/>
                <a:gd name="connsiteY947" fmla="*/ 2383724 h 3075544"/>
                <a:gd name="connsiteX948" fmla="*/ 2134 w 3097720"/>
                <a:gd name="connsiteY948" fmla="*/ 2386454 h 3075544"/>
                <a:gd name="connsiteX949" fmla="*/ 2283 w 3097720"/>
                <a:gd name="connsiteY949" fmla="*/ 2389134 h 3075544"/>
                <a:gd name="connsiteX950" fmla="*/ 2482 w 3097720"/>
                <a:gd name="connsiteY950" fmla="*/ 2391815 h 3075544"/>
                <a:gd name="connsiteX951" fmla="*/ 2631 w 3097720"/>
                <a:gd name="connsiteY951" fmla="*/ 2394495 h 3075544"/>
                <a:gd name="connsiteX952" fmla="*/ 2829 w 3097720"/>
                <a:gd name="connsiteY952" fmla="*/ 2397126 h 3075544"/>
                <a:gd name="connsiteX953" fmla="*/ 3028 w 3097720"/>
                <a:gd name="connsiteY953" fmla="*/ 2399807 h 3075544"/>
                <a:gd name="connsiteX954" fmla="*/ 3276 w 3097720"/>
                <a:gd name="connsiteY954" fmla="*/ 2402487 h 3075544"/>
                <a:gd name="connsiteX955" fmla="*/ 3475 w 3097720"/>
                <a:gd name="connsiteY955" fmla="*/ 2405118 h 3075544"/>
                <a:gd name="connsiteX956" fmla="*/ 3673 w 3097720"/>
                <a:gd name="connsiteY956" fmla="*/ 2407799 h 3075544"/>
                <a:gd name="connsiteX957" fmla="*/ 3921 w 3097720"/>
                <a:gd name="connsiteY957" fmla="*/ 2410429 h 3075544"/>
                <a:gd name="connsiteX958" fmla="*/ 4170 w 3097720"/>
                <a:gd name="connsiteY958" fmla="*/ 2413110 h 3075544"/>
                <a:gd name="connsiteX959" fmla="*/ 4368 w 3097720"/>
                <a:gd name="connsiteY959" fmla="*/ 2415741 h 3075544"/>
                <a:gd name="connsiteX960" fmla="*/ 4616 w 3097720"/>
                <a:gd name="connsiteY960" fmla="*/ 2418372 h 3075544"/>
                <a:gd name="connsiteX961" fmla="*/ 4865 w 3097720"/>
                <a:gd name="connsiteY961" fmla="*/ 2421052 h 3075544"/>
                <a:gd name="connsiteX962" fmla="*/ 5162 w 3097720"/>
                <a:gd name="connsiteY962" fmla="*/ 2423683 h 3075544"/>
                <a:gd name="connsiteX963" fmla="*/ 5411 w 3097720"/>
                <a:gd name="connsiteY963" fmla="*/ 2426314 h 3075544"/>
                <a:gd name="connsiteX964" fmla="*/ 5708 w 3097720"/>
                <a:gd name="connsiteY964" fmla="*/ 2428945 h 3075544"/>
                <a:gd name="connsiteX965" fmla="*/ 5957 w 3097720"/>
                <a:gd name="connsiteY965" fmla="*/ 2431526 h 3075544"/>
                <a:gd name="connsiteX966" fmla="*/ 6552 w 3097720"/>
                <a:gd name="connsiteY966" fmla="*/ 2436788 h 3075544"/>
                <a:gd name="connsiteX967" fmla="*/ 6850 w 3097720"/>
                <a:gd name="connsiteY967" fmla="*/ 2439369 h 3075544"/>
                <a:gd name="connsiteX968" fmla="*/ 7148 w 3097720"/>
                <a:gd name="connsiteY968" fmla="*/ 2442000 h 3075544"/>
                <a:gd name="connsiteX969" fmla="*/ 7495 w 3097720"/>
                <a:gd name="connsiteY969" fmla="*/ 2444581 h 3075544"/>
                <a:gd name="connsiteX970" fmla="*/ 7793 w 3097720"/>
                <a:gd name="connsiteY970" fmla="*/ 2447212 h 3075544"/>
                <a:gd name="connsiteX971" fmla="*/ 8141 w 3097720"/>
                <a:gd name="connsiteY971" fmla="*/ 2449793 h 3075544"/>
                <a:gd name="connsiteX972" fmla="*/ 8439 w 3097720"/>
                <a:gd name="connsiteY972" fmla="*/ 2452375 h 3075544"/>
                <a:gd name="connsiteX973" fmla="*/ 9481 w 3097720"/>
                <a:gd name="connsiteY973" fmla="*/ 2460118 h 3075544"/>
                <a:gd name="connsiteX974" fmla="*/ 9878 w 3097720"/>
                <a:gd name="connsiteY974" fmla="*/ 2462700 h 3075544"/>
                <a:gd name="connsiteX975" fmla="*/ 10226 w 3097720"/>
                <a:gd name="connsiteY975" fmla="*/ 2465281 h 3075544"/>
                <a:gd name="connsiteX976" fmla="*/ 10623 w 3097720"/>
                <a:gd name="connsiteY976" fmla="*/ 2467862 h 3075544"/>
                <a:gd name="connsiteX977" fmla="*/ 10970 w 3097720"/>
                <a:gd name="connsiteY977" fmla="*/ 2470394 h 3075544"/>
                <a:gd name="connsiteX978" fmla="*/ 11367 w 3097720"/>
                <a:gd name="connsiteY978" fmla="*/ 2472975 h 3075544"/>
                <a:gd name="connsiteX979" fmla="*/ 11764 w 3097720"/>
                <a:gd name="connsiteY979" fmla="*/ 2475506 h 3075544"/>
                <a:gd name="connsiteX980" fmla="*/ 12162 w 3097720"/>
                <a:gd name="connsiteY980" fmla="*/ 2478088 h 3075544"/>
                <a:gd name="connsiteX981" fmla="*/ 12608 w 3097720"/>
                <a:gd name="connsiteY981" fmla="*/ 2480619 h 3075544"/>
                <a:gd name="connsiteX982" fmla="*/ 13403 w 3097720"/>
                <a:gd name="connsiteY982" fmla="*/ 2485682 h 3075544"/>
                <a:gd name="connsiteX983" fmla="*/ 15636 w 3097720"/>
                <a:gd name="connsiteY983" fmla="*/ 2498340 h 3075544"/>
                <a:gd name="connsiteX984" fmla="*/ 16083 w 3097720"/>
                <a:gd name="connsiteY984" fmla="*/ 2500822 h 3075544"/>
                <a:gd name="connsiteX985" fmla="*/ 16579 w 3097720"/>
                <a:gd name="connsiteY985" fmla="*/ 2503354 h 3075544"/>
                <a:gd name="connsiteX986" fmla="*/ 17026 w 3097720"/>
                <a:gd name="connsiteY986" fmla="*/ 2505836 h 3075544"/>
                <a:gd name="connsiteX987" fmla="*/ 17523 w 3097720"/>
                <a:gd name="connsiteY987" fmla="*/ 2508368 h 3075544"/>
                <a:gd name="connsiteX988" fmla="*/ 19508 w 3097720"/>
                <a:gd name="connsiteY988" fmla="*/ 2518295 h 3075544"/>
                <a:gd name="connsiteX989" fmla="*/ 20054 w 3097720"/>
                <a:gd name="connsiteY989" fmla="*/ 2520777 h 3075544"/>
                <a:gd name="connsiteX990" fmla="*/ 20551 w 3097720"/>
                <a:gd name="connsiteY990" fmla="*/ 2523259 h 3075544"/>
                <a:gd name="connsiteX991" fmla="*/ 21643 w 3097720"/>
                <a:gd name="connsiteY991" fmla="*/ 2528223 h 3075544"/>
                <a:gd name="connsiteX992" fmla="*/ 22189 w 3097720"/>
                <a:gd name="connsiteY992" fmla="*/ 2530656 h 3075544"/>
                <a:gd name="connsiteX993" fmla="*/ 22735 w 3097720"/>
                <a:gd name="connsiteY993" fmla="*/ 2533138 h 3075544"/>
                <a:gd name="connsiteX994" fmla="*/ 23281 w 3097720"/>
                <a:gd name="connsiteY994" fmla="*/ 2535570 h 3075544"/>
                <a:gd name="connsiteX995" fmla="*/ 23876 w 3097720"/>
                <a:gd name="connsiteY995" fmla="*/ 2538002 h 3075544"/>
                <a:gd name="connsiteX996" fmla="*/ 24422 w 3097720"/>
                <a:gd name="connsiteY996" fmla="*/ 2540484 h 3075544"/>
                <a:gd name="connsiteX997" fmla="*/ 25018 w 3097720"/>
                <a:gd name="connsiteY997" fmla="*/ 2542916 h 3075544"/>
                <a:gd name="connsiteX998" fmla="*/ 25564 w 3097720"/>
                <a:gd name="connsiteY998" fmla="*/ 2545349 h 3075544"/>
                <a:gd name="connsiteX999" fmla="*/ 27351 w 3097720"/>
                <a:gd name="connsiteY999" fmla="*/ 2552646 h 3075544"/>
                <a:gd name="connsiteX1000" fmla="*/ 27996 w 3097720"/>
                <a:gd name="connsiteY1000" fmla="*/ 2555028 h 3075544"/>
                <a:gd name="connsiteX1001" fmla="*/ 28592 w 3097720"/>
                <a:gd name="connsiteY1001" fmla="*/ 2557461 h 3075544"/>
                <a:gd name="connsiteX1002" fmla="*/ 29237 w 3097720"/>
                <a:gd name="connsiteY1002" fmla="*/ 2559843 h 3075544"/>
                <a:gd name="connsiteX1003" fmla="*/ 29833 w 3097720"/>
                <a:gd name="connsiteY1003" fmla="*/ 2562276 h 3075544"/>
                <a:gd name="connsiteX1004" fmla="*/ 31124 w 3097720"/>
                <a:gd name="connsiteY1004" fmla="*/ 2567041 h 3075544"/>
                <a:gd name="connsiteX1005" fmla="*/ 31769 w 3097720"/>
                <a:gd name="connsiteY1005" fmla="*/ 2569473 h 3075544"/>
                <a:gd name="connsiteX1006" fmla="*/ 32464 w 3097720"/>
                <a:gd name="connsiteY1006" fmla="*/ 2571856 h 3075544"/>
                <a:gd name="connsiteX1007" fmla="*/ 33109 w 3097720"/>
                <a:gd name="connsiteY1007" fmla="*/ 2574239 h 3075544"/>
                <a:gd name="connsiteX1008" fmla="*/ 33755 w 3097720"/>
                <a:gd name="connsiteY1008" fmla="*/ 2576572 h 3075544"/>
                <a:gd name="connsiteX1009" fmla="*/ 35839 w 3097720"/>
                <a:gd name="connsiteY1009" fmla="*/ 2583720 h 3075544"/>
                <a:gd name="connsiteX1010" fmla="*/ 36534 w 3097720"/>
                <a:gd name="connsiteY1010" fmla="*/ 2586053 h 3075544"/>
                <a:gd name="connsiteX1011" fmla="*/ 37229 w 3097720"/>
                <a:gd name="connsiteY1011" fmla="*/ 2588436 h 3075544"/>
                <a:gd name="connsiteX1012" fmla="*/ 37924 w 3097720"/>
                <a:gd name="connsiteY1012" fmla="*/ 2590769 h 3075544"/>
                <a:gd name="connsiteX1013" fmla="*/ 38669 w 3097720"/>
                <a:gd name="connsiteY1013" fmla="*/ 2593102 h 3075544"/>
                <a:gd name="connsiteX1014" fmla="*/ 39364 w 3097720"/>
                <a:gd name="connsiteY1014" fmla="*/ 2595435 h 3075544"/>
                <a:gd name="connsiteX1015" fmla="*/ 43087 w 3097720"/>
                <a:gd name="connsiteY1015" fmla="*/ 2607100 h 3075544"/>
                <a:gd name="connsiteX1016" fmla="*/ 43881 w 3097720"/>
                <a:gd name="connsiteY1016" fmla="*/ 2609383 h 3075544"/>
                <a:gd name="connsiteX1017" fmla="*/ 44625 w 3097720"/>
                <a:gd name="connsiteY1017" fmla="*/ 2611716 h 3075544"/>
                <a:gd name="connsiteX1018" fmla="*/ 45420 w 3097720"/>
                <a:gd name="connsiteY1018" fmla="*/ 2614000 h 3075544"/>
                <a:gd name="connsiteX1019" fmla="*/ 46164 w 3097720"/>
                <a:gd name="connsiteY1019" fmla="*/ 2616283 h 3075544"/>
                <a:gd name="connsiteX1020" fmla="*/ 46958 w 3097720"/>
                <a:gd name="connsiteY1020" fmla="*/ 2618616 h 3075544"/>
                <a:gd name="connsiteX1021" fmla="*/ 47753 w 3097720"/>
                <a:gd name="connsiteY1021" fmla="*/ 2620900 h 3075544"/>
                <a:gd name="connsiteX1022" fmla="*/ 48597 w 3097720"/>
                <a:gd name="connsiteY1022" fmla="*/ 2623183 h 3075544"/>
                <a:gd name="connsiteX1023" fmla="*/ 49391 w 3097720"/>
                <a:gd name="connsiteY1023" fmla="*/ 2625466 h 3075544"/>
                <a:gd name="connsiteX1024" fmla="*/ 50185 w 3097720"/>
                <a:gd name="connsiteY1024" fmla="*/ 2627700 h 3075544"/>
                <a:gd name="connsiteX1025" fmla="*/ 51873 w 3097720"/>
                <a:gd name="connsiteY1025" fmla="*/ 2632267 h 3075544"/>
                <a:gd name="connsiteX1026" fmla="*/ 52667 w 3097720"/>
                <a:gd name="connsiteY1026" fmla="*/ 2634501 h 3075544"/>
                <a:gd name="connsiteX1027" fmla="*/ 53511 w 3097720"/>
                <a:gd name="connsiteY1027" fmla="*/ 2636784 h 3075544"/>
                <a:gd name="connsiteX1028" fmla="*/ 54355 w 3097720"/>
                <a:gd name="connsiteY1028" fmla="*/ 2639018 h 3075544"/>
                <a:gd name="connsiteX1029" fmla="*/ 55248 w 3097720"/>
                <a:gd name="connsiteY1029" fmla="*/ 2641252 h 3075544"/>
                <a:gd name="connsiteX1030" fmla="*/ 56092 w 3097720"/>
                <a:gd name="connsiteY1030" fmla="*/ 2643485 h 3075544"/>
                <a:gd name="connsiteX1031" fmla="*/ 56986 w 3097720"/>
                <a:gd name="connsiteY1031" fmla="*/ 2645719 h 3075544"/>
                <a:gd name="connsiteX1032" fmla="*/ 57829 w 3097720"/>
                <a:gd name="connsiteY1032" fmla="*/ 2647953 h 3075544"/>
                <a:gd name="connsiteX1033" fmla="*/ 60510 w 3097720"/>
                <a:gd name="connsiteY1033" fmla="*/ 2654654 h 3075544"/>
                <a:gd name="connsiteX1034" fmla="*/ 61403 w 3097720"/>
                <a:gd name="connsiteY1034" fmla="*/ 2656838 h 3075544"/>
                <a:gd name="connsiteX1035" fmla="*/ 62297 w 3097720"/>
                <a:gd name="connsiteY1035" fmla="*/ 2659072 h 3075544"/>
                <a:gd name="connsiteX1036" fmla="*/ 63240 w 3097720"/>
                <a:gd name="connsiteY1036" fmla="*/ 2661256 h 3075544"/>
                <a:gd name="connsiteX1037" fmla="*/ 64134 w 3097720"/>
                <a:gd name="connsiteY1037" fmla="*/ 2663440 h 3075544"/>
                <a:gd name="connsiteX1038" fmla="*/ 69792 w 3097720"/>
                <a:gd name="connsiteY1038" fmla="*/ 2676545 h 3075544"/>
                <a:gd name="connsiteX1039" fmla="*/ 70785 w 3097720"/>
                <a:gd name="connsiteY1039" fmla="*/ 2678680 h 3075544"/>
                <a:gd name="connsiteX1040" fmla="*/ 71728 w 3097720"/>
                <a:gd name="connsiteY1040" fmla="*/ 2680864 h 3075544"/>
                <a:gd name="connsiteX1041" fmla="*/ 76692 w 3097720"/>
                <a:gd name="connsiteY1041" fmla="*/ 2691536 h 3075544"/>
                <a:gd name="connsiteX1042" fmla="*/ 77735 w 3097720"/>
                <a:gd name="connsiteY1042" fmla="*/ 2693671 h 3075544"/>
                <a:gd name="connsiteX1043" fmla="*/ 78727 w 3097720"/>
                <a:gd name="connsiteY1043" fmla="*/ 2695805 h 3075544"/>
                <a:gd name="connsiteX1044" fmla="*/ 79770 w 3097720"/>
                <a:gd name="connsiteY1044" fmla="*/ 2697940 h 3075544"/>
                <a:gd name="connsiteX1045" fmla="*/ 80763 w 3097720"/>
                <a:gd name="connsiteY1045" fmla="*/ 2700024 h 3075544"/>
                <a:gd name="connsiteX1046" fmla="*/ 81805 w 3097720"/>
                <a:gd name="connsiteY1046" fmla="*/ 2702159 h 3075544"/>
                <a:gd name="connsiteX1047" fmla="*/ 82847 w 3097720"/>
                <a:gd name="connsiteY1047" fmla="*/ 2704244 h 3075544"/>
                <a:gd name="connsiteX1048" fmla="*/ 83940 w 3097720"/>
                <a:gd name="connsiteY1048" fmla="*/ 2706329 h 3075544"/>
                <a:gd name="connsiteX1049" fmla="*/ 86024 w 3097720"/>
                <a:gd name="connsiteY1049" fmla="*/ 2710498 h 3075544"/>
                <a:gd name="connsiteX1050" fmla="*/ 87116 w 3097720"/>
                <a:gd name="connsiteY1050" fmla="*/ 2712583 h 3075544"/>
                <a:gd name="connsiteX1051" fmla="*/ 88159 w 3097720"/>
                <a:gd name="connsiteY1051" fmla="*/ 2714668 h 3075544"/>
                <a:gd name="connsiteX1052" fmla="*/ 89251 w 3097720"/>
                <a:gd name="connsiteY1052" fmla="*/ 2716753 h 3075544"/>
                <a:gd name="connsiteX1053" fmla="*/ 90343 w 3097720"/>
                <a:gd name="connsiteY1053" fmla="*/ 2718788 h 3075544"/>
                <a:gd name="connsiteX1054" fmla="*/ 91435 w 3097720"/>
                <a:gd name="connsiteY1054" fmla="*/ 2720873 h 3075544"/>
                <a:gd name="connsiteX1055" fmla="*/ 92527 w 3097720"/>
                <a:gd name="connsiteY1055" fmla="*/ 2722908 h 3075544"/>
                <a:gd name="connsiteX1056" fmla="*/ 93669 w 3097720"/>
                <a:gd name="connsiteY1056" fmla="*/ 2724993 h 3075544"/>
                <a:gd name="connsiteX1057" fmla="*/ 94761 w 3097720"/>
                <a:gd name="connsiteY1057" fmla="*/ 2727028 h 3075544"/>
                <a:gd name="connsiteX1058" fmla="*/ 95903 w 3097720"/>
                <a:gd name="connsiteY1058" fmla="*/ 2729063 h 3075544"/>
                <a:gd name="connsiteX1059" fmla="*/ 96995 w 3097720"/>
                <a:gd name="connsiteY1059" fmla="*/ 2731099 h 3075544"/>
                <a:gd name="connsiteX1060" fmla="*/ 98136 w 3097720"/>
                <a:gd name="connsiteY1060" fmla="*/ 2733134 h 3075544"/>
                <a:gd name="connsiteX1061" fmla="*/ 99278 w 3097720"/>
                <a:gd name="connsiteY1061" fmla="*/ 2735119 h 3075544"/>
                <a:gd name="connsiteX1062" fmla="*/ 101561 w 3097720"/>
                <a:gd name="connsiteY1062" fmla="*/ 2739190 h 3075544"/>
                <a:gd name="connsiteX1063" fmla="*/ 102753 w 3097720"/>
                <a:gd name="connsiteY1063" fmla="*/ 2741175 h 3075544"/>
                <a:gd name="connsiteX1064" fmla="*/ 103894 w 3097720"/>
                <a:gd name="connsiteY1064" fmla="*/ 2743161 h 3075544"/>
                <a:gd name="connsiteX1065" fmla="*/ 105086 w 3097720"/>
                <a:gd name="connsiteY1065" fmla="*/ 2745196 h 3075544"/>
                <a:gd name="connsiteX1066" fmla="*/ 106277 w 3097720"/>
                <a:gd name="connsiteY1066" fmla="*/ 2747182 h 3075544"/>
                <a:gd name="connsiteX1067" fmla="*/ 107419 w 3097720"/>
                <a:gd name="connsiteY1067" fmla="*/ 2749167 h 3075544"/>
                <a:gd name="connsiteX1068" fmla="*/ 108610 w 3097720"/>
                <a:gd name="connsiteY1068" fmla="*/ 2751153 h 3075544"/>
                <a:gd name="connsiteX1069" fmla="*/ 109851 w 3097720"/>
                <a:gd name="connsiteY1069" fmla="*/ 2753138 h 3075544"/>
                <a:gd name="connsiteX1070" fmla="*/ 111042 w 3097720"/>
                <a:gd name="connsiteY1070" fmla="*/ 2755074 h 3075544"/>
                <a:gd name="connsiteX1071" fmla="*/ 112234 w 3097720"/>
                <a:gd name="connsiteY1071" fmla="*/ 2757060 h 3075544"/>
                <a:gd name="connsiteX1072" fmla="*/ 113475 w 3097720"/>
                <a:gd name="connsiteY1072" fmla="*/ 2758996 h 3075544"/>
                <a:gd name="connsiteX1073" fmla="*/ 114666 w 3097720"/>
                <a:gd name="connsiteY1073" fmla="*/ 2760981 h 3075544"/>
                <a:gd name="connsiteX1074" fmla="*/ 120871 w 3097720"/>
                <a:gd name="connsiteY1074" fmla="*/ 2770661 h 3075544"/>
                <a:gd name="connsiteX1075" fmla="*/ 122162 w 3097720"/>
                <a:gd name="connsiteY1075" fmla="*/ 2772597 h 3075544"/>
                <a:gd name="connsiteX1076" fmla="*/ 123402 w 3097720"/>
                <a:gd name="connsiteY1076" fmla="*/ 2774483 h 3075544"/>
                <a:gd name="connsiteX1077" fmla="*/ 124693 w 3097720"/>
                <a:gd name="connsiteY1077" fmla="*/ 2776419 h 3075544"/>
                <a:gd name="connsiteX1078" fmla="*/ 125934 w 3097720"/>
                <a:gd name="connsiteY1078" fmla="*/ 2778305 h 3075544"/>
                <a:gd name="connsiteX1079" fmla="*/ 127225 w 3097720"/>
                <a:gd name="connsiteY1079" fmla="*/ 2780241 h 3075544"/>
                <a:gd name="connsiteX1080" fmla="*/ 129806 w 3097720"/>
                <a:gd name="connsiteY1080" fmla="*/ 2784014 h 3075544"/>
                <a:gd name="connsiteX1081" fmla="*/ 131146 w 3097720"/>
                <a:gd name="connsiteY1081" fmla="*/ 2785900 h 3075544"/>
                <a:gd name="connsiteX1082" fmla="*/ 132437 w 3097720"/>
                <a:gd name="connsiteY1082" fmla="*/ 2787787 h 3075544"/>
                <a:gd name="connsiteX1083" fmla="*/ 133777 w 3097720"/>
                <a:gd name="connsiteY1083" fmla="*/ 2789623 h 3075544"/>
                <a:gd name="connsiteX1084" fmla="*/ 135068 w 3097720"/>
                <a:gd name="connsiteY1084" fmla="*/ 2791510 h 3075544"/>
                <a:gd name="connsiteX1085" fmla="*/ 136408 w 3097720"/>
                <a:gd name="connsiteY1085" fmla="*/ 2793346 h 3075544"/>
                <a:gd name="connsiteX1086" fmla="*/ 137748 w 3097720"/>
                <a:gd name="connsiteY1086" fmla="*/ 2795232 h 3075544"/>
                <a:gd name="connsiteX1087" fmla="*/ 141769 w 3097720"/>
                <a:gd name="connsiteY1087" fmla="*/ 2800742 h 3075544"/>
                <a:gd name="connsiteX1088" fmla="*/ 143159 w 3097720"/>
                <a:gd name="connsiteY1088" fmla="*/ 2802579 h 3075544"/>
                <a:gd name="connsiteX1089" fmla="*/ 144499 w 3097720"/>
                <a:gd name="connsiteY1089" fmla="*/ 2804416 h 3075544"/>
                <a:gd name="connsiteX1090" fmla="*/ 145889 w 3097720"/>
                <a:gd name="connsiteY1090" fmla="*/ 2806252 h 3075544"/>
                <a:gd name="connsiteX1091" fmla="*/ 147229 w 3097720"/>
                <a:gd name="connsiteY1091" fmla="*/ 2808089 h 3075544"/>
                <a:gd name="connsiteX1092" fmla="*/ 150009 w 3097720"/>
                <a:gd name="connsiteY1092" fmla="*/ 2811663 h 3075544"/>
                <a:gd name="connsiteX1093" fmla="*/ 151399 w 3097720"/>
                <a:gd name="connsiteY1093" fmla="*/ 2813500 h 3075544"/>
                <a:gd name="connsiteX1094" fmla="*/ 152838 w 3097720"/>
                <a:gd name="connsiteY1094" fmla="*/ 2815287 h 3075544"/>
                <a:gd name="connsiteX1095" fmla="*/ 154228 w 3097720"/>
                <a:gd name="connsiteY1095" fmla="*/ 2817074 h 3075544"/>
                <a:gd name="connsiteX1096" fmla="*/ 155668 w 3097720"/>
                <a:gd name="connsiteY1096" fmla="*/ 2818861 h 3075544"/>
                <a:gd name="connsiteX1097" fmla="*/ 157058 w 3097720"/>
                <a:gd name="connsiteY1097" fmla="*/ 2820648 h 3075544"/>
                <a:gd name="connsiteX1098" fmla="*/ 158497 w 3097720"/>
                <a:gd name="connsiteY1098" fmla="*/ 2822385 h 3075544"/>
                <a:gd name="connsiteX1099" fmla="*/ 161376 w 3097720"/>
                <a:gd name="connsiteY1099" fmla="*/ 2825959 h 3075544"/>
                <a:gd name="connsiteX1100" fmla="*/ 165695 w 3097720"/>
                <a:gd name="connsiteY1100" fmla="*/ 2831171 h 3075544"/>
                <a:gd name="connsiteX1101" fmla="*/ 167184 w 3097720"/>
                <a:gd name="connsiteY1101" fmla="*/ 2832909 h 3075544"/>
                <a:gd name="connsiteX1102" fmla="*/ 168624 w 3097720"/>
                <a:gd name="connsiteY1102" fmla="*/ 2834646 h 3075544"/>
                <a:gd name="connsiteX1103" fmla="*/ 171602 w 3097720"/>
                <a:gd name="connsiteY1103" fmla="*/ 2838121 h 3075544"/>
                <a:gd name="connsiteX1104" fmla="*/ 173091 w 3097720"/>
                <a:gd name="connsiteY1104" fmla="*/ 2839808 h 3075544"/>
                <a:gd name="connsiteX1105" fmla="*/ 174580 w 3097720"/>
                <a:gd name="connsiteY1105" fmla="*/ 2841546 h 3075544"/>
                <a:gd name="connsiteX1106" fmla="*/ 176069 w 3097720"/>
                <a:gd name="connsiteY1106" fmla="*/ 2843234 h 3075544"/>
                <a:gd name="connsiteX1107" fmla="*/ 177608 w 3097720"/>
                <a:gd name="connsiteY1107" fmla="*/ 2844921 h 3075544"/>
                <a:gd name="connsiteX1108" fmla="*/ 179097 w 3097720"/>
                <a:gd name="connsiteY1108" fmla="*/ 2846659 h 3075544"/>
                <a:gd name="connsiteX1109" fmla="*/ 180636 w 3097720"/>
                <a:gd name="connsiteY1109" fmla="*/ 2848346 h 3075544"/>
                <a:gd name="connsiteX1110" fmla="*/ 182125 w 3097720"/>
                <a:gd name="connsiteY1110" fmla="*/ 2849984 h 3075544"/>
                <a:gd name="connsiteX1111" fmla="*/ 185203 w 3097720"/>
                <a:gd name="connsiteY1111" fmla="*/ 2853360 h 3075544"/>
                <a:gd name="connsiteX1112" fmla="*/ 186742 w 3097720"/>
                <a:gd name="connsiteY1112" fmla="*/ 2854998 h 3075544"/>
                <a:gd name="connsiteX1113" fmla="*/ 188281 w 3097720"/>
                <a:gd name="connsiteY1113" fmla="*/ 2856686 h 3075544"/>
                <a:gd name="connsiteX1114" fmla="*/ 189819 w 3097720"/>
                <a:gd name="connsiteY1114" fmla="*/ 2858324 h 3075544"/>
                <a:gd name="connsiteX1115" fmla="*/ 191408 w 3097720"/>
                <a:gd name="connsiteY1115" fmla="*/ 2859962 h 3075544"/>
                <a:gd name="connsiteX1116" fmla="*/ 192947 w 3097720"/>
                <a:gd name="connsiteY1116" fmla="*/ 2861600 h 3075544"/>
                <a:gd name="connsiteX1117" fmla="*/ 199300 w 3097720"/>
                <a:gd name="connsiteY1117" fmla="*/ 2868152 h 3075544"/>
                <a:gd name="connsiteX1118" fmla="*/ 202477 w 3097720"/>
                <a:gd name="connsiteY1118" fmla="*/ 2871329 h 3075544"/>
                <a:gd name="connsiteX1119" fmla="*/ 204066 w 3097720"/>
                <a:gd name="connsiteY1119" fmla="*/ 2872967 h 3075544"/>
                <a:gd name="connsiteX1120" fmla="*/ 207342 w 3097720"/>
                <a:gd name="connsiteY1120" fmla="*/ 2876144 h 3075544"/>
                <a:gd name="connsiteX1121" fmla="*/ 208930 w 3097720"/>
                <a:gd name="connsiteY1121" fmla="*/ 2877733 h 3075544"/>
                <a:gd name="connsiteX1122" fmla="*/ 210569 w 3097720"/>
                <a:gd name="connsiteY1122" fmla="*/ 2879272 h 3075544"/>
                <a:gd name="connsiteX1123" fmla="*/ 213845 w 3097720"/>
                <a:gd name="connsiteY1123" fmla="*/ 2882449 h 3075544"/>
                <a:gd name="connsiteX1124" fmla="*/ 215483 w 3097720"/>
                <a:gd name="connsiteY1124" fmla="*/ 2883987 h 3075544"/>
                <a:gd name="connsiteX1125" fmla="*/ 217171 w 3097720"/>
                <a:gd name="connsiteY1125" fmla="*/ 2885526 h 3075544"/>
                <a:gd name="connsiteX1126" fmla="*/ 218809 w 3097720"/>
                <a:gd name="connsiteY1126" fmla="*/ 2887115 h 3075544"/>
                <a:gd name="connsiteX1127" fmla="*/ 220496 w 3097720"/>
                <a:gd name="connsiteY1127" fmla="*/ 2888653 h 3075544"/>
                <a:gd name="connsiteX1128" fmla="*/ 222134 w 3097720"/>
                <a:gd name="connsiteY1128" fmla="*/ 2890192 h 3075544"/>
                <a:gd name="connsiteX1129" fmla="*/ 223822 w 3097720"/>
                <a:gd name="connsiteY1129" fmla="*/ 2891681 h 3075544"/>
                <a:gd name="connsiteX1130" fmla="*/ 227198 w 3097720"/>
                <a:gd name="connsiteY1130" fmla="*/ 2894759 h 3075544"/>
                <a:gd name="connsiteX1131" fmla="*/ 228885 w 3097720"/>
                <a:gd name="connsiteY1131" fmla="*/ 2896248 h 3075544"/>
                <a:gd name="connsiteX1132" fmla="*/ 230573 w 3097720"/>
                <a:gd name="connsiteY1132" fmla="*/ 2897787 h 3075544"/>
                <a:gd name="connsiteX1133" fmla="*/ 232310 w 3097720"/>
                <a:gd name="connsiteY1133" fmla="*/ 2899276 h 3075544"/>
                <a:gd name="connsiteX1134" fmla="*/ 233998 w 3097720"/>
                <a:gd name="connsiteY1134" fmla="*/ 2900765 h 3075544"/>
                <a:gd name="connsiteX1135" fmla="*/ 237473 w 3097720"/>
                <a:gd name="connsiteY1135" fmla="*/ 2903744 h 3075544"/>
                <a:gd name="connsiteX1136" fmla="*/ 239161 w 3097720"/>
                <a:gd name="connsiteY1136" fmla="*/ 2905183 h 3075544"/>
                <a:gd name="connsiteX1137" fmla="*/ 242635 w 3097720"/>
                <a:gd name="connsiteY1137" fmla="*/ 2908162 h 3075544"/>
                <a:gd name="connsiteX1138" fmla="*/ 244422 w 3097720"/>
                <a:gd name="connsiteY1138" fmla="*/ 2909601 h 3075544"/>
                <a:gd name="connsiteX1139" fmla="*/ 247897 w 3097720"/>
                <a:gd name="connsiteY1139" fmla="*/ 2912480 h 3075544"/>
                <a:gd name="connsiteX1140" fmla="*/ 249684 w 3097720"/>
                <a:gd name="connsiteY1140" fmla="*/ 2913920 h 3075544"/>
                <a:gd name="connsiteX1141" fmla="*/ 251421 w 3097720"/>
                <a:gd name="connsiteY1141" fmla="*/ 2915359 h 3075544"/>
                <a:gd name="connsiteX1142" fmla="*/ 254995 w 3097720"/>
                <a:gd name="connsiteY1142" fmla="*/ 2918238 h 3075544"/>
                <a:gd name="connsiteX1143" fmla="*/ 256782 w 3097720"/>
                <a:gd name="connsiteY1143" fmla="*/ 2919628 h 3075544"/>
                <a:gd name="connsiteX1144" fmla="*/ 258569 w 3097720"/>
                <a:gd name="connsiteY1144" fmla="*/ 2921068 h 3075544"/>
                <a:gd name="connsiteX1145" fmla="*/ 260356 w 3097720"/>
                <a:gd name="connsiteY1145" fmla="*/ 2922458 h 3075544"/>
                <a:gd name="connsiteX1146" fmla="*/ 262193 w 3097720"/>
                <a:gd name="connsiteY1146" fmla="*/ 2923848 h 3075544"/>
                <a:gd name="connsiteX1147" fmla="*/ 263980 w 3097720"/>
                <a:gd name="connsiteY1147" fmla="*/ 2925237 h 3075544"/>
                <a:gd name="connsiteX1148" fmla="*/ 265817 w 3097720"/>
                <a:gd name="connsiteY1148" fmla="*/ 2926627 h 3075544"/>
                <a:gd name="connsiteX1149" fmla="*/ 267604 w 3097720"/>
                <a:gd name="connsiteY1149" fmla="*/ 2928017 h 3075544"/>
                <a:gd name="connsiteX1150" fmla="*/ 269440 w 3097720"/>
                <a:gd name="connsiteY1150" fmla="*/ 2929358 h 3075544"/>
                <a:gd name="connsiteX1151" fmla="*/ 271277 w 3097720"/>
                <a:gd name="connsiteY1151" fmla="*/ 2930747 h 3075544"/>
                <a:gd name="connsiteX1152" fmla="*/ 273114 w 3097720"/>
                <a:gd name="connsiteY1152" fmla="*/ 2932088 h 3075544"/>
                <a:gd name="connsiteX1153" fmla="*/ 274950 w 3097720"/>
                <a:gd name="connsiteY1153" fmla="*/ 2933478 h 3075544"/>
                <a:gd name="connsiteX1154" fmla="*/ 276787 w 3097720"/>
                <a:gd name="connsiteY1154" fmla="*/ 2934818 h 3075544"/>
                <a:gd name="connsiteX1155" fmla="*/ 278673 w 3097720"/>
                <a:gd name="connsiteY1155" fmla="*/ 2936158 h 3075544"/>
                <a:gd name="connsiteX1156" fmla="*/ 280510 w 3097720"/>
                <a:gd name="connsiteY1156" fmla="*/ 2937498 h 3075544"/>
                <a:gd name="connsiteX1157" fmla="*/ 282396 w 3097720"/>
                <a:gd name="connsiteY1157" fmla="*/ 2938839 h 3075544"/>
                <a:gd name="connsiteX1158" fmla="*/ 284233 w 3097720"/>
                <a:gd name="connsiteY1158" fmla="*/ 2940129 h 3075544"/>
                <a:gd name="connsiteX1159" fmla="*/ 286119 w 3097720"/>
                <a:gd name="connsiteY1159" fmla="*/ 2941470 h 3075544"/>
                <a:gd name="connsiteX1160" fmla="*/ 288005 w 3097720"/>
                <a:gd name="connsiteY1160" fmla="*/ 2942760 h 3075544"/>
                <a:gd name="connsiteX1161" fmla="*/ 289892 w 3097720"/>
                <a:gd name="connsiteY1161" fmla="*/ 2944100 h 3075544"/>
                <a:gd name="connsiteX1162" fmla="*/ 293664 w 3097720"/>
                <a:gd name="connsiteY1162" fmla="*/ 2946682 h 3075544"/>
                <a:gd name="connsiteX1163" fmla="*/ 295600 w 3097720"/>
                <a:gd name="connsiteY1163" fmla="*/ 2947972 h 3075544"/>
                <a:gd name="connsiteX1164" fmla="*/ 297486 w 3097720"/>
                <a:gd name="connsiteY1164" fmla="*/ 2949263 h 3075544"/>
                <a:gd name="connsiteX1165" fmla="*/ 299422 w 3097720"/>
                <a:gd name="connsiteY1165" fmla="*/ 2950504 h 3075544"/>
                <a:gd name="connsiteX1166" fmla="*/ 301309 w 3097720"/>
                <a:gd name="connsiteY1166" fmla="*/ 2951794 h 3075544"/>
                <a:gd name="connsiteX1167" fmla="*/ 303245 w 3097720"/>
                <a:gd name="connsiteY1167" fmla="*/ 2953035 h 3075544"/>
                <a:gd name="connsiteX1168" fmla="*/ 305180 w 3097720"/>
                <a:gd name="connsiteY1168" fmla="*/ 2954326 h 3075544"/>
                <a:gd name="connsiteX1169" fmla="*/ 310988 w 3097720"/>
                <a:gd name="connsiteY1169" fmla="*/ 2958049 h 3075544"/>
                <a:gd name="connsiteX1170" fmla="*/ 312974 w 3097720"/>
                <a:gd name="connsiteY1170" fmla="*/ 2959290 h 3075544"/>
                <a:gd name="connsiteX1171" fmla="*/ 314910 w 3097720"/>
                <a:gd name="connsiteY1171" fmla="*/ 2960481 h 3075544"/>
                <a:gd name="connsiteX1172" fmla="*/ 316895 w 3097720"/>
                <a:gd name="connsiteY1172" fmla="*/ 2961722 h 3075544"/>
                <a:gd name="connsiteX1173" fmla="*/ 318831 w 3097720"/>
                <a:gd name="connsiteY1173" fmla="*/ 2962914 h 3075544"/>
                <a:gd name="connsiteX1174" fmla="*/ 320817 w 3097720"/>
                <a:gd name="connsiteY1174" fmla="*/ 2964155 h 3075544"/>
                <a:gd name="connsiteX1175" fmla="*/ 328759 w 3097720"/>
                <a:gd name="connsiteY1175" fmla="*/ 2968920 h 3075544"/>
                <a:gd name="connsiteX1176" fmla="*/ 330794 w 3097720"/>
                <a:gd name="connsiteY1176" fmla="*/ 2970062 h 3075544"/>
                <a:gd name="connsiteX1177" fmla="*/ 332780 w 3097720"/>
                <a:gd name="connsiteY1177" fmla="*/ 2971253 h 3075544"/>
                <a:gd name="connsiteX1178" fmla="*/ 334815 w 3097720"/>
                <a:gd name="connsiteY1178" fmla="*/ 2972395 h 3075544"/>
                <a:gd name="connsiteX1179" fmla="*/ 336800 w 3097720"/>
                <a:gd name="connsiteY1179" fmla="*/ 2973586 h 3075544"/>
                <a:gd name="connsiteX1180" fmla="*/ 344941 w 3097720"/>
                <a:gd name="connsiteY1180" fmla="*/ 2978153 h 3075544"/>
                <a:gd name="connsiteX1181" fmla="*/ 346976 w 3097720"/>
                <a:gd name="connsiteY1181" fmla="*/ 2979245 h 3075544"/>
                <a:gd name="connsiteX1182" fmla="*/ 349012 w 3097720"/>
                <a:gd name="connsiteY1182" fmla="*/ 2980387 h 3075544"/>
                <a:gd name="connsiteX1183" fmla="*/ 351096 w 3097720"/>
                <a:gd name="connsiteY1183" fmla="*/ 2981479 h 3075544"/>
                <a:gd name="connsiteX1184" fmla="*/ 353132 w 3097720"/>
                <a:gd name="connsiteY1184" fmla="*/ 2982571 h 3075544"/>
                <a:gd name="connsiteX1185" fmla="*/ 355217 w 3097720"/>
                <a:gd name="connsiteY1185" fmla="*/ 2983712 h 3075544"/>
                <a:gd name="connsiteX1186" fmla="*/ 357252 w 3097720"/>
                <a:gd name="connsiteY1186" fmla="*/ 2984805 h 3075544"/>
                <a:gd name="connsiteX1187" fmla="*/ 359337 w 3097720"/>
                <a:gd name="connsiteY1187" fmla="*/ 2985897 h 3075544"/>
                <a:gd name="connsiteX1188" fmla="*/ 361421 w 3097720"/>
                <a:gd name="connsiteY1188" fmla="*/ 2986939 h 3075544"/>
                <a:gd name="connsiteX1189" fmla="*/ 363506 w 3097720"/>
                <a:gd name="connsiteY1189" fmla="*/ 2988031 h 3075544"/>
                <a:gd name="connsiteX1190" fmla="*/ 365591 w 3097720"/>
                <a:gd name="connsiteY1190" fmla="*/ 2989073 h 3075544"/>
                <a:gd name="connsiteX1191" fmla="*/ 367676 w 3097720"/>
                <a:gd name="connsiteY1191" fmla="*/ 2990166 h 3075544"/>
                <a:gd name="connsiteX1192" fmla="*/ 369810 w 3097720"/>
                <a:gd name="connsiteY1192" fmla="*/ 2991208 h 3075544"/>
                <a:gd name="connsiteX1193" fmla="*/ 371895 w 3097720"/>
                <a:gd name="connsiteY1193" fmla="*/ 2992250 h 3075544"/>
                <a:gd name="connsiteX1194" fmla="*/ 374030 w 3097720"/>
                <a:gd name="connsiteY1194" fmla="*/ 2993293 h 3075544"/>
                <a:gd name="connsiteX1195" fmla="*/ 376115 w 3097720"/>
                <a:gd name="connsiteY1195" fmla="*/ 2994335 h 3075544"/>
                <a:gd name="connsiteX1196" fmla="*/ 378249 w 3097720"/>
                <a:gd name="connsiteY1196" fmla="*/ 2995378 h 3075544"/>
                <a:gd name="connsiteX1197" fmla="*/ 380383 w 3097720"/>
                <a:gd name="connsiteY1197" fmla="*/ 2996370 h 3075544"/>
                <a:gd name="connsiteX1198" fmla="*/ 382518 w 3097720"/>
                <a:gd name="connsiteY1198" fmla="*/ 2997413 h 3075544"/>
                <a:gd name="connsiteX1199" fmla="*/ 384652 w 3097720"/>
                <a:gd name="connsiteY1199" fmla="*/ 2998406 h 3075544"/>
                <a:gd name="connsiteX1200" fmla="*/ 386787 w 3097720"/>
                <a:gd name="connsiteY1200" fmla="*/ 2999448 h 3075544"/>
                <a:gd name="connsiteX1201" fmla="*/ 388921 w 3097720"/>
                <a:gd name="connsiteY1201" fmla="*/ 3000441 h 3075544"/>
                <a:gd name="connsiteX1202" fmla="*/ 391105 w 3097720"/>
                <a:gd name="connsiteY1202" fmla="*/ 3001434 h 3075544"/>
                <a:gd name="connsiteX1203" fmla="*/ 393240 w 3097720"/>
                <a:gd name="connsiteY1203" fmla="*/ 3002377 h 3075544"/>
                <a:gd name="connsiteX1204" fmla="*/ 395424 w 3097720"/>
                <a:gd name="connsiteY1204" fmla="*/ 3003370 h 3075544"/>
                <a:gd name="connsiteX1205" fmla="*/ 397559 w 3097720"/>
                <a:gd name="connsiteY1205" fmla="*/ 3004362 h 3075544"/>
                <a:gd name="connsiteX1206" fmla="*/ 399743 w 3097720"/>
                <a:gd name="connsiteY1206" fmla="*/ 3005306 h 3075544"/>
                <a:gd name="connsiteX1207" fmla="*/ 401927 w 3097720"/>
                <a:gd name="connsiteY1207" fmla="*/ 3006298 h 3075544"/>
                <a:gd name="connsiteX1208" fmla="*/ 410663 w 3097720"/>
                <a:gd name="connsiteY1208" fmla="*/ 3010071 h 3075544"/>
                <a:gd name="connsiteX1209" fmla="*/ 412897 w 3097720"/>
                <a:gd name="connsiteY1209" fmla="*/ 3010964 h 3075544"/>
                <a:gd name="connsiteX1210" fmla="*/ 415081 w 3097720"/>
                <a:gd name="connsiteY1210" fmla="*/ 3011908 h 3075544"/>
                <a:gd name="connsiteX1211" fmla="*/ 419549 w 3097720"/>
                <a:gd name="connsiteY1211" fmla="*/ 3013695 h 3075544"/>
                <a:gd name="connsiteX1212" fmla="*/ 421733 w 3097720"/>
                <a:gd name="connsiteY1212" fmla="*/ 3014638 h 3075544"/>
                <a:gd name="connsiteX1213" fmla="*/ 423966 w 3097720"/>
                <a:gd name="connsiteY1213" fmla="*/ 3015531 h 3075544"/>
                <a:gd name="connsiteX1214" fmla="*/ 426200 w 3097720"/>
                <a:gd name="connsiteY1214" fmla="*/ 3016375 h 3075544"/>
                <a:gd name="connsiteX1215" fmla="*/ 430668 w 3097720"/>
                <a:gd name="connsiteY1215" fmla="*/ 3018162 h 3075544"/>
                <a:gd name="connsiteX1216" fmla="*/ 432951 w 3097720"/>
                <a:gd name="connsiteY1216" fmla="*/ 3019006 h 3075544"/>
                <a:gd name="connsiteX1217" fmla="*/ 435185 w 3097720"/>
                <a:gd name="connsiteY1217" fmla="*/ 3019899 h 3075544"/>
                <a:gd name="connsiteX1218" fmla="*/ 437468 w 3097720"/>
                <a:gd name="connsiteY1218" fmla="*/ 3020743 h 3075544"/>
                <a:gd name="connsiteX1219" fmla="*/ 439702 w 3097720"/>
                <a:gd name="connsiteY1219" fmla="*/ 3021587 h 3075544"/>
                <a:gd name="connsiteX1220" fmla="*/ 444269 w 3097720"/>
                <a:gd name="connsiteY1220" fmla="*/ 3023275 h 3075544"/>
                <a:gd name="connsiteX1221" fmla="*/ 446503 w 3097720"/>
                <a:gd name="connsiteY1221" fmla="*/ 3024119 h 3075544"/>
                <a:gd name="connsiteX1222" fmla="*/ 448786 w 3097720"/>
                <a:gd name="connsiteY1222" fmla="*/ 3024913 h 3075544"/>
                <a:gd name="connsiteX1223" fmla="*/ 451069 w 3097720"/>
                <a:gd name="connsiteY1223" fmla="*/ 3025757 h 3075544"/>
                <a:gd name="connsiteX1224" fmla="*/ 453402 w 3097720"/>
                <a:gd name="connsiteY1224" fmla="*/ 3026551 h 3075544"/>
                <a:gd name="connsiteX1225" fmla="*/ 457969 w 3097720"/>
                <a:gd name="connsiteY1225" fmla="*/ 3028140 h 3075544"/>
                <a:gd name="connsiteX1226" fmla="*/ 460302 w 3097720"/>
                <a:gd name="connsiteY1226" fmla="*/ 3028934 h 3075544"/>
                <a:gd name="connsiteX1227" fmla="*/ 462586 w 3097720"/>
                <a:gd name="connsiteY1227" fmla="*/ 3029728 h 3075544"/>
                <a:gd name="connsiteX1228" fmla="*/ 464919 w 3097720"/>
                <a:gd name="connsiteY1228" fmla="*/ 3030522 h 3075544"/>
                <a:gd name="connsiteX1229" fmla="*/ 467202 w 3097720"/>
                <a:gd name="connsiteY1229" fmla="*/ 3031267 h 3075544"/>
                <a:gd name="connsiteX1230" fmla="*/ 469535 w 3097720"/>
                <a:gd name="connsiteY1230" fmla="*/ 3032011 h 3075544"/>
                <a:gd name="connsiteX1231" fmla="*/ 471868 w 3097720"/>
                <a:gd name="connsiteY1231" fmla="*/ 3032806 h 3075544"/>
                <a:gd name="connsiteX1232" fmla="*/ 478867 w 3097720"/>
                <a:gd name="connsiteY1232" fmla="*/ 3035039 h 3075544"/>
                <a:gd name="connsiteX1233" fmla="*/ 481250 w 3097720"/>
                <a:gd name="connsiteY1233" fmla="*/ 3035734 h 3075544"/>
                <a:gd name="connsiteX1234" fmla="*/ 483583 w 3097720"/>
                <a:gd name="connsiteY1234" fmla="*/ 3036479 h 3075544"/>
                <a:gd name="connsiteX1235" fmla="*/ 485966 w 3097720"/>
                <a:gd name="connsiteY1235" fmla="*/ 3037224 h 3075544"/>
                <a:gd name="connsiteX1236" fmla="*/ 488299 w 3097720"/>
                <a:gd name="connsiteY1236" fmla="*/ 3037918 h 3075544"/>
                <a:gd name="connsiteX1237" fmla="*/ 500212 w 3097720"/>
                <a:gd name="connsiteY1237" fmla="*/ 3041393 h 3075544"/>
                <a:gd name="connsiteX1238" fmla="*/ 502595 w 3097720"/>
                <a:gd name="connsiteY1238" fmla="*/ 3042039 h 3075544"/>
                <a:gd name="connsiteX1239" fmla="*/ 504977 w 3097720"/>
                <a:gd name="connsiteY1239" fmla="*/ 3042733 h 3075544"/>
                <a:gd name="connsiteX1240" fmla="*/ 507360 w 3097720"/>
                <a:gd name="connsiteY1240" fmla="*/ 3043379 h 3075544"/>
                <a:gd name="connsiteX1241" fmla="*/ 509792 w 3097720"/>
                <a:gd name="connsiteY1241" fmla="*/ 3044024 h 3075544"/>
                <a:gd name="connsiteX1242" fmla="*/ 512175 w 3097720"/>
                <a:gd name="connsiteY1242" fmla="*/ 3044669 h 3075544"/>
                <a:gd name="connsiteX1243" fmla="*/ 514607 w 3097720"/>
                <a:gd name="connsiteY1243" fmla="*/ 3045315 h 3075544"/>
                <a:gd name="connsiteX1244" fmla="*/ 516990 w 3097720"/>
                <a:gd name="connsiteY1244" fmla="*/ 3045960 h 3075544"/>
                <a:gd name="connsiteX1245" fmla="*/ 519422 w 3097720"/>
                <a:gd name="connsiteY1245" fmla="*/ 3046556 h 3075544"/>
                <a:gd name="connsiteX1246" fmla="*/ 521855 w 3097720"/>
                <a:gd name="connsiteY1246" fmla="*/ 3047201 h 3075544"/>
                <a:gd name="connsiteX1247" fmla="*/ 529152 w 3097720"/>
                <a:gd name="connsiteY1247" fmla="*/ 3048988 h 3075544"/>
                <a:gd name="connsiteX1248" fmla="*/ 531633 w 3097720"/>
                <a:gd name="connsiteY1248" fmla="*/ 3049584 h 3075544"/>
                <a:gd name="connsiteX1249" fmla="*/ 536498 w 3097720"/>
                <a:gd name="connsiteY1249" fmla="*/ 3050775 h 3075544"/>
                <a:gd name="connsiteX1250" fmla="*/ 538980 w 3097720"/>
                <a:gd name="connsiteY1250" fmla="*/ 3051321 h 3075544"/>
                <a:gd name="connsiteX1251" fmla="*/ 541412 w 3097720"/>
                <a:gd name="connsiteY1251" fmla="*/ 3051917 h 3075544"/>
                <a:gd name="connsiteX1252" fmla="*/ 553822 w 3097720"/>
                <a:gd name="connsiteY1252" fmla="*/ 3054647 h 3075544"/>
                <a:gd name="connsiteX1253" fmla="*/ 556304 w 3097720"/>
                <a:gd name="connsiteY1253" fmla="*/ 3055143 h 3075544"/>
                <a:gd name="connsiteX1254" fmla="*/ 558786 w 3097720"/>
                <a:gd name="connsiteY1254" fmla="*/ 3055689 h 3075544"/>
                <a:gd name="connsiteX1255" fmla="*/ 561268 w 3097720"/>
                <a:gd name="connsiteY1255" fmla="*/ 3056186 h 3075544"/>
                <a:gd name="connsiteX1256" fmla="*/ 563800 w 3097720"/>
                <a:gd name="connsiteY1256" fmla="*/ 3056682 h 3075544"/>
                <a:gd name="connsiteX1257" fmla="*/ 566281 w 3097720"/>
                <a:gd name="connsiteY1257" fmla="*/ 3057178 h 3075544"/>
                <a:gd name="connsiteX1258" fmla="*/ 568813 w 3097720"/>
                <a:gd name="connsiteY1258" fmla="*/ 3057675 h 3075544"/>
                <a:gd name="connsiteX1259" fmla="*/ 571295 w 3097720"/>
                <a:gd name="connsiteY1259" fmla="*/ 3058171 h 3075544"/>
                <a:gd name="connsiteX1260" fmla="*/ 573827 w 3097720"/>
                <a:gd name="connsiteY1260" fmla="*/ 3058668 h 3075544"/>
                <a:gd name="connsiteX1261" fmla="*/ 576358 w 3097720"/>
                <a:gd name="connsiteY1261" fmla="*/ 3059114 h 3075544"/>
                <a:gd name="connsiteX1262" fmla="*/ 578890 w 3097720"/>
                <a:gd name="connsiteY1262" fmla="*/ 3059611 h 3075544"/>
                <a:gd name="connsiteX1263" fmla="*/ 589016 w 3097720"/>
                <a:gd name="connsiteY1263" fmla="*/ 3061398 h 3075544"/>
                <a:gd name="connsiteX1264" fmla="*/ 591597 w 3097720"/>
                <a:gd name="connsiteY1264" fmla="*/ 3061845 h 3075544"/>
                <a:gd name="connsiteX1265" fmla="*/ 594129 w 3097720"/>
                <a:gd name="connsiteY1265" fmla="*/ 3062242 h 3075544"/>
                <a:gd name="connsiteX1266" fmla="*/ 596710 w 3097720"/>
                <a:gd name="connsiteY1266" fmla="*/ 3062688 h 3075544"/>
                <a:gd name="connsiteX1267" fmla="*/ 599242 w 3097720"/>
                <a:gd name="connsiteY1267" fmla="*/ 3063086 h 3075544"/>
                <a:gd name="connsiteX1268" fmla="*/ 604404 w 3097720"/>
                <a:gd name="connsiteY1268" fmla="*/ 3063880 h 3075544"/>
                <a:gd name="connsiteX1269" fmla="*/ 606936 w 3097720"/>
                <a:gd name="connsiteY1269" fmla="*/ 3064277 h 3075544"/>
                <a:gd name="connsiteX1270" fmla="*/ 609517 w 3097720"/>
                <a:gd name="connsiteY1270" fmla="*/ 3064674 h 3075544"/>
                <a:gd name="connsiteX1271" fmla="*/ 612098 w 3097720"/>
                <a:gd name="connsiteY1271" fmla="*/ 3065021 h 3075544"/>
                <a:gd name="connsiteX1272" fmla="*/ 614679 w 3097720"/>
                <a:gd name="connsiteY1272" fmla="*/ 3065419 h 3075544"/>
                <a:gd name="connsiteX1273" fmla="*/ 617310 w 3097720"/>
                <a:gd name="connsiteY1273" fmla="*/ 3065766 h 3075544"/>
                <a:gd name="connsiteX1274" fmla="*/ 619892 w 3097720"/>
                <a:gd name="connsiteY1274" fmla="*/ 3066163 h 3075544"/>
                <a:gd name="connsiteX1275" fmla="*/ 622473 w 3097720"/>
                <a:gd name="connsiteY1275" fmla="*/ 3066511 h 3075544"/>
                <a:gd name="connsiteX1276" fmla="*/ 625104 w 3097720"/>
                <a:gd name="connsiteY1276" fmla="*/ 3066858 h 3075544"/>
                <a:gd name="connsiteX1277" fmla="*/ 627685 w 3097720"/>
                <a:gd name="connsiteY1277" fmla="*/ 3067206 h 3075544"/>
                <a:gd name="connsiteX1278" fmla="*/ 630316 w 3097720"/>
                <a:gd name="connsiteY1278" fmla="*/ 3067503 h 3075544"/>
                <a:gd name="connsiteX1279" fmla="*/ 632897 w 3097720"/>
                <a:gd name="connsiteY1279" fmla="*/ 3067851 h 3075544"/>
                <a:gd name="connsiteX1280" fmla="*/ 638159 w 3097720"/>
                <a:gd name="connsiteY1280" fmla="*/ 3068447 h 3075544"/>
                <a:gd name="connsiteX1281" fmla="*/ 640790 w 3097720"/>
                <a:gd name="connsiteY1281" fmla="*/ 3068794 h 3075544"/>
                <a:gd name="connsiteX1282" fmla="*/ 646051 w 3097720"/>
                <a:gd name="connsiteY1282" fmla="*/ 3069390 h 3075544"/>
                <a:gd name="connsiteX1283" fmla="*/ 648682 w 3097720"/>
                <a:gd name="connsiteY1283" fmla="*/ 3069638 h 3075544"/>
                <a:gd name="connsiteX1284" fmla="*/ 651313 w 3097720"/>
                <a:gd name="connsiteY1284" fmla="*/ 3069936 h 3075544"/>
                <a:gd name="connsiteX1285" fmla="*/ 653944 w 3097720"/>
                <a:gd name="connsiteY1285" fmla="*/ 3070184 h 3075544"/>
                <a:gd name="connsiteX1286" fmla="*/ 656624 w 3097720"/>
                <a:gd name="connsiteY1286" fmla="*/ 3070482 h 3075544"/>
                <a:gd name="connsiteX1287" fmla="*/ 659255 w 3097720"/>
                <a:gd name="connsiteY1287" fmla="*/ 3070730 h 3075544"/>
                <a:gd name="connsiteX1288" fmla="*/ 661936 w 3097720"/>
                <a:gd name="connsiteY1288" fmla="*/ 3070978 h 3075544"/>
                <a:gd name="connsiteX1289" fmla="*/ 664567 w 3097720"/>
                <a:gd name="connsiteY1289" fmla="*/ 3071226 h 3075544"/>
                <a:gd name="connsiteX1290" fmla="*/ 667247 w 3097720"/>
                <a:gd name="connsiteY1290" fmla="*/ 3071475 h 3075544"/>
                <a:gd name="connsiteX1291" fmla="*/ 669928 w 3097720"/>
                <a:gd name="connsiteY1291" fmla="*/ 3071673 h 3075544"/>
                <a:gd name="connsiteX1292" fmla="*/ 672608 w 3097720"/>
                <a:gd name="connsiteY1292" fmla="*/ 3071921 h 3075544"/>
                <a:gd name="connsiteX1293" fmla="*/ 675289 w 3097720"/>
                <a:gd name="connsiteY1293" fmla="*/ 3072120 h 3075544"/>
                <a:gd name="connsiteX1294" fmla="*/ 677969 w 3097720"/>
                <a:gd name="connsiteY1294" fmla="*/ 3072368 h 3075544"/>
                <a:gd name="connsiteX1295" fmla="*/ 686011 w 3097720"/>
                <a:gd name="connsiteY1295" fmla="*/ 3072964 h 3075544"/>
                <a:gd name="connsiteX1296" fmla="*/ 688691 w 3097720"/>
                <a:gd name="connsiteY1296" fmla="*/ 3073113 h 3075544"/>
                <a:gd name="connsiteX1297" fmla="*/ 691421 w 3097720"/>
                <a:gd name="connsiteY1297" fmla="*/ 3073311 h 3075544"/>
                <a:gd name="connsiteX1298" fmla="*/ 694102 w 3097720"/>
                <a:gd name="connsiteY1298" fmla="*/ 3073460 h 3075544"/>
                <a:gd name="connsiteX1299" fmla="*/ 696832 w 3097720"/>
                <a:gd name="connsiteY1299" fmla="*/ 3073659 h 3075544"/>
                <a:gd name="connsiteX1300" fmla="*/ 699512 w 3097720"/>
                <a:gd name="connsiteY1300" fmla="*/ 3073808 h 3075544"/>
                <a:gd name="connsiteX1301" fmla="*/ 707703 w 3097720"/>
                <a:gd name="connsiteY1301" fmla="*/ 3074254 h 3075544"/>
                <a:gd name="connsiteX1302" fmla="*/ 710433 w 3097720"/>
                <a:gd name="connsiteY1302" fmla="*/ 3074354 h 3075544"/>
                <a:gd name="connsiteX1303" fmla="*/ 713163 w 3097720"/>
                <a:gd name="connsiteY1303" fmla="*/ 3074503 h 3075544"/>
                <a:gd name="connsiteX1304" fmla="*/ 724084 w 3097720"/>
                <a:gd name="connsiteY1304" fmla="*/ 3074900 h 3075544"/>
                <a:gd name="connsiteX1305" fmla="*/ 726864 w 3097720"/>
                <a:gd name="connsiteY1305" fmla="*/ 3074999 h 3075544"/>
                <a:gd name="connsiteX1306" fmla="*/ 729594 w 3097720"/>
                <a:gd name="connsiteY1306" fmla="*/ 3075098 h 3075544"/>
                <a:gd name="connsiteX1307" fmla="*/ 732373 w 3097720"/>
                <a:gd name="connsiteY1307" fmla="*/ 3075148 h 3075544"/>
                <a:gd name="connsiteX1308" fmla="*/ 735104 w 3097720"/>
                <a:gd name="connsiteY1308" fmla="*/ 3075247 h 3075544"/>
                <a:gd name="connsiteX1309" fmla="*/ 737883 w 3097720"/>
                <a:gd name="connsiteY1309" fmla="*/ 3075297 h 3075544"/>
                <a:gd name="connsiteX1310" fmla="*/ 740614 w 3097720"/>
                <a:gd name="connsiteY1310" fmla="*/ 3075346 h 3075544"/>
                <a:gd name="connsiteX1311" fmla="*/ 748953 w 3097720"/>
                <a:gd name="connsiteY1311" fmla="*/ 3075495 h 3075544"/>
                <a:gd name="connsiteX1312" fmla="*/ 751733 w 3097720"/>
                <a:gd name="connsiteY1312" fmla="*/ 3075495 h 3075544"/>
                <a:gd name="connsiteX1313" fmla="*/ 754512 w 3097720"/>
                <a:gd name="connsiteY1313" fmla="*/ 3075545 h 3075544"/>
                <a:gd name="connsiteX1314" fmla="*/ 771290 w 3097720"/>
                <a:gd name="connsiteY1314" fmla="*/ 3075545 h 3075544"/>
                <a:gd name="connsiteX1315" fmla="*/ 774070 w 3097720"/>
                <a:gd name="connsiteY1315" fmla="*/ 3075495 h 3075544"/>
                <a:gd name="connsiteX1316" fmla="*/ 776900 w 3097720"/>
                <a:gd name="connsiteY1316" fmla="*/ 3075495 h 3075544"/>
                <a:gd name="connsiteX1317" fmla="*/ 782558 w 3097720"/>
                <a:gd name="connsiteY1317" fmla="*/ 3075396 h 3075544"/>
                <a:gd name="connsiteX1318" fmla="*/ 785338 w 3097720"/>
                <a:gd name="connsiteY1318" fmla="*/ 3075346 h 3075544"/>
                <a:gd name="connsiteX1319" fmla="*/ 788168 w 3097720"/>
                <a:gd name="connsiteY1319" fmla="*/ 3075297 h 3075544"/>
                <a:gd name="connsiteX1320" fmla="*/ 790997 w 3097720"/>
                <a:gd name="connsiteY1320" fmla="*/ 3075197 h 3075544"/>
                <a:gd name="connsiteX1321" fmla="*/ 793827 w 3097720"/>
                <a:gd name="connsiteY1321" fmla="*/ 3075148 h 3075544"/>
                <a:gd name="connsiteX1322" fmla="*/ 796656 w 3097720"/>
                <a:gd name="connsiteY1322" fmla="*/ 3075049 h 3075544"/>
                <a:gd name="connsiteX1323" fmla="*/ 799485 w 3097720"/>
                <a:gd name="connsiteY1323" fmla="*/ 3074999 h 3075544"/>
                <a:gd name="connsiteX1324" fmla="*/ 802364 w 3097720"/>
                <a:gd name="connsiteY1324" fmla="*/ 3074900 h 3075544"/>
                <a:gd name="connsiteX1325" fmla="*/ 808023 w 3097720"/>
                <a:gd name="connsiteY1325" fmla="*/ 3074701 h 3075544"/>
                <a:gd name="connsiteX1326" fmla="*/ 810902 w 3097720"/>
                <a:gd name="connsiteY1326" fmla="*/ 3074552 h 3075544"/>
                <a:gd name="connsiteX1327" fmla="*/ 813732 w 3097720"/>
                <a:gd name="connsiteY1327" fmla="*/ 3074453 h 3075544"/>
                <a:gd name="connsiteX1328" fmla="*/ 816611 w 3097720"/>
                <a:gd name="connsiteY1328" fmla="*/ 3074354 h 3075544"/>
                <a:gd name="connsiteX1329" fmla="*/ 819440 w 3097720"/>
                <a:gd name="connsiteY1329" fmla="*/ 3074205 h 3075544"/>
                <a:gd name="connsiteX1330" fmla="*/ 830956 w 3097720"/>
                <a:gd name="connsiteY1330" fmla="*/ 3073609 h 3075544"/>
                <a:gd name="connsiteX1331" fmla="*/ 833786 w 3097720"/>
                <a:gd name="connsiteY1331" fmla="*/ 3073410 h 3075544"/>
                <a:gd name="connsiteX1332" fmla="*/ 836665 w 3097720"/>
                <a:gd name="connsiteY1332" fmla="*/ 3073262 h 3075544"/>
                <a:gd name="connsiteX1333" fmla="*/ 839594 w 3097720"/>
                <a:gd name="connsiteY1333" fmla="*/ 3073063 h 3075544"/>
                <a:gd name="connsiteX1334" fmla="*/ 842473 w 3097720"/>
                <a:gd name="connsiteY1334" fmla="*/ 3072914 h 3075544"/>
                <a:gd name="connsiteX1335" fmla="*/ 851110 w 3097720"/>
                <a:gd name="connsiteY1335" fmla="*/ 3072318 h 3075544"/>
                <a:gd name="connsiteX1336" fmla="*/ 854039 w 3097720"/>
                <a:gd name="connsiteY1336" fmla="*/ 3072070 h 3075544"/>
                <a:gd name="connsiteX1337" fmla="*/ 856918 w 3097720"/>
                <a:gd name="connsiteY1337" fmla="*/ 3071872 h 3075544"/>
                <a:gd name="connsiteX1338" fmla="*/ 859846 w 3097720"/>
                <a:gd name="connsiteY1338" fmla="*/ 3071623 h 3075544"/>
                <a:gd name="connsiteX1339" fmla="*/ 862725 w 3097720"/>
                <a:gd name="connsiteY1339" fmla="*/ 3071425 h 3075544"/>
                <a:gd name="connsiteX1340" fmla="*/ 868583 w 3097720"/>
                <a:gd name="connsiteY1340" fmla="*/ 3070929 h 3075544"/>
                <a:gd name="connsiteX1341" fmla="*/ 871462 w 3097720"/>
                <a:gd name="connsiteY1341" fmla="*/ 3070680 h 3075544"/>
                <a:gd name="connsiteX1342" fmla="*/ 874391 w 3097720"/>
                <a:gd name="connsiteY1342" fmla="*/ 3070382 h 3075544"/>
                <a:gd name="connsiteX1343" fmla="*/ 880248 w 3097720"/>
                <a:gd name="connsiteY1343" fmla="*/ 3069886 h 3075544"/>
                <a:gd name="connsiteX1344" fmla="*/ 894891 w 3097720"/>
                <a:gd name="connsiteY1344" fmla="*/ 3068397 h 3075544"/>
                <a:gd name="connsiteX1345" fmla="*/ 897870 w 3097720"/>
                <a:gd name="connsiteY1345" fmla="*/ 3068099 h 3075544"/>
                <a:gd name="connsiteX1346" fmla="*/ 900799 w 3097720"/>
                <a:gd name="connsiteY1346" fmla="*/ 3067752 h 3075544"/>
                <a:gd name="connsiteX1347" fmla="*/ 903727 w 3097720"/>
                <a:gd name="connsiteY1347" fmla="*/ 3067454 h 3075544"/>
                <a:gd name="connsiteX1348" fmla="*/ 906706 w 3097720"/>
                <a:gd name="connsiteY1348" fmla="*/ 3067106 h 3075544"/>
                <a:gd name="connsiteX1349" fmla="*/ 909634 w 3097720"/>
                <a:gd name="connsiteY1349" fmla="*/ 3066759 h 3075544"/>
                <a:gd name="connsiteX1350" fmla="*/ 912613 w 3097720"/>
                <a:gd name="connsiteY1350" fmla="*/ 3066411 h 3075544"/>
                <a:gd name="connsiteX1351" fmla="*/ 915541 w 3097720"/>
                <a:gd name="connsiteY1351" fmla="*/ 3066064 h 3075544"/>
                <a:gd name="connsiteX1352" fmla="*/ 918520 w 3097720"/>
                <a:gd name="connsiteY1352" fmla="*/ 3065716 h 3075544"/>
                <a:gd name="connsiteX1353" fmla="*/ 921498 w 3097720"/>
                <a:gd name="connsiteY1353" fmla="*/ 3065319 h 3075544"/>
                <a:gd name="connsiteX1354" fmla="*/ 924476 w 3097720"/>
                <a:gd name="connsiteY1354" fmla="*/ 3064972 h 3075544"/>
                <a:gd name="connsiteX1355" fmla="*/ 927405 w 3097720"/>
                <a:gd name="connsiteY1355" fmla="*/ 3064575 h 3075544"/>
                <a:gd name="connsiteX1356" fmla="*/ 939318 w 3097720"/>
                <a:gd name="connsiteY1356" fmla="*/ 3062986 h 3075544"/>
                <a:gd name="connsiteX1357" fmla="*/ 942297 w 3097720"/>
                <a:gd name="connsiteY1357" fmla="*/ 3062539 h 3075544"/>
                <a:gd name="connsiteX1358" fmla="*/ 945325 w 3097720"/>
                <a:gd name="connsiteY1358" fmla="*/ 3062142 h 3075544"/>
                <a:gd name="connsiteX1359" fmla="*/ 948303 w 3097720"/>
                <a:gd name="connsiteY1359" fmla="*/ 3061696 h 3075544"/>
                <a:gd name="connsiteX1360" fmla="*/ 951281 w 3097720"/>
                <a:gd name="connsiteY1360" fmla="*/ 3061299 h 3075544"/>
                <a:gd name="connsiteX1361" fmla="*/ 954260 w 3097720"/>
                <a:gd name="connsiteY1361" fmla="*/ 3060852 h 3075544"/>
                <a:gd name="connsiteX1362" fmla="*/ 957288 w 3097720"/>
                <a:gd name="connsiteY1362" fmla="*/ 3060405 h 3075544"/>
                <a:gd name="connsiteX1363" fmla="*/ 960266 w 3097720"/>
                <a:gd name="connsiteY1363" fmla="*/ 3059958 h 3075544"/>
                <a:gd name="connsiteX1364" fmla="*/ 963294 w 3097720"/>
                <a:gd name="connsiteY1364" fmla="*/ 3059462 h 3075544"/>
                <a:gd name="connsiteX1365" fmla="*/ 966272 w 3097720"/>
                <a:gd name="connsiteY1365" fmla="*/ 3059015 h 3075544"/>
                <a:gd name="connsiteX1366" fmla="*/ 969300 w 3097720"/>
                <a:gd name="connsiteY1366" fmla="*/ 3058519 h 3075544"/>
                <a:gd name="connsiteX1367" fmla="*/ 972279 w 3097720"/>
                <a:gd name="connsiteY1367" fmla="*/ 3058072 h 3075544"/>
                <a:gd name="connsiteX1368" fmla="*/ 981363 w 3097720"/>
                <a:gd name="connsiteY1368" fmla="*/ 3056583 h 3075544"/>
                <a:gd name="connsiteX1369" fmla="*/ 984341 w 3097720"/>
                <a:gd name="connsiteY1369" fmla="*/ 3056037 h 3075544"/>
                <a:gd name="connsiteX1370" fmla="*/ 990397 w 3097720"/>
                <a:gd name="connsiteY1370" fmla="*/ 3055044 h 3075544"/>
                <a:gd name="connsiteX1371" fmla="*/ 1002509 w 3097720"/>
                <a:gd name="connsiteY1371" fmla="*/ 3052860 h 3075544"/>
                <a:gd name="connsiteX1372" fmla="*/ 1005586 w 3097720"/>
                <a:gd name="connsiteY1372" fmla="*/ 3052314 h 3075544"/>
                <a:gd name="connsiteX1373" fmla="*/ 1008614 w 3097720"/>
                <a:gd name="connsiteY1373" fmla="*/ 3051768 h 3075544"/>
                <a:gd name="connsiteX1374" fmla="*/ 1011642 w 3097720"/>
                <a:gd name="connsiteY1374" fmla="*/ 3051172 h 3075544"/>
                <a:gd name="connsiteX1375" fmla="*/ 1014670 w 3097720"/>
                <a:gd name="connsiteY1375" fmla="*/ 3050626 h 3075544"/>
                <a:gd name="connsiteX1376" fmla="*/ 1017748 w 3097720"/>
                <a:gd name="connsiteY1376" fmla="*/ 3050030 h 3075544"/>
                <a:gd name="connsiteX1377" fmla="*/ 1020776 w 3097720"/>
                <a:gd name="connsiteY1377" fmla="*/ 3049435 h 3075544"/>
                <a:gd name="connsiteX1378" fmla="*/ 1023854 w 3097720"/>
                <a:gd name="connsiteY1378" fmla="*/ 3048839 h 3075544"/>
                <a:gd name="connsiteX1379" fmla="*/ 1026882 w 3097720"/>
                <a:gd name="connsiteY1379" fmla="*/ 3048243 h 3075544"/>
                <a:gd name="connsiteX1380" fmla="*/ 1029959 w 3097720"/>
                <a:gd name="connsiteY1380" fmla="*/ 3047648 h 3075544"/>
                <a:gd name="connsiteX1381" fmla="*/ 1032987 w 3097720"/>
                <a:gd name="connsiteY1381" fmla="*/ 3047002 h 3075544"/>
                <a:gd name="connsiteX1382" fmla="*/ 1036065 w 3097720"/>
                <a:gd name="connsiteY1382" fmla="*/ 3046407 h 3075544"/>
                <a:gd name="connsiteX1383" fmla="*/ 1039142 w 3097720"/>
                <a:gd name="connsiteY1383" fmla="*/ 3045761 h 3075544"/>
                <a:gd name="connsiteX1384" fmla="*/ 1042170 w 3097720"/>
                <a:gd name="connsiteY1384" fmla="*/ 3045166 h 3075544"/>
                <a:gd name="connsiteX1385" fmla="*/ 1048326 w 3097720"/>
                <a:gd name="connsiteY1385" fmla="*/ 3043875 h 3075544"/>
                <a:gd name="connsiteX1386" fmla="*/ 1051403 w 3097720"/>
                <a:gd name="connsiteY1386" fmla="*/ 3043180 h 3075544"/>
                <a:gd name="connsiteX1387" fmla="*/ 1057558 w 3097720"/>
                <a:gd name="connsiteY1387" fmla="*/ 3041890 h 3075544"/>
                <a:gd name="connsiteX1388" fmla="*/ 1063714 w 3097720"/>
                <a:gd name="connsiteY1388" fmla="*/ 3040500 h 3075544"/>
                <a:gd name="connsiteX1389" fmla="*/ 1066791 w 3097720"/>
                <a:gd name="connsiteY1389" fmla="*/ 3039854 h 3075544"/>
                <a:gd name="connsiteX1390" fmla="*/ 1072947 w 3097720"/>
                <a:gd name="connsiteY1390" fmla="*/ 3038464 h 3075544"/>
                <a:gd name="connsiteX1391" fmla="*/ 1076024 w 3097720"/>
                <a:gd name="connsiteY1391" fmla="*/ 3037720 h 3075544"/>
                <a:gd name="connsiteX1392" fmla="*/ 1079151 w 3097720"/>
                <a:gd name="connsiteY1392" fmla="*/ 3037025 h 3075544"/>
                <a:gd name="connsiteX1393" fmla="*/ 1082229 w 3097720"/>
                <a:gd name="connsiteY1393" fmla="*/ 3036280 h 3075544"/>
                <a:gd name="connsiteX1394" fmla="*/ 1085307 w 3097720"/>
                <a:gd name="connsiteY1394" fmla="*/ 3035585 h 3075544"/>
                <a:gd name="connsiteX1395" fmla="*/ 1088434 w 3097720"/>
                <a:gd name="connsiteY1395" fmla="*/ 3034841 h 3075544"/>
                <a:gd name="connsiteX1396" fmla="*/ 1094589 w 3097720"/>
                <a:gd name="connsiteY1396" fmla="*/ 3033352 h 3075544"/>
                <a:gd name="connsiteX1397" fmla="*/ 1097716 w 3097720"/>
                <a:gd name="connsiteY1397" fmla="*/ 3032607 h 3075544"/>
                <a:gd name="connsiteX1398" fmla="*/ 1100794 w 3097720"/>
                <a:gd name="connsiteY1398" fmla="*/ 3031862 h 3075544"/>
                <a:gd name="connsiteX1399" fmla="*/ 1103921 w 3097720"/>
                <a:gd name="connsiteY1399" fmla="*/ 3031068 h 3075544"/>
                <a:gd name="connsiteX1400" fmla="*/ 1107048 w 3097720"/>
                <a:gd name="connsiteY1400" fmla="*/ 3030324 h 3075544"/>
                <a:gd name="connsiteX1401" fmla="*/ 1110126 w 3097720"/>
                <a:gd name="connsiteY1401" fmla="*/ 3029529 h 3075544"/>
                <a:gd name="connsiteX1402" fmla="*/ 1116381 w 3097720"/>
                <a:gd name="connsiteY1402" fmla="*/ 3027941 h 3075544"/>
                <a:gd name="connsiteX1403" fmla="*/ 1119458 w 3097720"/>
                <a:gd name="connsiteY1403" fmla="*/ 3027147 h 3075544"/>
                <a:gd name="connsiteX1404" fmla="*/ 1122585 w 3097720"/>
                <a:gd name="connsiteY1404" fmla="*/ 3026353 h 3075544"/>
                <a:gd name="connsiteX1405" fmla="*/ 1125713 w 3097720"/>
                <a:gd name="connsiteY1405" fmla="*/ 3025509 h 3075544"/>
                <a:gd name="connsiteX1406" fmla="*/ 1128840 w 3097720"/>
                <a:gd name="connsiteY1406" fmla="*/ 3024714 h 3075544"/>
                <a:gd name="connsiteX1407" fmla="*/ 1131967 w 3097720"/>
                <a:gd name="connsiteY1407" fmla="*/ 3023871 h 3075544"/>
                <a:gd name="connsiteX1408" fmla="*/ 1135095 w 3097720"/>
                <a:gd name="connsiteY1408" fmla="*/ 3023076 h 3075544"/>
                <a:gd name="connsiteX1409" fmla="*/ 1144476 w 3097720"/>
                <a:gd name="connsiteY1409" fmla="*/ 3020545 h 3075544"/>
                <a:gd name="connsiteX1410" fmla="*/ 1147604 w 3097720"/>
                <a:gd name="connsiteY1410" fmla="*/ 3019651 h 3075544"/>
                <a:gd name="connsiteX1411" fmla="*/ 1150731 w 3097720"/>
                <a:gd name="connsiteY1411" fmla="*/ 3018807 h 3075544"/>
                <a:gd name="connsiteX1412" fmla="*/ 1153858 w 3097720"/>
                <a:gd name="connsiteY1412" fmla="*/ 3017914 h 3075544"/>
                <a:gd name="connsiteX1413" fmla="*/ 1157035 w 3097720"/>
                <a:gd name="connsiteY1413" fmla="*/ 3017070 h 3075544"/>
                <a:gd name="connsiteX1414" fmla="*/ 1166417 w 3097720"/>
                <a:gd name="connsiteY1414" fmla="*/ 3014389 h 3075544"/>
                <a:gd name="connsiteX1415" fmla="*/ 1169594 w 3097720"/>
                <a:gd name="connsiteY1415" fmla="*/ 3013496 h 3075544"/>
                <a:gd name="connsiteX1416" fmla="*/ 1172721 w 3097720"/>
                <a:gd name="connsiteY1416" fmla="*/ 3012602 h 3075544"/>
                <a:gd name="connsiteX1417" fmla="*/ 1175898 w 3097720"/>
                <a:gd name="connsiteY1417" fmla="*/ 3011659 h 3075544"/>
                <a:gd name="connsiteX1418" fmla="*/ 1179025 w 3097720"/>
                <a:gd name="connsiteY1418" fmla="*/ 3010766 h 3075544"/>
                <a:gd name="connsiteX1419" fmla="*/ 1182152 w 3097720"/>
                <a:gd name="connsiteY1419" fmla="*/ 3009823 h 3075544"/>
                <a:gd name="connsiteX1420" fmla="*/ 1188506 w 3097720"/>
                <a:gd name="connsiteY1420" fmla="*/ 3007936 h 3075544"/>
                <a:gd name="connsiteX1421" fmla="*/ 1191633 w 3097720"/>
                <a:gd name="connsiteY1421" fmla="*/ 3006993 h 3075544"/>
                <a:gd name="connsiteX1422" fmla="*/ 1194810 w 3097720"/>
                <a:gd name="connsiteY1422" fmla="*/ 3006050 h 3075544"/>
                <a:gd name="connsiteX1423" fmla="*/ 1197937 w 3097720"/>
                <a:gd name="connsiteY1423" fmla="*/ 3005057 h 3075544"/>
                <a:gd name="connsiteX1424" fmla="*/ 1201114 w 3097720"/>
                <a:gd name="connsiteY1424" fmla="*/ 3004114 h 3075544"/>
                <a:gd name="connsiteX1425" fmla="*/ 1204291 w 3097720"/>
                <a:gd name="connsiteY1425" fmla="*/ 3003121 h 3075544"/>
                <a:gd name="connsiteX1426" fmla="*/ 1207418 w 3097720"/>
                <a:gd name="connsiteY1426" fmla="*/ 3002129 h 3075544"/>
                <a:gd name="connsiteX1427" fmla="*/ 1210595 w 3097720"/>
                <a:gd name="connsiteY1427" fmla="*/ 3001185 h 3075544"/>
                <a:gd name="connsiteX1428" fmla="*/ 1213772 w 3097720"/>
                <a:gd name="connsiteY1428" fmla="*/ 3000193 h 3075544"/>
                <a:gd name="connsiteX1429" fmla="*/ 1216949 w 3097720"/>
                <a:gd name="connsiteY1429" fmla="*/ 2999150 h 3075544"/>
                <a:gd name="connsiteX1430" fmla="*/ 1223303 w 3097720"/>
                <a:gd name="connsiteY1430" fmla="*/ 2997165 h 3075544"/>
                <a:gd name="connsiteX1431" fmla="*/ 1226430 w 3097720"/>
                <a:gd name="connsiteY1431" fmla="*/ 2996122 h 3075544"/>
                <a:gd name="connsiteX1432" fmla="*/ 1229607 w 3097720"/>
                <a:gd name="connsiteY1432" fmla="*/ 2995129 h 3075544"/>
                <a:gd name="connsiteX1433" fmla="*/ 1245492 w 3097720"/>
                <a:gd name="connsiteY1433" fmla="*/ 2989917 h 3075544"/>
                <a:gd name="connsiteX1434" fmla="*/ 1248718 w 3097720"/>
                <a:gd name="connsiteY1434" fmla="*/ 2988825 h 3075544"/>
                <a:gd name="connsiteX1435" fmla="*/ 1251895 w 3097720"/>
                <a:gd name="connsiteY1435" fmla="*/ 2987783 h 3075544"/>
                <a:gd name="connsiteX1436" fmla="*/ 1264603 w 3097720"/>
                <a:gd name="connsiteY1436" fmla="*/ 2983415 h 3075544"/>
                <a:gd name="connsiteX1437" fmla="*/ 1267829 w 3097720"/>
                <a:gd name="connsiteY1437" fmla="*/ 2982323 h 3075544"/>
                <a:gd name="connsiteX1438" fmla="*/ 1271006 w 3097720"/>
                <a:gd name="connsiteY1438" fmla="*/ 2981230 h 3075544"/>
                <a:gd name="connsiteX1439" fmla="*/ 1274183 w 3097720"/>
                <a:gd name="connsiteY1439" fmla="*/ 2980089 h 3075544"/>
                <a:gd name="connsiteX1440" fmla="*/ 1277409 w 3097720"/>
                <a:gd name="connsiteY1440" fmla="*/ 2978997 h 3075544"/>
                <a:gd name="connsiteX1441" fmla="*/ 1283763 w 3097720"/>
                <a:gd name="connsiteY1441" fmla="*/ 2976713 h 3075544"/>
                <a:gd name="connsiteX1442" fmla="*/ 1286990 w 3097720"/>
                <a:gd name="connsiteY1442" fmla="*/ 2975572 h 3075544"/>
                <a:gd name="connsiteX1443" fmla="*/ 1290167 w 3097720"/>
                <a:gd name="connsiteY1443" fmla="*/ 2974430 h 3075544"/>
                <a:gd name="connsiteX1444" fmla="*/ 1293393 w 3097720"/>
                <a:gd name="connsiteY1444" fmla="*/ 2973288 h 3075544"/>
                <a:gd name="connsiteX1445" fmla="*/ 1296570 w 3097720"/>
                <a:gd name="connsiteY1445" fmla="*/ 2972097 h 3075544"/>
                <a:gd name="connsiteX1446" fmla="*/ 1299797 w 3097720"/>
                <a:gd name="connsiteY1446" fmla="*/ 2970955 h 3075544"/>
                <a:gd name="connsiteX1447" fmla="*/ 1302974 w 3097720"/>
                <a:gd name="connsiteY1447" fmla="*/ 2969764 h 3075544"/>
                <a:gd name="connsiteX1448" fmla="*/ 1306200 w 3097720"/>
                <a:gd name="connsiteY1448" fmla="*/ 2968622 h 3075544"/>
                <a:gd name="connsiteX1449" fmla="*/ 1309377 w 3097720"/>
                <a:gd name="connsiteY1449" fmla="*/ 2967431 h 3075544"/>
                <a:gd name="connsiteX1450" fmla="*/ 1312603 w 3097720"/>
                <a:gd name="connsiteY1450" fmla="*/ 2966239 h 3075544"/>
                <a:gd name="connsiteX1451" fmla="*/ 1315780 w 3097720"/>
                <a:gd name="connsiteY1451" fmla="*/ 2965048 h 3075544"/>
                <a:gd name="connsiteX1452" fmla="*/ 1319007 w 3097720"/>
                <a:gd name="connsiteY1452" fmla="*/ 2963857 h 3075544"/>
                <a:gd name="connsiteX1453" fmla="*/ 1322233 w 3097720"/>
                <a:gd name="connsiteY1453" fmla="*/ 2962616 h 3075544"/>
                <a:gd name="connsiteX1454" fmla="*/ 1325410 w 3097720"/>
                <a:gd name="connsiteY1454" fmla="*/ 2961424 h 3075544"/>
                <a:gd name="connsiteX1455" fmla="*/ 1331863 w 3097720"/>
                <a:gd name="connsiteY1455" fmla="*/ 2958943 h 3075544"/>
                <a:gd name="connsiteX1456" fmla="*/ 1335040 w 3097720"/>
                <a:gd name="connsiteY1456" fmla="*/ 2957751 h 3075544"/>
                <a:gd name="connsiteX1457" fmla="*/ 1341493 w 3097720"/>
                <a:gd name="connsiteY1457" fmla="*/ 2955269 h 3075544"/>
                <a:gd name="connsiteX1458" fmla="*/ 1344720 w 3097720"/>
                <a:gd name="connsiteY1458" fmla="*/ 2953979 h 3075544"/>
                <a:gd name="connsiteX1459" fmla="*/ 1347897 w 3097720"/>
                <a:gd name="connsiteY1459" fmla="*/ 2952738 h 3075544"/>
                <a:gd name="connsiteX1460" fmla="*/ 1351123 w 3097720"/>
                <a:gd name="connsiteY1460" fmla="*/ 2951497 h 3075544"/>
                <a:gd name="connsiteX1461" fmla="*/ 1364029 w 3097720"/>
                <a:gd name="connsiteY1461" fmla="*/ 2946334 h 3075544"/>
                <a:gd name="connsiteX1462" fmla="*/ 1367206 w 3097720"/>
                <a:gd name="connsiteY1462" fmla="*/ 2945044 h 3075544"/>
                <a:gd name="connsiteX1463" fmla="*/ 1373659 w 3097720"/>
                <a:gd name="connsiteY1463" fmla="*/ 2942462 h 3075544"/>
                <a:gd name="connsiteX1464" fmla="*/ 1376886 w 3097720"/>
                <a:gd name="connsiteY1464" fmla="*/ 2941122 h 3075544"/>
                <a:gd name="connsiteX1465" fmla="*/ 1380112 w 3097720"/>
                <a:gd name="connsiteY1465" fmla="*/ 2939831 h 3075544"/>
                <a:gd name="connsiteX1466" fmla="*/ 1399472 w 3097720"/>
                <a:gd name="connsiteY1466" fmla="*/ 2931790 h 3075544"/>
                <a:gd name="connsiteX1467" fmla="*/ 1402698 w 3097720"/>
                <a:gd name="connsiteY1467" fmla="*/ 2930400 h 3075544"/>
                <a:gd name="connsiteX1468" fmla="*/ 1405925 w 3097720"/>
                <a:gd name="connsiteY1468" fmla="*/ 2929060 h 3075544"/>
                <a:gd name="connsiteX1469" fmla="*/ 1412378 w 3097720"/>
                <a:gd name="connsiteY1469" fmla="*/ 2926280 h 3075544"/>
                <a:gd name="connsiteX1470" fmla="*/ 1415654 w 3097720"/>
                <a:gd name="connsiteY1470" fmla="*/ 2924890 h 3075544"/>
                <a:gd name="connsiteX1471" fmla="*/ 1422107 w 3097720"/>
                <a:gd name="connsiteY1471" fmla="*/ 2922110 h 3075544"/>
                <a:gd name="connsiteX1472" fmla="*/ 1425334 w 3097720"/>
                <a:gd name="connsiteY1472" fmla="*/ 2920671 h 3075544"/>
                <a:gd name="connsiteX1473" fmla="*/ 1428560 w 3097720"/>
                <a:gd name="connsiteY1473" fmla="*/ 2919281 h 3075544"/>
                <a:gd name="connsiteX1474" fmla="*/ 1431787 w 3097720"/>
                <a:gd name="connsiteY1474" fmla="*/ 2917841 h 3075544"/>
                <a:gd name="connsiteX1475" fmla="*/ 1435013 w 3097720"/>
                <a:gd name="connsiteY1475" fmla="*/ 2916451 h 3075544"/>
                <a:gd name="connsiteX1476" fmla="*/ 1438289 w 3097720"/>
                <a:gd name="connsiteY1476" fmla="*/ 2915012 h 3075544"/>
                <a:gd name="connsiteX1477" fmla="*/ 1451195 w 3097720"/>
                <a:gd name="connsiteY1477" fmla="*/ 2909254 h 3075544"/>
                <a:gd name="connsiteX1478" fmla="*/ 1454472 w 3097720"/>
                <a:gd name="connsiteY1478" fmla="*/ 2907764 h 3075544"/>
                <a:gd name="connsiteX1479" fmla="*/ 1457698 w 3097720"/>
                <a:gd name="connsiteY1479" fmla="*/ 2906325 h 3075544"/>
                <a:gd name="connsiteX1480" fmla="*/ 1464151 w 3097720"/>
                <a:gd name="connsiteY1480" fmla="*/ 2903347 h 3075544"/>
                <a:gd name="connsiteX1481" fmla="*/ 1467427 w 3097720"/>
                <a:gd name="connsiteY1481" fmla="*/ 2901857 h 3075544"/>
                <a:gd name="connsiteX1482" fmla="*/ 1477107 w 3097720"/>
                <a:gd name="connsiteY1482" fmla="*/ 2897390 h 3075544"/>
                <a:gd name="connsiteX1483" fmla="*/ 1480383 w 3097720"/>
                <a:gd name="connsiteY1483" fmla="*/ 2895851 h 3075544"/>
                <a:gd name="connsiteX1484" fmla="*/ 1483610 w 3097720"/>
                <a:gd name="connsiteY1484" fmla="*/ 2894362 h 3075544"/>
                <a:gd name="connsiteX1485" fmla="*/ 1486836 w 3097720"/>
                <a:gd name="connsiteY1485" fmla="*/ 2892823 h 3075544"/>
                <a:gd name="connsiteX1486" fmla="*/ 1490112 w 3097720"/>
                <a:gd name="connsiteY1486" fmla="*/ 2891334 h 3075544"/>
                <a:gd name="connsiteX1487" fmla="*/ 1496566 w 3097720"/>
                <a:gd name="connsiteY1487" fmla="*/ 2888256 h 3075544"/>
                <a:gd name="connsiteX1488" fmla="*/ 1499842 w 3097720"/>
                <a:gd name="connsiteY1488" fmla="*/ 2886717 h 3075544"/>
                <a:gd name="connsiteX1489" fmla="*/ 1503068 w 3097720"/>
                <a:gd name="connsiteY1489" fmla="*/ 2885179 h 3075544"/>
                <a:gd name="connsiteX1490" fmla="*/ 1506295 w 3097720"/>
                <a:gd name="connsiteY1490" fmla="*/ 2883590 h 3075544"/>
                <a:gd name="connsiteX1491" fmla="*/ 1509571 w 3097720"/>
                <a:gd name="connsiteY1491" fmla="*/ 2882051 h 3075544"/>
                <a:gd name="connsiteX1492" fmla="*/ 1516024 w 3097720"/>
                <a:gd name="connsiteY1492" fmla="*/ 2878874 h 3075544"/>
                <a:gd name="connsiteX1493" fmla="*/ 1519300 w 3097720"/>
                <a:gd name="connsiteY1493" fmla="*/ 2877336 h 3075544"/>
                <a:gd name="connsiteX1494" fmla="*/ 1525753 w 3097720"/>
                <a:gd name="connsiteY1494" fmla="*/ 2874159 h 3075544"/>
                <a:gd name="connsiteX1495" fmla="*/ 1529029 w 3097720"/>
                <a:gd name="connsiteY1495" fmla="*/ 2872570 h 3075544"/>
                <a:gd name="connsiteX1496" fmla="*/ 1532256 w 3097720"/>
                <a:gd name="connsiteY1496" fmla="*/ 2870932 h 3075544"/>
                <a:gd name="connsiteX1497" fmla="*/ 1535482 w 3097720"/>
                <a:gd name="connsiteY1497" fmla="*/ 2869344 h 3075544"/>
                <a:gd name="connsiteX1498" fmla="*/ 1538759 w 3097720"/>
                <a:gd name="connsiteY1498" fmla="*/ 2867706 h 3075544"/>
                <a:gd name="connsiteX1499" fmla="*/ 1541985 w 3097720"/>
                <a:gd name="connsiteY1499" fmla="*/ 2866117 h 3075544"/>
                <a:gd name="connsiteX1500" fmla="*/ 1545212 w 3097720"/>
                <a:gd name="connsiteY1500" fmla="*/ 2864479 h 3075544"/>
                <a:gd name="connsiteX1501" fmla="*/ 1548488 w 3097720"/>
                <a:gd name="connsiteY1501" fmla="*/ 2862841 h 3075544"/>
                <a:gd name="connsiteX1502" fmla="*/ 1554941 w 3097720"/>
                <a:gd name="connsiteY1502" fmla="*/ 2859565 h 3075544"/>
                <a:gd name="connsiteX1503" fmla="*/ 1558217 w 3097720"/>
                <a:gd name="connsiteY1503" fmla="*/ 2857927 h 3075544"/>
                <a:gd name="connsiteX1504" fmla="*/ 1561444 w 3097720"/>
                <a:gd name="connsiteY1504" fmla="*/ 2856239 h 3075544"/>
                <a:gd name="connsiteX1505" fmla="*/ 1564670 w 3097720"/>
                <a:gd name="connsiteY1505" fmla="*/ 2854601 h 3075544"/>
                <a:gd name="connsiteX1506" fmla="*/ 1567946 w 3097720"/>
                <a:gd name="connsiteY1506" fmla="*/ 2852913 h 3075544"/>
                <a:gd name="connsiteX1507" fmla="*/ 1571173 w 3097720"/>
                <a:gd name="connsiteY1507" fmla="*/ 2851275 h 3075544"/>
                <a:gd name="connsiteX1508" fmla="*/ 1574399 w 3097720"/>
                <a:gd name="connsiteY1508" fmla="*/ 2849587 h 3075544"/>
                <a:gd name="connsiteX1509" fmla="*/ 1577676 w 3097720"/>
                <a:gd name="connsiteY1509" fmla="*/ 2847900 h 3075544"/>
                <a:gd name="connsiteX1510" fmla="*/ 1584129 w 3097720"/>
                <a:gd name="connsiteY1510" fmla="*/ 2844524 h 3075544"/>
                <a:gd name="connsiteX1511" fmla="*/ 1587405 w 3097720"/>
                <a:gd name="connsiteY1511" fmla="*/ 2842836 h 3075544"/>
                <a:gd name="connsiteX1512" fmla="*/ 1590631 w 3097720"/>
                <a:gd name="connsiteY1512" fmla="*/ 2841099 h 3075544"/>
                <a:gd name="connsiteX1513" fmla="*/ 1593858 w 3097720"/>
                <a:gd name="connsiteY1513" fmla="*/ 2839411 h 3075544"/>
                <a:gd name="connsiteX1514" fmla="*/ 1597134 w 3097720"/>
                <a:gd name="connsiteY1514" fmla="*/ 2837674 h 3075544"/>
                <a:gd name="connsiteX1515" fmla="*/ 1600361 w 3097720"/>
                <a:gd name="connsiteY1515" fmla="*/ 2835937 h 3075544"/>
                <a:gd name="connsiteX1516" fmla="*/ 1603587 w 3097720"/>
                <a:gd name="connsiteY1516" fmla="*/ 2834249 h 3075544"/>
                <a:gd name="connsiteX1517" fmla="*/ 1606863 w 3097720"/>
                <a:gd name="connsiteY1517" fmla="*/ 2832511 h 3075544"/>
                <a:gd name="connsiteX1518" fmla="*/ 1610090 w 3097720"/>
                <a:gd name="connsiteY1518" fmla="*/ 2830774 h 3075544"/>
                <a:gd name="connsiteX1519" fmla="*/ 1613316 w 3097720"/>
                <a:gd name="connsiteY1519" fmla="*/ 2828987 h 3075544"/>
                <a:gd name="connsiteX1520" fmla="*/ 1616593 w 3097720"/>
                <a:gd name="connsiteY1520" fmla="*/ 2827250 h 3075544"/>
                <a:gd name="connsiteX1521" fmla="*/ 1619819 w 3097720"/>
                <a:gd name="connsiteY1521" fmla="*/ 2825512 h 3075544"/>
                <a:gd name="connsiteX1522" fmla="*/ 1623046 w 3097720"/>
                <a:gd name="connsiteY1522" fmla="*/ 2823725 h 3075544"/>
                <a:gd name="connsiteX1523" fmla="*/ 1626272 w 3097720"/>
                <a:gd name="connsiteY1523" fmla="*/ 2821988 h 3075544"/>
                <a:gd name="connsiteX1524" fmla="*/ 1629548 w 3097720"/>
                <a:gd name="connsiteY1524" fmla="*/ 2820201 h 3075544"/>
                <a:gd name="connsiteX1525" fmla="*/ 1639228 w 3097720"/>
                <a:gd name="connsiteY1525" fmla="*/ 2814840 h 3075544"/>
                <a:gd name="connsiteX1526" fmla="*/ 1642504 w 3097720"/>
                <a:gd name="connsiteY1526" fmla="*/ 2813053 h 3075544"/>
                <a:gd name="connsiteX1527" fmla="*/ 1645731 w 3097720"/>
                <a:gd name="connsiteY1527" fmla="*/ 2811216 h 3075544"/>
                <a:gd name="connsiteX1528" fmla="*/ 1648957 w 3097720"/>
                <a:gd name="connsiteY1528" fmla="*/ 2809429 h 3075544"/>
                <a:gd name="connsiteX1529" fmla="*/ 1652184 w 3097720"/>
                <a:gd name="connsiteY1529" fmla="*/ 2807593 h 3075544"/>
                <a:gd name="connsiteX1530" fmla="*/ 1655410 w 3097720"/>
                <a:gd name="connsiteY1530" fmla="*/ 2805806 h 3075544"/>
                <a:gd name="connsiteX1531" fmla="*/ 1658686 w 3097720"/>
                <a:gd name="connsiteY1531" fmla="*/ 2803969 h 3075544"/>
                <a:gd name="connsiteX1532" fmla="*/ 1671593 w 3097720"/>
                <a:gd name="connsiteY1532" fmla="*/ 2796622 h 3075544"/>
                <a:gd name="connsiteX1533" fmla="*/ 1674819 w 3097720"/>
                <a:gd name="connsiteY1533" fmla="*/ 2794736 h 3075544"/>
                <a:gd name="connsiteX1534" fmla="*/ 1678095 w 3097720"/>
                <a:gd name="connsiteY1534" fmla="*/ 2792899 h 3075544"/>
                <a:gd name="connsiteX1535" fmla="*/ 1681322 w 3097720"/>
                <a:gd name="connsiteY1535" fmla="*/ 2791013 h 3075544"/>
                <a:gd name="connsiteX1536" fmla="*/ 1684548 w 3097720"/>
                <a:gd name="connsiteY1536" fmla="*/ 2789176 h 3075544"/>
                <a:gd name="connsiteX1537" fmla="*/ 1703908 w 3097720"/>
                <a:gd name="connsiteY1537" fmla="*/ 2777859 h 3075544"/>
                <a:gd name="connsiteX1538" fmla="*/ 1707134 w 3097720"/>
                <a:gd name="connsiteY1538" fmla="*/ 2775923 h 3075544"/>
                <a:gd name="connsiteX1539" fmla="*/ 1710361 w 3097720"/>
                <a:gd name="connsiteY1539" fmla="*/ 2774037 h 3075544"/>
                <a:gd name="connsiteX1540" fmla="*/ 1732946 w 3097720"/>
                <a:gd name="connsiteY1540" fmla="*/ 2760485 h 3075544"/>
                <a:gd name="connsiteX1541" fmla="*/ 1736173 w 3097720"/>
                <a:gd name="connsiteY1541" fmla="*/ 2758499 h 3075544"/>
                <a:gd name="connsiteX1542" fmla="*/ 1739399 w 3097720"/>
                <a:gd name="connsiteY1542" fmla="*/ 2756564 h 3075544"/>
                <a:gd name="connsiteX1543" fmla="*/ 1742576 w 3097720"/>
                <a:gd name="connsiteY1543" fmla="*/ 2754578 h 3075544"/>
                <a:gd name="connsiteX1544" fmla="*/ 1745803 w 3097720"/>
                <a:gd name="connsiteY1544" fmla="*/ 2752642 h 3075544"/>
                <a:gd name="connsiteX1545" fmla="*/ 1755482 w 3097720"/>
                <a:gd name="connsiteY1545" fmla="*/ 2746685 h 3075544"/>
                <a:gd name="connsiteX1546" fmla="*/ 1758659 w 3097720"/>
                <a:gd name="connsiteY1546" fmla="*/ 2744700 h 3075544"/>
                <a:gd name="connsiteX1547" fmla="*/ 1761886 w 3097720"/>
                <a:gd name="connsiteY1547" fmla="*/ 2742665 h 3075544"/>
                <a:gd name="connsiteX1548" fmla="*/ 1765112 w 3097720"/>
                <a:gd name="connsiteY1548" fmla="*/ 2740679 h 3075544"/>
                <a:gd name="connsiteX1549" fmla="*/ 1768339 w 3097720"/>
                <a:gd name="connsiteY1549" fmla="*/ 2738644 h 3075544"/>
                <a:gd name="connsiteX1550" fmla="*/ 1771516 w 3097720"/>
                <a:gd name="connsiteY1550" fmla="*/ 2736658 h 3075544"/>
                <a:gd name="connsiteX1551" fmla="*/ 1777969 w 3097720"/>
                <a:gd name="connsiteY1551" fmla="*/ 2732588 h 3075544"/>
                <a:gd name="connsiteX1552" fmla="*/ 1781146 w 3097720"/>
                <a:gd name="connsiteY1552" fmla="*/ 2730602 h 3075544"/>
                <a:gd name="connsiteX1553" fmla="*/ 1784372 w 3097720"/>
                <a:gd name="connsiteY1553" fmla="*/ 2728517 h 3075544"/>
                <a:gd name="connsiteX1554" fmla="*/ 1787549 w 3097720"/>
                <a:gd name="connsiteY1554" fmla="*/ 2726482 h 3075544"/>
                <a:gd name="connsiteX1555" fmla="*/ 1790776 w 3097720"/>
                <a:gd name="connsiteY1555" fmla="*/ 2724447 h 3075544"/>
                <a:gd name="connsiteX1556" fmla="*/ 1793953 w 3097720"/>
                <a:gd name="connsiteY1556" fmla="*/ 2722412 h 3075544"/>
                <a:gd name="connsiteX1557" fmla="*/ 1797179 w 3097720"/>
                <a:gd name="connsiteY1557" fmla="*/ 2720327 h 3075544"/>
                <a:gd name="connsiteX1558" fmla="*/ 1800356 w 3097720"/>
                <a:gd name="connsiteY1558" fmla="*/ 2718292 h 3075544"/>
                <a:gd name="connsiteX1559" fmla="*/ 1803583 w 3097720"/>
                <a:gd name="connsiteY1559" fmla="*/ 2716207 h 3075544"/>
                <a:gd name="connsiteX1560" fmla="*/ 1806759 w 3097720"/>
                <a:gd name="connsiteY1560" fmla="*/ 2714172 h 3075544"/>
                <a:gd name="connsiteX1561" fmla="*/ 1809986 w 3097720"/>
                <a:gd name="connsiteY1561" fmla="*/ 2712087 h 3075544"/>
                <a:gd name="connsiteX1562" fmla="*/ 1813163 w 3097720"/>
                <a:gd name="connsiteY1562" fmla="*/ 2710002 h 3075544"/>
                <a:gd name="connsiteX1563" fmla="*/ 1816389 w 3097720"/>
                <a:gd name="connsiteY1563" fmla="*/ 2707917 h 3075544"/>
                <a:gd name="connsiteX1564" fmla="*/ 1819566 w 3097720"/>
                <a:gd name="connsiteY1564" fmla="*/ 2705832 h 3075544"/>
                <a:gd name="connsiteX1565" fmla="*/ 1822743 w 3097720"/>
                <a:gd name="connsiteY1565" fmla="*/ 2703698 h 3075544"/>
                <a:gd name="connsiteX1566" fmla="*/ 1825970 w 3097720"/>
                <a:gd name="connsiteY1566" fmla="*/ 2701613 h 3075544"/>
                <a:gd name="connsiteX1567" fmla="*/ 1829147 w 3097720"/>
                <a:gd name="connsiteY1567" fmla="*/ 2699478 h 3075544"/>
                <a:gd name="connsiteX1568" fmla="*/ 1832324 w 3097720"/>
                <a:gd name="connsiteY1568" fmla="*/ 2697394 h 3075544"/>
                <a:gd name="connsiteX1569" fmla="*/ 1835500 w 3097720"/>
                <a:gd name="connsiteY1569" fmla="*/ 2695259 h 3075544"/>
                <a:gd name="connsiteX1570" fmla="*/ 1838727 w 3097720"/>
                <a:gd name="connsiteY1570" fmla="*/ 2693125 h 3075544"/>
                <a:gd name="connsiteX1571" fmla="*/ 1841904 w 3097720"/>
                <a:gd name="connsiteY1571" fmla="*/ 2691040 h 3075544"/>
                <a:gd name="connsiteX1572" fmla="*/ 1848258 w 3097720"/>
                <a:gd name="connsiteY1572" fmla="*/ 2686771 h 3075544"/>
                <a:gd name="connsiteX1573" fmla="*/ 1851435 w 3097720"/>
                <a:gd name="connsiteY1573" fmla="*/ 2684587 h 3075544"/>
                <a:gd name="connsiteX1574" fmla="*/ 1857788 w 3097720"/>
                <a:gd name="connsiteY1574" fmla="*/ 2680318 h 3075544"/>
                <a:gd name="connsiteX1575" fmla="*/ 1860965 w 3097720"/>
                <a:gd name="connsiteY1575" fmla="*/ 2678134 h 3075544"/>
                <a:gd name="connsiteX1576" fmla="*/ 1864142 w 3097720"/>
                <a:gd name="connsiteY1576" fmla="*/ 2675999 h 3075544"/>
                <a:gd name="connsiteX1577" fmla="*/ 1883203 w 3097720"/>
                <a:gd name="connsiteY1577" fmla="*/ 2662894 h 3075544"/>
                <a:gd name="connsiteX1578" fmla="*/ 1886331 w 3097720"/>
                <a:gd name="connsiteY1578" fmla="*/ 2660710 h 3075544"/>
                <a:gd name="connsiteX1579" fmla="*/ 1889508 w 3097720"/>
                <a:gd name="connsiteY1579" fmla="*/ 2658476 h 3075544"/>
                <a:gd name="connsiteX1580" fmla="*/ 1892685 w 3097720"/>
                <a:gd name="connsiteY1580" fmla="*/ 2656292 h 3075544"/>
                <a:gd name="connsiteX1581" fmla="*/ 1895861 w 3097720"/>
                <a:gd name="connsiteY1581" fmla="*/ 2654059 h 3075544"/>
                <a:gd name="connsiteX1582" fmla="*/ 1898989 w 3097720"/>
                <a:gd name="connsiteY1582" fmla="*/ 2651874 h 3075544"/>
                <a:gd name="connsiteX1583" fmla="*/ 1905342 w 3097720"/>
                <a:gd name="connsiteY1583" fmla="*/ 2647407 h 3075544"/>
                <a:gd name="connsiteX1584" fmla="*/ 1908470 w 3097720"/>
                <a:gd name="connsiteY1584" fmla="*/ 2645173 h 3075544"/>
                <a:gd name="connsiteX1585" fmla="*/ 1911647 w 3097720"/>
                <a:gd name="connsiteY1585" fmla="*/ 2642939 h 3075544"/>
                <a:gd name="connsiteX1586" fmla="*/ 1914774 w 3097720"/>
                <a:gd name="connsiteY1586" fmla="*/ 2640706 h 3075544"/>
                <a:gd name="connsiteX1587" fmla="*/ 1917951 w 3097720"/>
                <a:gd name="connsiteY1587" fmla="*/ 2638472 h 3075544"/>
                <a:gd name="connsiteX1588" fmla="*/ 1921078 w 3097720"/>
                <a:gd name="connsiteY1588" fmla="*/ 2636188 h 3075544"/>
                <a:gd name="connsiteX1589" fmla="*/ 1924255 w 3097720"/>
                <a:gd name="connsiteY1589" fmla="*/ 2633955 h 3075544"/>
                <a:gd name="connsiteX1590" fmla="*/ 1927382 w 3097720"/>
                <a:gd name="connsiteY1590" fmla="*/ 2631671 h 3075544"/>
                <a:gd name="connsiteX1591" fmla="*/ 1930509 w 3097720"/>
                <a:gd name="connsiteY1591" fmla="*/ 2629438 h 3075544"/>
                <a:gd name="connsiteX1592" fmla="*/ 1933686 w 3097720"/>
                <a:gd name="connsiteY1592" fmla="*/ 2627154 h 3075544"/>
                <a:gd name="connsiteX1593" fmla="*/ 1943068 w 3097720"/>
                <a:gd name="connsiteY1593" fmla="*/ 2620304 h 3075544"/>
                <a:gd name="connsiteX1594" fmla="*/ 1946245 w 3097720"/>
                <a:gd name="connsiteY1594" fmla="*/ 2618021 h 3075544"/>
                <a:gd name="connsiteX1595" fmla="*/ 1949372 w 3097720"/>
                <a:gd name="connsiteY1595" fmla="*/ 2615737 h 3075544"/>
                <a:gd name="connsiteX1596" fmla="*/ 1952499 w 3097720"/>
                <a:gd name="connsiteY1596" fmla="*/ 2613404 h 3075544"/>
                <a:gd name="connsiteX1597" fmla="*/ 1955627 w 3097720"/>
                <a:gd name="connsiteY1597" fmla="*/ 2611121 h 3075544"/>
                <a:gd name="connsiteX1598" fmla="*/ 1958754 w 3097720"/>
                <a:gd name="connsiteY1598" fmla="*/ 2608788 h 3075544"/>
                <a:gd name="connsiteX1599" fmla="*/ 1961881 w 3097720"/>
                <a:gd name="connsiteY1599" fmla="*/ 2606504 h 3075544"/>
                <a:gd name="connsiteX1600" fmla="*/ 1974390 w 3097720"/>
                <a:gd name="connsiteY1600" fmla="*/ 2597172 h 3075544"/>
                <a:gd name="connsiteX1601" fmla="*/ 1977468 w 3097720"/>
                <a:gd name="connsiteY1601" fmla="*/ 2594839 h 3075544"/>
                <a:gd name="connsiteX1602" fmla="*/ 1986850 w 3097720"/>
                <a:gd name="connsiteY1602" fmla="*/ 2587840 h 3075544"/>
                <a:gd name="connsiteX1603" fmla="*/ 1989927 w 3097720"/>
                <a:gd name="connsiteY1603" fmla="*/ 2585457 h 3075544"/>
                <a:gd name="connsiteX1604" fmla="*/ 1993055 w 3097720"/>
                <a:gd name="connsiteY1604" fmla="*/ 2583124 h 3075544"/>
                <a:gd name="connsiteX1605" fmla="*/ 1996182 w 3097720"/>
                <a:gd name="connsiteY1605" fmla="*/ 2580742 h 3075544"/>
                <a:gd name="connsiteX1606" fmla="*/ 1999259 w 3097720"/>
                <a:gd name="connsiteY1606" fmla="*/ 2578359 h 3075544"/>
                <a:gd name="connsiteX1607" fmla="*/ 2002387 w 3097720"/>
                <a:gd name="connsiteY1607" fmla="*/ 2575976 h 3075544"/>
                <a:gd name="connsiteX1608" fmla="*/ 2005464 w 3097720"/>
                <a:gd name="connsiteY1608" fmla="*/ 2573643 h 3075544"/>
                <a:gd name="connsiteX1609" fmla="*/ 2008542 w 3097720"/>
                <a:gd name="connsiteY1609" fmla="*/ 2571260 h 3075544"/>
                <a:gd name="connsiteX1610" fmla="*/ 2011669 w 3097720"/>
                <a:gd name="connsiteY1610" fmla="*/ 2568828 h 3075544"/>
                <a:gd name="connsiteX1611" fmla="*/ 2017824 w 3097720"/>
                <a:gd name="connsiteY1611" fmla="*/ 2564063 h 3075544"/>
                <a:gd name="connsiteX1612" fmla="*/ 2020952 w 3097720"/>
                <a:gd name="connsiteY1612" fmla="*/ 2561680 h 3075544"/>
                <a:gd name="connsiteX1613" fmla="*/ 2024029 w 3097720"/>
                <a:gd name="connsiteY1613" fmla="*/ 2559248 h 3075544"/>
                <a:gd name="connsiteX1614" fmla="*/ 2027107 w 3097720"/>
                <a:gd name="connsiteY1614" fmla="*/ 2556865 h 3075544"/>
                <a:gd name="connsiteX1615" fmla="*/ 2036340 w 3097720"/>
                <a:gd name="connsiteY1615" fmla="*/ 2549568 h 3075544"/>
                <a:gd name="connsiteX1616" fmla="*/ 2039417 w 3097720"/>
                <a:gd name="connsiteY1616" fmla="*/ 2547185 h 3075544"/>
                <a:gd name="connsiteX1617" fmla="*/ 2042495 w 3097720"/>
                <a:gd name="connsiteY1617" fmla="*/ 2544753 h 3075544"/>
                <a:gd name="connsiteX1618" fmla="*/ 2045573 w 3097720"/>
                <a:gd name="connsiteY1618" fmla="*/ 2542271 h 3075544"/>
                <a:gd name="connsiteX1619" fmla="*/ 2054805 w 3097720"/>
                <a:gd name="connsiteY1619" fmla="*/ 2534974 h 3075544"/>
                <a:gd name="connsiteX1620" fmla="*/ 2057883 w 3097720"/>
                <a:gd name="connsiteY1620" fmla="*/ 2532492 h 3075544"/>
                <a:gd name="connsiteX1621" fmla="*/ 2060911 w 3097720"/>
                <a:gd name="connsiteY1621" fmla="*/ 2530060 h 3075544"/>
                <a:gd name="connsiteX1622" fmla="*/ 2067066 w 3097720"/>
                <a:gd name="connsiteY1622" fmla="*/ 2525096 h 3075544"/>
                <a:gd name="connsiteX1623" fmla="*/ 2070094 w 3097720"/>
                <a:gd name="connsiteY1623" fmla="*/ 2522664 h 3075544"/>
                <a:gd name="connsiteX1624" fmla="*/ 2073172 w 3097720"/>
                <a:gd name="connsiteY1624" fmla="*/ 2520182 h 3075544"/>
                <a:gd name="connsiteX1625" fmla="*/ 2079228 w 3097720"/>
                <a:gd name="connsiteY1625" fmla="*/ 2515218 h 3075544"/>
                <a:gd name="connsiteX1626" fmla="*/ 2082305 w 3097720"/>
                <a:gd name="connsiteY1626" fmla="*/ 2512736 h 3075544"/>
                <a:gd name="connsiteX1627" fmla="*/ 2085333 w 3097720"/>
                <a:gd name="connsiteY1627" fmla="*/ 2510204 h 3075544"/>
                <a:gd name="connsiteX1628" fmla="*/ 2088361 w 3097720"/>
                <a:gd name="connsiteY1628" fmla="*/ 2507722 h 3075544"/>
                <a:gd name="connsiteX1629" fmla="*/ 2091439 w 3097720"/>
                <a:gd name="connsiteY1629" fmla="*/ 2505240 h 3075544"/>
                <a:gd name="connsiteX1630" fmla="*/ 2094467 w 3097720"/>
                <a:gd name="connsiteY1630" fmla="*/ 2502709 h 3075544"/>
                <a:gd name="connsiteX1631" fmla="*/ 2097495 w 3097720"/>
                <a:gd name="connsiteY1631" fmla="*/ 2500227 h 3075544"/>
                <a:gd name="connsiteX1632" fmla="*/ 2106579 w 3097720"/>
                <a:gd name="connsiteY1632" fmla="*/ 2492632 h 3075544"/>
                <a:gd name="connsiteX1633" fmla="*/ 2109607 w 3097720"/>
                <a:gd name="connsiteY1633" fmla="*/ 2490150 h 3075544"/>
                <a:gd name="connsiteX1634" fmla="*/ 2112635 w 3097720"/>
                <a:gd name="connsiteY1634" fmla="*/ 2487618 h 3075544"/>
                <a:gd name="connsiteX1635" fmla="*/ 2115663 w 3097720"/>
                <a:gd name="connsiteY1635" fmla="*/ 2485037 h 3075544"/>
                <a:gd name="connsiteX1636" fmla="*/ 2118691 w 3097720"/>
                <a:gd name="connsiteY1636" fmla="*/ 2482506 h 3075544"/>
                <a:gd name="connsiteX1637" fmla="*/ 2121669 w 3097720"/>
                <a:gd name="connsiteY1637" fmla="*/ 2479974 h 3075544"/>
                <a:gd name="connsiteX1638" fmla="*/ 2124697 w 3097720"/>
                <a:gd name="connsiteY1638" fmla="*/ 2477442 h 3075544"/>
                <a:gd name="connsiteX1639" fmla="*/ 2127725 w 3097720"/>
                <a:gd name="connsiteY1639" fmla="*/ 2474861 h 3075544"/>
                <a:gd name="connsiteX1640" fmla="*/ 2130703 w 3097720"/>
                <a:gd name="connsiteY1640" fmla="*/ 2472330 h 3075544"/>
                <a:gd name="connsiteX1641" fmla="*/ 2133731 w 3097720"/>
                <a:gd name="connsiteY1641" fmla="*/ 2469748 h 3075544"/>
                <a:gd name="connsiteX1642" fmla="*/ 2136710 w 3097720"/>
                <a:gd name="connsiteY1642" fmla="*/ 2467217 h 3075544"/>
                <a:gd name="connsiteX1643" fmla="*/ 2139738 w 3097720"/>
                <a:gd name="connsiteY1643" fmla="*/ 2464635 h 3075544"/>
                <a:gd name="connsiteX1644" fmla="*/ 2145694 w 3097720"/>
                <a:gd name="connsiteY1644" fmla="*/ 2459473 h 3075544"/>
                <a:gd name="connsiteX1645" fmla="*/ 2148722 w 3097720"/>
                <a:gd name="connsiteY1645" fmla="*/ 2456892 h 3075544"/>
                <a:gd name="connsiteX1646" fmla="*/ 2160636 w 3097720"/>
                <a:gd name="connsiteY1646" fmla="*/ 2446567 h 3075544"/>
                <a:gd name="connsiteX1647" fmla="*/ 2163614 w 3097720"/>
                <a:gd name="connsiteY1647" fmla="*/ 2443936 h 3075544"/>
                <a:gd name="connsiteX1648" fmla="*/ 2166592 w 3097720"/>
                <a:gd name="connsiteY1648" fmla="*/ 2441355 h 3075544"/>
                <a:gd name="connsiteX1649" fmla="*/ 2169571 w 3097720"/>
                <a:gd name="connsiteY1649" fmla="*/ 2438724 h 3075544"/>
                <a:gd name="connsiteX1650" fmla="*/ 2172549 w 3097720"/>
                <a:gd name="connsiteY1650" fmla="*/ 2436143 h 3075544"/>
                <a:gd name="connsiteX1651" fmla="*/ 2178506 w 3097720"/>
                <a:gd name="connsiteY1651" fmla="*/ 2430881 h 3075544"/>
                <a:gd name="connsiteX1652" fmla="*/ 2181435 w 3097720"/>
                <a:gd name="connsiteY1652" fmla="*/ 2428250 h 3075544"/>
                <a:gd name="connsiteX1653" fmla="*/ 2184413 w 3097720"/>
                <a:gd name="connsiteY1653" fmla="*/ 2425619 h 3075544"/>
                <a:gd name="connsiteX1654" fmla="*/ 2187342 w 3097720"/>
                <a:gd name="connsiteY1654" fmla="*/ 2422988 h 3075544"/>
                <a:gd name="connsiteX1655" fmla="*/ 2190320 w 3097720"/>
                <a:gd name="connsiteY1655" fmla="*/ 2420357 h 3075544"/>
                <a:gd name="connsiteX1656" fmla="*/ 2193249 w 3097720"/>
                <a:gd name="connsiteY1656" fmla="*/ 2417726 h 3075544"/>
                <a:gd name="connsiteX1657" fmla="*/ 2196227 w 3097720"/>
                <a:gd name="connsiteY1657" fmla="*/ 2415096 h 3075544"/>
                <a:gd name="connsiteX1658" fmla="*/ 2199156 w 3097720"/>
                <a:gd name="connsiteY1658" fmla="*/ 2412415 h 3075544"/>
                <a:gd name="connsiteX1659" fmla="*/ 2202084 w 3097720"/>
                <a:gd name="connsiteY1659" fmla="*/ 2409784 h 3075544"/>
                <a:gd name="connsiteX1660" fmla="*/ 2205063 w 3097720"/>
                <a:gd name="connsiteY1660" fmla="*/ 2407153 h 3075544"/>
                <a:gd name="connsiteX1661" fmla="*/ 2210920 w 3097720"/>
                <a:gd name="connsiteY1661" fmla="*/ 2401792 h 3075544"/>
                <a:gd name="connsiteX1662" fmla="*/ 2213849 w 3097720"/>
                <a:gd name="connsiteY1662" fmla="*/ 2399161 h 3075544"/>
                <a:gd name="connsiteX1663" fmla="*/ 2225564 w 3097720"/>
                <a:gd name="connsiteY1663" fmla="*/ 2388439 h 3075544"/>
                <a:gd name="connsiteX1664" fmla="*/ 2228443 w 3097720"/>
                <a:gd name="connsiteY1664" fmla="*/ 2385759 h 3075544"/>
                <a:gd name="connsiteX1665" fmla="*/ 2234300 w 3097720"/>
                <a:gd name="connsiteY1665" fmla="*/ 2380398 h 3075544"/>
                <a:gd name="connsiteX1666" fmla="*/ 2237179 w 3097720"/>
                <a:gd name="connsiteY1666" fmla="*/ 2377668 h 3075544"/>
                <a:gd name="connsiteX1667" fmla="*/ 2240108 w 3097720"/>
                <a:gd name="connsiteY1667" fmla="*/ 2374987 h 3075544"/>
                <a:gd name="connsiteX1668" fmla="*/ 2242987 w 3097720"/>
                <a:gd name="connsiteY1668" fmla="*/ 2372257 h 3075544"/>
                <a:gd name="connsiteX1669" fmla="*/ 2245916 w 3097720"/>
                <a:gd name="connsiteY1669" fmla="*/ 2369576 h 3075544"/>
                <a:gd name="connsiteX1670" fmla="*/ 2248795 w 3097720"/>
                <a:gd name="connsiteY1670" fmla="*/ 2366846 h 3075544"/>
                <a:gd name="connsiteX1671" fmla="*/ 2251674 w 3097720"/>
                <a:gd name="connsiteY1671" fmla="*/ 2364166 h 3075544"/>
                <a:gd name="connsiteX1672" fmla="*/ 2254553 w 3097720"/>
                <a:gd name="connsiteY1672" fmla="*/ 2361436 h 3075544"/>
                <a:gd name="connsiteX1673" fmla="*/ 2257481 w 3097720"/>
                <a:gd name="connsiteY1673" fmla="*/ 2358705 h 3075544"/>
                <a:gd name="connsiteX1674" fmla="*/ 2266119 w 3097720"/>
                <a:gd name="connsiteY1674" fmla="*/ 2350515 h 3075544"/>
                <a:gd name="connsiteX1675" fmla="*/ 2268948 w 3097720"/>
                <a:gd name="connsiteY1675" fmla="*/ 2347785 h 3075544"/>
                <a:gd name="connsiteX1676" fmla="*/ 2271827 w 3097720"/>
                <a:gd name="connsiteY1676" fmla="*/ 2345055 h 3075544"/>
                <a:gd name="connsiteX1677" fmla="*/ 2274706 w 3097720"/>
                <a:gd name="connsiteY1677" fmla="*/ 2342275 h 3075544"/>
                <a:gd name="connsiteX1678" fmla="*/ 2277585 w 3097720"/>
                <a:gd name="connsiteY1678" fmla="*/ 2339545 h 3075544"/>
                <a:gd name="connsiteX1679" fmla="*/ 2280415 w 3097720"/>
                <a:gd name="connsiteY1679" fmla="*/ 2336815 h 3075544"/>
                <a:gd name="connsiteX1680" fmla="*/ 2283294 w 3097720"/>
                <a:gd name="connsiteY1680" fmla="*/ 2334035 h 3075544"/>
                <a:gd name="connsiteX1681" fmla="*/ 2286123 w 3097720"/>
                <a:gd name="connsiteY1681" fmla="*/ 2331305 h 3075544"/>
                <a:gd name="connsiteX1682" fmla="*/ 2289002 w 3097720"/>
                <a:gd name="connsiteY1682" fmla="*/ 2328525 h 3075544"/>
                <a:gd name="connsiteX1683" fmla="*/ 2291832 w 3097720"/>
                <a:gd name="connsiteY1683" fmla="*/ 2325745 h 3075544"/>
                <a:gd name="connsiteX1684" fmla="*/ 2294711 w 3097720"/>
                <a:gd name="connsiteY1684" fmla="*/ 2323015 h 3075544"/>
                <a:gd name="connsiteX1685" fmla="*/ 2311687 w 3097720"/>
                <a:gd name="connsiteY1685" fmla="*/ 2306336 h 3075544"/>
                <a:gd name="connsiteX1686" fmla="*/ 2314517 w 3097720"/>
                <a:gd name="connsiteY1686" fmla="*/ 2303507 h 3075544"/>
                <a:gd name="connsiteX1687" fmla="*/ 2317346 w 3097720"/>
                <a:gd name="connsiteY1687" fmla="*/ 2300727 h 3075544"/>
                <a:gd name="connsiteX1688" fmla="*/ 2322955 w 3097720"/>
                <a:gd name="connsiteY1688" fmla="*/ 2295118 h 3075544"/>
                <a:gd name="connsiteX1689" fmla="*/ 2325785 w 3097720"/>
                <a:gd name="connsiteY1689" fmla="*/ 2292338 h 3075544"/>
                <a:gd name="connsiteX1690" fmla="*/ 2328564 w 3097720"/>
                <a:gd name="connsiteY1690" fmla="*/ 2289508 h 3075544"/>
                <a:gd name="connsiteX1691" fmla="*/ 2334174 w 3097720"/>
                <a:gd name="connsiteY1691" fmla="*/ 2283899 h 3075544"/>
                <a:gd name="connsiteX1692" fmla="*/ 2339733 w 3097720"/>
                <a:gd name="connsiteY1692" fmla="*/ 2278240 h 3075544"/>
                <a:gd name="connsiteX1693" fmla="*/ 2345342 w 3097720"/>
                <a:gd name="connsiteY1693" fmla="*/ 2272631 h 3075544"/>
                <a:gd name="connsiteX1694" fmla="*/ 2348122 w 3097720"/>
                <a:gd name="connsiteY1694" fmla="*/ 2269752 h 3075544"/>
                <a:gd name="connsiteX1695" fmla="*/ 2350902 w 3097720"/>
                <a:gd name="connsiteY1695" fmla="*/ 2266923 h 3075544"/>
                <a:gd name="connsiteX1696" fmla="*/ 2353632 w 3097720"/>
                <a:gd name="connsiteY1696" fmla="*/ 2264093 h 3075544"/>
                <a:gd name="connsiteX1697" fmla="*/ 2359192 w 3097720"/>
                <a:gd name="connsiteY1697" fmla="*/ 2258434 h 3075544"/>
                <a:gd name="connsiteX1698" fmla="*/ 2361971 w 3097720"/>
                <a:gd name="connsiteY1698" fmla="*/ 2255555 h 3075544"/>
                <a:gd name="connsiteX1699" fmla="*/ 2364702 w 3097720"/>
                <a:gd name="connsiteY1699" fmla="*/ 2252726 h 3075544"/>
                <a:gd name="connsiteX1700" fmla="*/ 2367481 w 3097720"/>
                <a:gd name="connsiteY1700" fmla="*/ 2249896 h 3075544"/>
                <a:gd name="connsiteX1701" fmla="*/ 2370212 w 3097720"/>
                <a:gd name="connsiteY1701" fmla="*/ 2247017 h 3075544"/>
                <a:gd name="connsiteX1702" fmla="*/ 2372991 w 3097720"/>
                <a:gd name="connsiteY1702" fmla="*/ 2244138 h 3075544"/>
                <a:gd name="connsiteX1703" fmla="*/ 2375721 w 3097720"/>
                <a:gd name="connsiteY1703" fmla="*/ 2241309 h 3075544"/>
                <a:gd name="connsiteX1704" fmla="*/ 2397563 w 3097720"/>
                <a:gd name="connsiteY1704" fmla="*/ 2218276 h 3075544"/>
                <a:gd name="connsiteX1705" fmla="*/ 2400243 w 3097720"/>
                <a:gd name="connsiteY1705" fmla="*/ 2215397 h 3075544"/>
                <a:gd name="connsiteX1706" fmla="*/ 2402973 w 3097720"/>
                <a:gd name="connsiteY1706" fmla="*/ 2212518 h 3075544"/>
                <a:gd name="connsiteX1707" fmla="*/ 2405654 w 3097720"/>
                <a:gd name="connsiteY1707" fmla="*/ 2209589 h 3075544"/>
                <a:gd name="connsiteX1708" fmla="*/ 2408384 w 3097720"/>
                <a:gd name="connsiteY1708" fmla="*/ 2206710 h 3075544"/>
                <a:gd name="connsiteX1709" fmla="*/ 2411064 w 3097720"/>
                <a:gd name="connsiteY1709" fmla="*/ 2203831 h 3075544"/>
                <a:gd name="connsiteX1710" fmla="*/ 2416425 w 3097720"/>
                <a:gd name="connsiteY1710" fmla="*/ 2197974 h 3075544"/>
                <a:gd name="connsiteX1711" fmla="*/ 2419106 w 3097720"/>
                <a:gd name="connsiteY1711" fmla="*/ 2195095 h 3075544"/>
                <a:gd name="connsiteX1712" fmla="*/ 2424467 w 3097720"/>
                <a:gd name="connsiteY1712" fmla="*/ 2189237 h 3075544"/>
                <a:gd name="connsiteX1713" fmla="*/ 2427147 w 3097720"/>
                <a:gd name="connsiteY1713" fmla="*/ 2186358 h 3075544"/>
                <a:gd name="connsiteX1714" fmla="*/ 2432508 w 3097720"/>
                <a:gd name="connsiteY1714" fmla="*/ 2180501 h 3075544"/>
                <a:gd name="connsiteX1715" fmla="*/ 2435139 w 3097720"/>
                <a:gd name="connsiteY1715" fmla="*/ 2177572 h 3075544"/>
                <a:gd name="connsiteX1716" fmla="*/ 2437820 w 3097720"/>
                <a:gd name="connsiteY1716" fmla="*/ 2174643 h 3075544"/>
                <a:gd name="connsiteX1717" fmla="*/ 2440451 w 3097720"/>
                <a:gd name="connsiteY1717" fmla="*/ 2171715 h 3075544"/>
                <a:gd name="connsiteX1718" fmla="*/ 2443131 w 3097720"/>
                <a:gd name="connsiteY1718" fmla="*/ 2168786 h 3075544"/>
                <a:gd name="connsiteX1719" fmla="*/ 2445762 w 3097720"/>
                <a:gd name="connsiteY1719" fmla="*/ 2165808 h 3075544"/>
                <a:gd name="connsiteX1720" fmla="*/ 2448393 w 3097720"/>
                <a:gd name="connsiteY1720" fmla="*/ 2162879 h 3075544"/>
                <a:gd name="connsiteX1721" fmla="*/ 2451073 w 3097720"/>
                <a:gd name="connsiteY1721" fmla="*/ 2159950 h 3075544"/>
                <a:gd name="connsiteX1722" fmla="*/ 2453704 w 3097720"/>
                <a:gd name="connsiteY1722" fmla="*/ 2156972 h 3075544"/>
                <a:gd name="connsiteX1723" fmla="*/ 2458966 w 3097720"/>
                <a:gd name="connsiteY1723" fmla="*/ 2151114 h 3075544"/>
                <a:gd name="connsiteX1724" fmla="*/ 2461547 w 3097720"/>
                <a:gd name="connsiteY1724" fmla="*/ 2148136 h 3075544"/>
                <a:gd name="connsiteX1725" fmla="*/ 2464178 w 3097720"/>
                <a:gd name="connsiteY1725" fmla="*/ 2145158 h 3075544"/>
                <a:gd name="connsiteX1726" fmla="*/ 2466809 w 3097720"/>
                <a:gd name="connsiteY1726" fmla="*/ 2142229 h 3075544"/>
                <a:gd name="connsiteX1727" fmla="*/ 2469390 w 3097720"/>
                <a:gd name="connsiteY1727" fmla="*/ 2139251 h 3075544"/>
                <a:gd name="connsiteX1728" fmla="*/ 2472021 w 3097720"/>
                <a:gd name="connsiteY1728" fmla="*/ 2136272 h 3075544"/>
                <a:gd name="connsiteX1729" fmla="*/ 2474602 w 3097720"/>
                <a:gd name="connsiteY1729" fmla="*/ 2133344 h 3075544"/>
                <a:gd name="connsiteX1730" fmla="*/ 2477233 w 3097720"/>
                <a:gd name="connsiteY1730" fmla="*/ 2130365 h 3075544"/>
                <a:gd name="connsiteX1731" fmla="*/ 2492721 w 3097720"/>
                <a:gd name="connsiteY1731" fmla="*/ 2112495 h 3075544"/>
                <a:gd name="connsiteX1732" fmla="*/ 2495302 w 3097720"/>
                <a:gd name="connsiteY1732" fmla="*/ 2109467 h 3075544"/>
                <a:gd name="connsiteX1733" fmla="*/ 2497883 w 3097720"/>
                <a:gd name="connsiteY1733" fmla="*/ 2106489 h 3075544"/>
                <a:gd name="connsiteX1734" fmla="*/ 2500415 w 3097720"/>
                <a:gd name="connsiteY1734" fmla="*/ 2103510 h 3075544"/>
                <a:gd name="connsiteX1735" fmla="*/ 2502996 w 3097720"/>
                <a:gd name="connsiteY1735" fmla="*/ 2100482 h 3075544"/>
                <a:gd name="connsiteX1736" fmla="*/ 2505527 w 3097720"/>
                <a:gd name="connsiteY1736" fmla="*/ 2097504 h 3075544"/>
                <a:gd name="connsiteX1737" fmla="*/ 2508109 w 3097720"/>
                <a:gd name="connsiteY1737" fmla="*/ 2094526 h 3075544"/>
                <a:gd name="connsiteX1738" fmla="*/ 2510640 w 3097720"/>
                <a:gd name="connsiteY1738" fmla="*/ 2091498 h 3075544"/>
                <a:gd name="connsiteX1739" fmla="*/ 2513172 w 3097720"/>
                <a:gd name="connsiteY1739" fmla="*/ 2088519 h 3075544"/>
                <a:gd name="connsiteX1740" fmla="*/ 2518235 w 3097720"/>
                <a:gd name="connsiteY1740" fmla="*/ 2082463 h 3075544"/>
                <a:gd name="connsiteX1741" fmla="*/ 2520767 w 3097720"/>
                <a:gd name="connsiteY1741" fmla="*/ 2079485 h 3075544"/>
                <a:gd name="connsiteX1742" fmla="*/ 2525830 w 3097720"/>
                <a:gd name="connsiteY1742" fmla="*/ 2073429 h 3075544"/>
                <a:gd name="connsiteX1743" fmla="*/ 2528312 w 3097720"/>
                <a:gd name="connsiteY1743" fmla="*/ 2070401 h 3075544"/>
                <a:gd name="connsiteX1744" fmla="*/ 2530843 w 3097720"/>
                <a:gd name="connsiteY1744" fmla="*/ 2067373 h 3075544"/>
                <a:gd name="connsiteX1745" fmla="*/ 2533325 w 3097720"/>
                <a:gd name="connsiteY1745" fmla="*/ 2064345 h 3075544"/>
                <a:gd name="connsiteX1746" fmla="*/ 2535857 w 3097720"/>
                <a:gd name="connsiteY1746" fmla="*/ 2061317 h 3075544"/>
                <a:gd name="connsiteX1747" fmla="*/ 2543303 w 3097720"/>
                <a:gd name="connsiteY1747" fmla="*/ 2052233 h 3075544"/>
                <a:gd name="connsiteX1748" fmla="*/ 2545834 w 3097720"/>
                <a:gd name="connsiteY1748" fmla="*/ 2049205 h 3075544"/>
                <a:gd name="connsiteX1749" fmla="*/ 2548267 w 3097720"/>
                <a:gd name="connsiteY1749" fmla="*/ 2046177 h 3075544"/>
                <a:gd name="connsiteX1750" fmla="*/ 2550748 w 3097720"/>
                <a:gd name="connsiteY1750" fmla="*/ 2043149 h 3075544"/>
                <a:gd name="connsiteX1751" fmla="*/ 2553230 w 3097720"/>
                <a:gd name="connsiteY1751" fmla="*/ 2040071 h 3075544"/>
                <a:gd name="connsiteX1752" fmla="*/ 2555712 w 3097720"/>
                <a:gd name="connsiteY1752" fmla="*/ 2037043 h 3075544"/>
                <a:gd name="connsiteX1753" fmla="*/ 2558145 w 3097720"/>
                <a:gd name="connsiteY1753" fmla="*/ 2033966 h 3075544"/>
                <a:gd name="connsiteX1754" fmla="*/ 2560627 w 3097720"/>
                <a:gd name="connsiteY1754" fmla="*/ 2030938 h 3075544"/>
                <a:gd name="connsiteX1755" fmla="*/ 2563059 w 3097720"/>
                <a:gd name="connsiteY1755" fmla="*/ 2027910 h 3075544"/>
                <a:gd name="connsiteX1756" fmla="*/ 2565541 w 3097720"/>
                <a:gd name="connsiteY1756" fmla="*/ 2024832 h 3075544"/>
                <a:gd name="connsiteX1757" fmla="*/ 2567973 w 3097720"/>
                <a:gd name="connsiteY1757" fmla="*/ 2021755 h 3075544"/>
                <a:gd name="connsiteX1758" fmla="*/ 2570406 w 3097720"/>
                <a:gd name="connsiteY1758" fmla="*/ 2018727 h 3075544"/>
                <a:gd name="connsiteX1759" fmla="*/ 2572838 w 3097720"/>
                <a:gd name="connsiteY1759" fmla="*/ 2015649 h 3075544"/>
                <a:gd name="connsiteX1760" fmla="*/ 2575270 w 3097720"/>
                <a:gd name="connsiteY1760" fmla="*/ 2012621 h 3075544"/>
                <a:gd name="connsiteX1761" fmla="*/ 2582567 w 3097720"/>
                <a:gd name="connsiteY1761" fmla="*/ 2003388 h 3075544"/>
                <a:gd name="connsiteX1762" fmla="*/ 2584950 w 3097720"/>
                <a:gd name="connsiteY1762" fmla="*/ 2000310 h 3075544"/>
                <a:gd name="connsiteX1763" fmla="*/ 2587382 w 3097720"/>
                <a:gd name="connsiteY1763" fmla="*/ 1997233 h 3075544"/>
                <a:gd name="connsiteX1764" fmla="*/ 2589765 w 3097720"/>
                <a:gd name="connsiteY1764" fmla="*/ 1994205 h 3075544"/>
                <a:gd name="connsiteX1765" fmla="*/ 2592197 w 3097720"/>
                <a:gd name="connsiteY1765" fmla="*/ 1991127 h 3075544"/>
                <a:gd name="connsiteX1766" fmla="*/ 2594580 w 3097720"/>
                <a:gd name="connsiteY1766" fmla="*/ 1988050 h 3075544"/>
                <a:gd name="connsiteX1767" fmla="*/ 2596962 w 3097720"/>
                <a:gd name="connsiteY1767" fmla="*/ 1984922 h 3075544"/>
                <a:gd name="connsiteX1768" fmla="*/ 2606493 w 3097720"/>
                <a:gd name="connsiteY1768" fmla="*/ 1972612 h 3075544"/>
                <a:gd name="connsiteX1769" fmla="*/ 2608826 w 3097720"/>
                <a:gd name="connsiteY1769" fmla="*/ 1969534 h 3075544"/>
                <a:gd name="connsiteX1770" fmla="*/ 2611209 w 3097720"/>
                <a:gd name="connsiteY1770" fmla="*/ 1966407 h 3075544"/>
                <a:gd name="connsiteX1771" fmla="*/ 2613591 w 3097720"/>
                <a:gd name="connsiteY1771" fmla="*/ 1963329 h 3075544"/>
                <a:gd name="connsiteX1772" fmla="*/ 2615924 w 3097720"/>
                <a:gd name="connsiteY1772" fmla="*/ 1960252 h 3075544"/>
                <a:gd name="connsiteX1773" fmla="*/ 2618257 w 3097720"/>
                <a:gd name="connsiteY1773" fmla="*/ 1957124 h 3075544"/>
                <a:gd name="connsiteX1774" fmla="*/ 2620640 w 3097720"/>
                <a:gd name="connsiteY1774" fmla="*/ 1954047 h 3075544"/>
                <a:gd name="connsiteX1775" fmla="*/ 2622973 w 3097720"/>
                <a:gd name="connsiteY1775" fmla="*/ 1950919 h 3075544"/>
                <a:gd name="connsiteX1776" fmla="*/ 2625306 w 3097720"/>
                <a:gd name="connsiteY1776" fmla="*/ 1947842 h 3075544"/>
                <a:gd name="connsiteX1777" fmla="*/ 2627639 w 3097720"/>
                <a:gd name="connsiteY1777" fmla="*/ 1944715 h 3075544"/>
                <a:gd name="connsiteX1778" fmla="*/ 2629923 w 3097720"/>
                <a:gd name="connsiteY1778" fmla="*/ 1941637 h 3075544"/>
                <a:gd name="connsiteX1779" fmla="*/ 2634589 w 3097720"/>
                <a:gd name="connsiteY1779" fmla="*/ 1935382 h 3075544"/>
                <a:gd name="connsiteX1780" fmla="*/ 2636872 w 3097720"/>
                <a:gd name="connsiteY1780" fmla="*/ 1932305 h 3075544"/>
                <a:gd name="connsiteX1781" fmla="*/ 2639205 w 3097720"/>
                <a:gd name="connsiteY1781" fmla="*/ 1929177 h 3075544"/>
                <a:gd name="connsiteX1782" fmla="*/ 2641489 w 3097720"/>
                <a:gd name="connsiteY1782" fmla="*/ 1926050 h 3075544"/>
                <a:gd name="connsiteX1783" fmla="*/ 2643822 w 3097720"/>
                <a:gd name="connsiteY1783" fmla="*/ 1922923 h 3075544"/>
                <a:gd name="connsiteX1784" fmla="*/ 2646105 w 3097720"/>
                <a:gd name="connsiteY1784" fmla="*/ 1919845 h 3075544"/>
                <a:gd name="connsiteX1785" fmla="*/ 2652955 w 3097720"/>
                <a:gd name="connsiteY1785" fmla="*/ 1910464 h 3075544"/>
                <a:gd name="connsiteX1786" fmla="*/ 2655189 w 3097720"/>
                <a:gd name="connsiteY1786" fmla="*/ 1907336 h 3075544"/>
                <a:gd name="connsiteX1787" fmla="*/ 2659756 w 3097720"/>
                <a:gd name="connsiteY1787" fmla="*/ 1901082 h 3075544"/>
                <a:gd name="connsiteX1788" fmla="*/ 2661989 w 3097720"/>
                <a:gd name="connsiteY1788" fmla="*/ 1897954 h 3075544"/>
                <a:gd name="connsiteX1789" fmla="*/ 2664273 w 3097720"/>
                <a:gd name="connsiteY1789" fmla="*/ 1894827 h 3075544"/>
                <a:gd name="connsiteX1790" fmla="*/ 2666507 w 3097720"/>
                <a:gd name="connsiteY1790" fmla="*/ 1891700 h 3075544"/>
                <a:gd name="connsiteX1791" fmla="*/ 2668740 w 3097720"/>
                <a:gd name="connsiteY1791" fmla="*/ 1888523 h 3075544"/>
                <a:gd name="connsiteX1792" fmla="*/ 2675442 w 3097720"/>
                <a:gd name="connsiteY1792" fmla="*/ 1879141 h 3075544"/>
                <a:gd name="connsiteX1793" fmla="*/ 2677675 w 3097720"/>
                <a:gd name="connsiteY1793" fmla="*/ 1875964 h 3075544"/>
                <a:gd name="connsiteX1794" fmla="*/ 2679909 w 3097720"/>
                <a:gd name="connsiteY1794" fmla="*/ 1872837 h 3075544"/>
                <a:gd name="connsiteX1795" fmla="*/ 2682093 w 3097720"/>
                <a:gd name="connsiteY1795" fmla="*/ 1869710 h 3075544"/>
                <a:gd name="connsiteX1796" fmla="*/ 2684327 w 3097720"/>
                <a:gd name="connsiteY1796" fmla="*/ 1866533 h 3075544"/>
                <a:gd name="connsiteX1797" fmla="*/ 2688695 w 3097720"/>
                <a:gd name="connsiteY1797" fmla="*/ 1860278 h 3075544"/>
                <a:gd name="connsiteX1798" fmla="*/ 2690929 w 3097720"/>
                <a:gd name="connsiteY1798" fmla="*/ 1857101 h 3075544"/>
                <a:gd name="connsiteX1799" fmla="*/ 2693113 w 3097720"/>
                <a:gd name="connsiteY1799" fmla="*/ 1853974 h 3075544"/>
                <a:gd name="connsiteX1800" fmla="*/ 2695297 w 3097720"/>
                <a:gd name="connsiteY1800" fmla="*/ 1850797 h 3075544"/>
                <a:gd name="connsiteX1801" fmla="*/ 2697481 w 3097720"/>
                <a:gd name="connsiteY1801" fmla="*/ 1847670 h 3075544"/>
                <a:gd name="connsiteX1802" fmla="*/ 2699616 w 3097720"/>
                <a:gd name="connsiteY1802" fmla="*/ 1844493 h 3075544"/>
                <a:gd name="connsiteX1803" fmla="*/ 2701800 w 3097720"/>
                <a:gd name="connsiteY1803" fmla="*/ 1841316 h 3075544"/>
                <a:gd name="connsiteX1804" fmla="*/ 2703984 w 3097720"/>
                <a:gd name="connsiteY1804" fmla="*/ 1838189 h 3075544"/>
                <a:gd name="connsiteX1805" fmla="*/ 2706118 w 3097720"/>
                <a:gd name="connsiteY1805" fmla="*/ 1835012 h 3075544"/>
                <a:gd name="connsiteX1806" fmla="*/ 2708253 w 3097720"/>
                <a:gd name="connsiteY1806" fmla="*/ 1831885 h 3075544"/>
                <a:gd name="connsiteX1807" fmla="*/ 2710437 w 3097720"/>
                <a:gd name="connsiteY1807" fmla="*/ 1828708 h 3075544"/>
                <a:gd name="connsiteX1808" fmla="*/ 2714706 w 3097720"/>
                <a:gd name="connsiteY1808" fmla="*/ 1822354 h 3075544"/>
                <a:gd name="connsiteX1809" fmla="*/ 2716840 w 3097720"/>
                <a:gd name="connsiteY1809" fmla="*/ 1819227 h 3075544"/>
                <a:gd name="connsiteX1810" fmla="*/ 2721109 w 3097720"/>
                <a:gd name="connsiteY1810" fmla="*/ 1812873 h 3075544"/>
                <a:gd name="connsiteX1811" fmla="*/ 2723194 w 3097720"/>
                <a:gd name="connsiteY1811" fmla="*/ 1809696 h 3075544"/>
                <a:gd name="connsiteX1812" fmla="*/ 2725329 w 3097720"/>
                <a:gd name="connsiteY1812" fmla="*/ 1806519 h 3075544"/>
                <a:gd name="connsiteX1813" fmla="*/ 2727414 w 3097720"/>
                <a:gd name="connsiteY1813" fmla="*/ 1803342 h 3075544"/>
                <a:gd name="connsiteX1814" fmla="*/ 2729548 w 3097720"/>
                <a:gd name="connsiteY1814" fmla="*/ 1800165 h 3075544"/>
                <a:gd name="connsiteX1815" fmla="*/ 2731633 w 3097720"/>
                <a:gd name="connsiteY1815" fmla="*/ 1796988 h 3075544"/>
                <a:gd name="connsiteX1816" fmla="*/ 2733718 w 3097720"/>
                <a:gd name="connsiteY1816" fmla="*/ 1793861 h 3075544"/>
                <a:gd name="connsiteX1817" fmla="*/ 2737887 w 3097720"/>
                <a:gd name="connsiteY1817" fmla="*/ 1787507 h 3075544"/>
                <a:gd name="connsiteX1818" fmla="*/ 2739972 w 3097720"/>
                <a:gd name="connsiteY1818" fmla="*/ 1784281 h 3075544"/>
                <a:gd name="connsiteX1819" fmla="*/ 2742057 w 3097720"/>
                <a:gd name="connsiteY1819" fmla="*/ 1781104 h 3075544"/>
                <a:gd name="connsiteX1820" fmla="*/ 2744092 w 3097720"/>
                <a:gd name="connsiteY1820" fmla="*/ 1777927 h 3075544"/>
                <a:gd name="connsiteX1821" fmla="*/ 2746177 w 3097720"/>
                <a:gd name="connsiteY1821" fmla="*/ 1774750 h 3075544"/>
                <a:gd name="connsiteX1822" fmla="*/ 2750248 w 3097720"/>
                <a:gd name="connsiteY1822" fmla="*/ 1768396 h 3075544"/>
                <a:gd name="connsiteX1823" fmla="*/ 2752332 w 3097720"/>
                <a:gd name="connsiteY1823" fmla="*/ 1765219 h 3075544"/>
                <a:gd name="connsiteX1824" fmla="*/ 2754368 w 3097720"/>
                <a:gd name="connsiteY1824" fmla="*/ 1762042 h 3075544"/>
                <a:gd name="connsiteX1825" fmla="*/ 2756403 w 3097720"/>
                <a:gd name="connsiteY1825" fmla="*/ 1758816 h 3075544"/>
                <a:gd name="connsiteX1826" fmla="*/ 2758438 w 3097720"/>
                <a:gd name="connsiteY1826" fmla="*/ 1755639 h 3075544"/>
                <a:gd name="connsiteX1827" fmla="*/ 2760424 w 3097720"/>
                <a:gd name="connsiteY1827" fmla="*/ 1752462 h 3075544"/>
                <a:gd name="connsiteX1828" fmla="*/ 2762459 w 3097720"/>
                <a:gd name="connsiteY1828" fmla="*/ 1749285 h 3075544"/>
                <a:gd name="connsiteX1829" fmla="*/ 2764494 w 3097720"/>
                <a:gd name="connsiteY1829" fmla="*/ 1746059 h 3075544"/>
                <a:gd name="connsiteX1830" fmla="*/ 2768465 w 3097720"/>
                <a:gd name="connsiteY1830" fmla="*/ 1739705 h 3075544"/>
                <a:gd name="connsiteX1831" fmla="*/ 2770500 w 3097720"/>
                <a:gd name="connsiteY1831" fmla="*/ 1736528 h 3075544"/>
                <a:gd name="connsiteX1832" fmla="*/ 2772486 w 3097720"/>
                <a:gd name="connsiteY1832" fmla="*/ 1733301 h 3075544"/>
                <a:gd name="connsiteX1833" fmla="*/ 2774471 w 3097720"/>
                <a:gd name="connsiteY1833" fmla="*/ 1730124 h 3075544"/>
                <a:gd name="connsiteX1834" fmla="*/ 2776457 w 3097720"/>
                <a:gd name="connsiteY1834" fmla="*/ 1726898 h 3075544"/>
                <a:gd name="connsiteX1835" fmla="*/ 2778393 w 3097720"/>
                <a:gd name="connsiteY1835" fmla="*/ 1723721 h 3075544"/>
                <a:gd name="connsiteX1836" fmla="*/ 2780378 w 3097720"/>
                <a:gd name="connsiteY1836" fmla="*/ 1720544 h 3075544"/>
                <a:gd name="connsiteX1837" fmla="*/ 2782364 w 3097720"/>
                <a:gd name="connsiteY1837" fmla="*/ 1717317 h 3075544"/>
                <a:gd name="connsiteX1838" fmla="*/ 2784300 w 3097720"/>
                <a:gd name="connsiteY1838" fmla="*/ 1714141 h 3075544"/>
                <a:gd name="connsiteX1839" fmla="*/ 2786236 w 3097720"/>
                <a:gd name="connsiteY1839" fmla="*/ 1710914 h 3075544"/>
                <a:gd name="connsiteX1840" fmla="*/ 2788221 w 3097720"/>
                <a:gd name="connsiteY1840" fmla="*/ 1707737 h 3075544"/>
                <a:gd name="connsiteX1841" fmla="*/ 2790157 w 3097720"/>
                <a:gd name="connsiteY1841" fmla="*/ 1704511 h 3075544"/>
                <a:gd name="connsiteX1842" fmla="*/ 2792093 w 3097720"/>
                <a:gd name="connsiteY1842" fmla="*/ 1701334 h 3075544"/>
                <a:gd name="connsiteX1843" fmla="*/ 2794029 w 3097720"/>
                <a:gd name="connsiteY1843" fmla="*/ 1698107 h 3075544"/>
                <a:gd name="connsiteX1844" fmla="*/ 2795965 w 3097720"/>
                <a:gd name="connsiteY1844" fmla="*/ 1694930 h 3075544"/>
                <a:gd name="connsiteX1845" fmla="*/ 2797851 w 3097720"/>
                <a:gd name="connsiteY1845" fmla="*/ 1691704 h 3075544"/>
                <a:gd name="connsiteX1846" fmla="*/ 2799787 w 3097720"/>
                <a:gd name="connsiteY1846" fmla="*/ 1688527 h 3075544"/>
                <a:gd name="connsiteX1847" fmla="*/ 2801674 w 3097720"/>
                <a:gd name="connsiteY1847" fmla="*/ 1685300 h 3075544"/>
                <a:gd name="connsiteX1848" fmla="*/ 2803609 w 3097720"/>
                <a:gd name="connsiteY1848" fmla="*/ 1682074 h 3075544"/>
                <a:gd name="connsiteX1849" fmla="*/ 2805496 w 3097720"/>
                <a:gd name="connsiteY1849" fmla="*/ 1678897 h 3075544"/>
                <a:gd name="connsiteX1850" fmla="*/ 2807382 w 3097720"/>
                <a:gd name="connsiteY1850" fmla="*/ 1675670 h 3075544"/>
                <a:gd name="connsiteX1851" fmla="*/ 2809268 w 3097720"/>
                <a:gd name="connsiteY1851" fmla="*/ 1672493 h 3075544"/>
                <a:gd name="connsiteX1852" fmla="*/ 2813041 w 3097720"/>
                <a:gd name="connsiteY1852" fmla="*/ 1666040 h 3075544"/>
                <a:gd name="connsiteX1853" fmla="*/ 2814927 w 3097720"/>
                <a:gd name="connsiteY1853" fmla="*/ 1662863 h 3075544"/>
                <a:gd name="connsiteX1854" fmla="*/ 2816764 w 3097720"/>
                <a:gd name="connsiteY1854" fmla="*/ 1659637 h 3075544"/>
                <a:gd name="connsiteX1855" fmla="*/ 2818650 w 3097720"/>
                <a:gd name="connsiteY1855" fmla="*/ 1656410 h 3075544"/>
                <a:gd name="connsiteX1856" fmla="*/ 2820487 w 3097720"/>
                <a:gd name="connsiteY1856" fmla="*/ 1653233 h 3075544"/>
                <a:gd name="connsiteX1857" fmla="*/ 2824160 w 3097720"/>
                <a:gd name="connsiteY1857" fmla="*/ 1646780 h 3075544"/>
                <a:gd name="connsiteX1858" fmla="*/ 2826046 w 3097720"/>
                <a:gd name="connsiteY1858" fmla="*/ 1643603 h 3075544"/>
                <a:gd name="connsiteX1859" fmla="*/ 2827833 w 3097720"/>
                <a:gd name="connsiteY1859" fmla="*/ 1640377 h 3075544"/>
                <a:gd name="connsiteX1860" fmla="*/ 2831507 w 3097720"/>
                <a:gd name="connsiteY1860" fmla="*/ 1633924 h 3075544"/>
                <a:gd name="connsiteX1861" fmla="*/ 2833343 w 3097720"/>
                <a:gd name="connsiteY1861" fmla="*/ 1630747 h 3075544"/>
                <a:gd name="connsiteX1862" fmla="*/ 2836917 w 3097720"/>
                <a:gd name="connsiteY1862" fmla="*/ 1624294 h 3075544"/>
                <a:gd name="connsiteX1863" fmla="*/ 2838754 w 3097720"/>
                <a:gd name="connsiteY1863" fmla="*/ 1621067 h 3075544"/>
                <a:gd name="connsiteX1864" fmla="*/ 2840541 w 3097720"/>
                <a:gd name="connsiteY1864" fmla="*/ 1617840 h 3075544"/>
                <a:gd name="connsiteX1865" fmla="*/ 2842328 w 3097720"/>
                <a:gd name="connsiteY1865" fmla="*/ 1614664 h 3075544"/>
                <a:gd name="connsiteX1866" fmla="*/ 2844115 w 3097720"/>
                <a:gd name="connsiteY1866" fmla="*/ 1611437 h 3075544"/>
                <a:gd name="connsiteX1867" fmla="*/ 2845852 w 3097720"/>
                <a:gd name="connsiteY1867" fmla="*/ 1608210 h 3075544"/>
                <a:gd name="connsiteX1868" fmla="*/ 2849426 w 3097720"/>
                <a:gd name="connsiteY1868" fmla="*/ 1601757 h 3075544"/>
                <a:gd name="connsiteX1869" fmla="*/ 2851164 w 3097720"/>
                <a:gd name="connsiteY1869" fmla="*/ 1598580 h 3075544"/>
                <a:gd name="connsiteX1870" fmla="*/ 2852901 w 3097720"/>
                <a:gd name="connsiteY1870" fmla="*/ 1595354 h 3075544"/>
                <a:gd name="connsiteX1871" fmla="*/ 2854688 w 3097720"/>
                <a:gd name="connsiteY1871" fmla="*/ 1592127 h 3075544"/>
                <a:gd name="connsiteX1872" fmla="*/ 2858163 w 3097720"/>
                <a:gd name="connsiteY1872" fmla="*/ 1585674 h 3075544"/>
                <a:gd name="connsiteX1873" fmla="*/ 2859850 w 3097720"/>
                <a:gd name="connsiteY1873" fmla="*/ 1582448 h 3075544"/>
                <a:gd name="connsiteX1874" fmla="*/ 2861588 w 3097720"/>
                <a:gd name="connsiteY1874" fmla="*/ 1579221 h 3075544"/>
                <a:gd name="connsiteX1875" fmla="*/ 2863325 w 3097720"/>
                <a:gd name="connsiteY1875" fmla="*/ 1576044 h 3075544"/>
                <a:gd name="connsiteX1876" fmla="*/ 2865013 w 3097720"/>
                <a:gd name="connsiteY1876" fmla="*/ 1572818 h 3075544"/>
                <a:gd name="connsiteX1877" fmla="*/ 2866750 w 3097720"/>
                <a:gd name="connsiteY1877" fmla="*/ 1569591 h 3075544"/>
                <a:gd name="connsiteX1878" fmla="*/ 2875189 w 3097720"/>
                <a:gd name="connsiteY1878" fmla="*/ 1553458 h 3075544"/>
                <a:gd name="connsiteX1879" fmla="*/ 2876877 w 3097720"/>
                <a:gd name="connsiteY1879" fmla="*/ 1550282 h 3075544"/>
                <a:gd name="connsiteX1880" fmla="*/ 2878515 w 3097720"/>
                <a:gd name="connsiteY1880" fmla="*/ 1547055 h 3075544"/>
                <a:gd name="connsiteX1881" fmla="*/ 2880202 w 3097720"/>
                <a:gd name="connsiteY1881" fmla="*/ 1543828 h 3075544"/>
                <a:gd name="connsiteX1882" fmla="*/ 2888393 w 3097720"/>
                <a:gd name="connsiteY1882" fmla="*/ 1527696 h 3075544"/>
                <a:gd name="connsiteX1883" fmla="*/ 2890031 w 3097720"/>
                <a:gd name="connsiteY1883" fmla="*/ 1524519 h 3075544"/>
                <a:gd name="connsiteX1884" fmla="*/ 2891669 w 3097720"/>
                <a:gd name="connsiteY1884" fmla="*/ 1521292 h 3075544"/>
                <a:gd name="connsiteX1885" fmla="*/ 2894846 w 3097720"/>
                <a:gd name="connsiteY1885" fmla="*/ 1514839 h 3075544"/>
                <a:gd name="connsiteX1886" fmla="*/ 2896484 w 3097720"/>
                <a:gd name="connsiteY1886" fmla="*/ 1511613 h 3075544"/>
                <a:gd name="connsiteX1887" fmla="*/ 2901249 w 3097720"/>
                <a:gd name="connsiteY1887" fmla="*/ 1501933 h 3075544"/>
                <a:gd name="connsiteX1888" fmla="*/ 2902838 w 3097720"/>
                <a:gd name="connsiteY1888" fmla="*/ 1498756 h 3075544"/>
                <a:gd name="connsiteX1889" fmla="*/ 2904377 w 3097720"/>
                <a:gd name="connsiteY1889" fmla="*/ 1495530 h 3075544"/>
                <a:gd name="connsiteX1890" fmla="*/ 2905965 w 3097720"/>
                <a:gd name="connsiteY1890" fmla="*/ 1492303 h 3075544"/>
                <a:gd name="connsiteX1891" fmla="*/ 2907504 w 3097720"/>
                <a:gd name="connsiteY1891" fmla="*/ 1489076 h 3075544"/>
                <a:gd name="connsiteX1892" fmla="*/ 2909092 w 3097720"/>
                <a:gd name="connsiteY1892" fmla="*/ 1485850 h 3075544"/>
                <a:gd name="connsiteX1893" fmla="*/ 2912170 w 3097720"/>
                <a:gd name="connsiteY1893" fmla="*/ 1479397 h 3075544"/>
                <a:gd name="connsiteX1894" fmla="*/ 2913709 w 3097720"/>
                <a:gd name="connsiteY1894" fmla="*/ 1476220 h 3075544"/>
                <a:gd name="connsiteX1895" fmla="*/ 2915247 w 3097720"/>
                <a:gd name="connsiteY1895" fmla="*/ 1472993 h 3075544"/>
                <a:gd name="connsiteX1896" fmla="*/ 2916737 w 3097720"/>
                <a:gd name="connsiteY1896" fmla="*/ 1469767 h 3075544"/>
                <a:gd name="connsiteX1897" fmla="*/ 2918275 w 3097720"/>
                <a:gd name="connsiteY1897" fmla="*/ 1466540 h 3075544"/>
                <a:gd name="connsiteX1898" fmla="*/ 2919765 w 3097720"/>
                <a:gd name="connsiteY1898" fmla="*/ 1463314 h 3075544"/>
                <a:gd name="connsiteX1899" fmla="*/ 2921303 w 3097720"/>
                <a:gd name="connsiteY1899" fmla="*/ 1460137 h 3075544"/>
                <a:gd name="connsiteX1900" fmla="*/ 2927260 w 3097720"/>
                <a:gd name="connsiteY1900" fmla="*/ 1447231 h 3075544"/>
                <a:gd name="connsiteX1901" fmla="*/ 2928749 w 3097720"/>
                <a:gd name="connsiteY1901" fmla="*/ 1444054 h 3075544"/>
                <a:gd name="connsiteX1902" fmla="*/ 2930189 w 3097720"/>
                <a:gd name="connsiteY1902" fmla="*/ 1440827 h 3075544"/>
                <a:gd name="connsiteX1903" fmla="*/ 2931678 w 3097720"/>
                <a:gd name="connsiteY1903" fmla="*/ 1437601 h 3075544"/>
                <a:gd name="connsiteX1904" fmla="*/ 2933118 w 3097720"/>
                <a:gd name="connsiteY1904" fmla="*/ 1434374 h 3075544"/>
                <a:gd name="connsiteX1905" fmla="*/ 2934607 w 3097720"/>
                <a:gd name="connsiteY1905" fmla="*/ 1431197 h 3075544"/>
                <a:gd name="connsiteX1906" fmla="*/ 2937486 w 3097720"/>
                <a:gd name="connsiteY1906" fmla="*/ 1424744 h 3075544"/>
                <a:gd name="connsiteX1907" fmla="*/ 2938925 w 3097720"/>
                <a:gd name="connsiteY1907" fmla="*/ 1421567 h 3075544"/>
                <a:gd name="connsiteX1908" fmla="*/ 2940315 w 3097720"/>
                <a:gd name="connsiteY1908" fmla="*/ 1418341 h 3075544"/>
                <a:gd name="connsiteX1909" fmla="*/ 2943194 w 3097720"/>
                <a:gd name="connsiteY1909" fmla="*/ 1411887 h 3075544"/>
                <a:gd name="connsiteX1910" fmla="*/ 2944584 w 3097720"/>
                <a:gd name="connsiteY1910" fmla="*/ 1408711 h 3075544"/>
                <a:gd name="connsiteX1911" fmla="*/ 2945974 w 3097720"/>
                <a:gd name="connsiteY1911" fmla="*/ 1405484 h 3075544"/>
                <a:gd name="connsiteX1912" fmla="*/ 2947364 w 3097720"/>
                <a:gd name="connsiteY1912" fmla="*/ 1402307 h 3075544"/>
                <a:gd name="connsiteX1913" fmla="*/ 2950144 w 3097720"/>
                <a:gd name="connsiteY1913" fmla="*/ 1395854 h 3075544"/>
                <a:gd name="connsiteX1914" fmla="*/ 2951534 w 3097720"/>
                <a:gd name="connsiteY1914" fmla="*/ 1392677 h 3075544"/>
                <a:gd name="connsiteX1915" fmla="*/ 2952923 w 3097720"/>
                <a:gd name="connsiteY1915" fmla="*/ 1389451 h 3075544"/>
                <a:gd name="connsiteX1916" fmla="*/ 2954264 w 3097720"/>
                <a:gd name="connsiteY1916" fmla="*/ 1386274 h 3075544"/>
                <a:gd name="connsiteX1917" fmla="*/ 2955654 w 3097720"/>
                <a:gd name="connsiteY1917" fmla="*/ 1383047 h 3075544"/>
                <a:gd name="connsiteX1918" fmla="*/ 2956994 w 3097720"/>
                <a:gd name="connsiteY1918" fmla="*/ 1379821 h 3075544"/>
                <a:gd name="connsiteX1919" fmla="*/ 2958334 w 3097720"/>
                <a:gd name="connsiteY1919" fmla="*/ 1376644 h 3075544"/>
                <a:gd name="connsiteX1920" fmla="*/ 2959674 w 3097720"/>
                <a:gd name="connsiteY1920" fmla="*/ 1373417 h 3075544"/>
                <a:gd name="connsiteX1921" fmla="*/ 2961015 w 3097720"/>
                <a:gd name="connsiteY1921" fmla="*/ 1370240 h 3075544"/>
                <a:gd name="connsiteX1922" fmla="*/ 2962355 w 3097720"/>
                <a:gd name="connsiteY1922" fmla="*/ 1367014 h 3075544"/>
                <a:gd name="connsiteX1923" fmla="*/ 2963645 w 3097720"/>
                <a:gd name="connsiteY1923" fmla="*/ 1363837 h 3075544"/>
                <a:gd name="connsiteX1924" fmla="*/ 2964986 w 3097720"/>
                <a:gd name="connsiteY1924" fmla="*/ 1360610 h 3075544"/>
                <a:gd name="connsiteX1925" fmla="*/ 2966276 w 3097720"/>
                <a:gd name="connsiteY1925" fmla="*/ 1357433 h 3075544"/>
                <a:gd name="connsiteX1926" fmla="*/ 2967617 w 3097720"/>
                <a:gd name="connsiteY1926" fmla="*/ 1354256 h 3075544"/>
                <a:gd name="connsiteX1927" fmla="*/ 2968907 w 3097720"/>
                <a:gd name="connsiteY1927" fmla="*/ 1351030 h 3075544"/>
                <a:gd name="connsiteX1928" fmla="*/ 2970198 w 3097720"/>
                <a:gd name="connsiteY1928" fmla="*/ 1347853 h 3075544"/>
                <a:gd name="connsiteX1929" fmla="*/ 2971488 w 3097720"/>
                <a:gd name="connsiteY1929" fmla="*/ 1344626 h 3075544"/>
                <a:gd name="connsiteX1930" fmla="*/ 2972779 w 3097720"/>
                <a:gd name="connsiteY1930" fmla="*/ 1341449 h 3075544"/>
                <a:gd name="connsiteX1931" fmla="*/ 2974020 w 3097720"/>
                <a:gd name="connsiteY1931" fmla="*/ 1338273 h 3075544"/>
                <a:gd name="connsiteX1932" fmla="*/ 2975311 w 3097720"/>
                <a:gd name="connsiteY1932" fmla="*/ 1335046 h 3075544"/>
                <a:gd name="connsiteX1933" fmla="*/ 2977793 w 3097720"/>
                <a:gd name="connsiteY1933" fmla="*/ 1328692 h 3075544"/>
                <a:gd name="connsiteX1934" fmla="*/ 2979083 w 3097720"/>
                <a:gd name="connsiteY1934" fmla="*/ 1325515 h 3075544"/>
                <a:gd name="connsiteX1935" fmla="*/ 2980324 w 3097720"/>
                <a:gd name="connsiteY1935" fmla="*/ 1322289 h 3075544"/>
                <a:gd name="connsiteX1936" fmla="*/ 2981516 w 3097720"/>
                <a:gd name="connsiteY1936" fmla="*/ 1319112 h 3075544"/>
                <a:gd name="connsiteX1937" fmla="*/ 2983997 w 3097720"/>
                <a:gd name="connsiteY1937" fmla="*/ 1312758 h 3075544"/>
                <a:gd name="connsiteX1938" fmla="*/ 2985189 w 3097720"/>
                <a:gd name="connsiteY1938" fmla="*/ 1309531 h 3075544"/>
                <a:gd name="connsiteX1939" fmla="*/ 2986430 w 3097720"/>
                <a:gd name="connsiteY1939" fmla="*/ 1306355 h 3075544"/>
                <a:gd name="connsiteX1940" fmla="*/ 2992386 w 3097720"/>
                <a:gd name="connsiteY1940" fmla="*/ 1290470 h 3075544"/>
                <a:gd name="connsiteX1941" fmla="*/ 2993528 w 3097720"/>
                <a:gd name="connsiteY1941" fmla="*/ 1287293 h 3075544"/>
                <a:gd name="connsiteX1942" fmla="*/ 2994719 w 3097720"/>
                <a:gd name="connsiteY1942" fmla="*/ 1284116 h 3075544"/>
                <a:gd name="connsiteX1943" fmla="*/ 2995861 w 3097720"/>
                <a:gd name="connsiteY1943" fmla="*/ 1280939 h 3075544"/>
                <a:gd name="connsiteX1944" fmla="*/ 2997053 w 3097720"/>
                <a:gd name="connsiteY1944" fmla="*/ 1277762 h 3075544"/>
                <a:gd name="connsiteX1945" fmla="*/ 3000478 w 3097720"/>
                <a:gd name="connsiteY1945" fmla="*/ 1268232 h 3075544"/>
                <a:gd name="connsiteX1946" fmla="*/ 3001570 w 3097720"/>
                <a:gd name="connsiteY1946" fmla="*/ 1265055 h 3075544"/>
                <a:gd name="connsiteX1947" fmla="*/ 3002711 w 3097720"/>
                <a:gd name="connsiteY1947" fmla="*/ 1261878 h 3075544"/>
                <a:gd name="connsiteX1948" fmla="*/ 3003803 w 3097720"/>
                <a:gd name="connsiteY1948" fmla="*/ 1258751 h 3075544"/>
                <a:gd name="connsiteX1949" fmla="*/ 3004945 w 3097720"/>
                <a:gd name="connsiteY1949" fmla="*/ 1255574 h 3075544"/>
                <a:gd name="connsiteX1950" fmla="*/ 3007129 w 3097720"/>
                <a:gd name="connsiteY1950" fmla="*/ 1249220 h 3075544"/>
                <a:gd name="connsiteX1951" fmla="*/ 3008221 w 3097720"/>
                <a:gd name="connsiteY1951" fmla="*/ 1246093 h 3075544"/>
                <a:gd name="connsiteX1952" fmla="*/ 3010405 w 3097720"/>
                <a:gd name="connsiteY1952" fmla="*/ 1239739 h 3075544"/>
                <a:gd name="connsiteX1953" fmla="*/ 3011448 w 3097720"/>
                <a:gd name="connsiteY1953" fmla="*/ 1236612 h 3075544"/>
                <a:gd name="connsiteX1954" fmla="*/ 3012540 w 3097720"/>
                <a:gd name="connsiteY1954" fmla="*/ 1233435 h 3075544"/>
                <a:gd name="connsiteX1955" fmla="*/ 3013582 w 3097720"/>
                <a:gd name="connsiteY1955" fmla="*/ 1230258 h 3075544"/>
                <a:gd name="connsiteX1956" fmla="*/ 3014625 w 3097720"/>
                <a:gd name="connsiteY1956" fmla="*/ 1227130 h 3075544"/>
                <a:gd name="connsiteX1957" fmla="*/ 3015667 w 3097720"/>
                <a:gd name="connsiteY1957" fmla="*/ 1223954 h 3075544"/>
                <a:gd name="connsiteX1958" fmla="*/ 3016710 w 3097720"/>
                <a:gd name="connsiteY1958" fmla="*/ 1220826 h 3075544"/>
                <a:gd name="connsiteX1959" fmla="*/ 3017752 w 3097720"/>
                <a:gd name="connsiteY1959" fmla="*/ 1217649 h 3075544"/>
                <a:gd name="connsiteX1960" fmla="*/ 3018745 w 3097720"/>
                <a:gd name="connsiteY1960" fmla="*/ 1214522 h 3075544"/>
                <a:gd name="connsiteX1961" fmla="*/ 3019787 w 3097720"/>
                <a:gd name="connsiteY1961" fmla="*/ 1211345 h 3075544"/>
                <a:gd name="connsiteX1962" fmla="*/ 3020780 w 3097720"/>
                <a:gd name="connsiteY1962" fmla="*/ 1208218 h 3075544"/>
                <a:gd name="connsiteX1963" fmla="*/ 3021822 w 3097720"/>
                <a:gd name="connsiteY1963" fmla="*/ 1205091 h 3075544"/>
                <a:gd name="connsiteX1964" fmla="*/ 3022815 w 3097720"/>
                <a:gd name="connsiteY1964" fmla="*/ 1201914 h 3075544"/>
                <a:gd name="connsiteX1965" fmla="*/ 3024801 w 3097720"/>
                <a:gd name="connsiteY1965" fmla="*/ 1195659 h 3075544"/>
                <a:gd name="connsiteX1966" fmla="*/ 3025744 w 3097720"/>
                <a:gd name="connsiteY1966" fmla="*/ 1192532 h 3075544"/>
                <a:gd name="connsiteX1967" fmla="*/ 3026737 w 3097720"/>
                <a:gd name="connsiteY1967" fmla="*/ 1189355 h 3075544"/>
                <a:gd name="connsiteX1968" fmla="*/ 3027729 w 3097720"/>
                <a:gd name="connsiteY1968" fmla="*/ 1186228 h 3075544"/>
                <a:gd name="connsiteX1969" fmla="*/ 3033388 w 3097720"/>
                <a:gd name="connsiteY1969" fmla="*/ 1167464 h 3075544"/>
                <a:gd name="connsiteX1970" fmla="*/ 3034282 w 3097720"/>
                <a:gd name="connsiteY1970" fmla="*/ 1164337 h 3075544"/>
                <a:gd name="connsiteX1971" fmla="*/ 3035225 w 3097720"/>
                <a:gd name="connsiteY1971" fmla="*/ 1161210 h 3075544"/>
                <a:gd name="connsiteX1972" fmla="*/ 3037905 w 3097720"/>
                <a:gd name="connsiteY1972" fmla="*/ 1151828 h 3075544"/>
                <a:gd name="connsiteX1973" fmla="*/ 3038799 w 3097720"/>
                <a:gd name="connsiteY1973" fmla="*/ 1148750 h 3075544"/>
                <a:gd name="connsiteX1974" fmla="*/ 3040586 w 3097720"/>
                <a:gd name="connsiteY1974" fmla="*/ 1142496 h 3075544"/>
                <a:gd name="connsiteX1975" fmla="*/ 3041430 w 3097720"/>
                <a:gd name="connsiteY1975" fmla="*/ 1139368 h 3075544"/>
                <a:gd name="connsiteX1976" fmla="*/ 3042323 w 3097720"/>
                <a:gd name="connsiteY1976" fmla="*/ 1136291 h 3075544"/>
                <a:gd name="connsiteX1977" fmla="*/ 3043167 w 3097720"/>
                <a:gd name="connsiteY1977" fmla="*/ 1133163 h 3075544"/>
                <a:gd name="connsiteX1978" fmla="*/ 3044011 w 3097720"/>
                <a:gd name="connsiteY1978" fmla="*/ 1130086 h 3075544"/>
                <a:gd name="connsiteX1979" fmla="*/ 3045699 w 3097720"/>
                <a:gd name="connsiteY1979" fmla="*/ 1123831 h 3075544"/>
                <a:gd name="connsiteX1980" fmla="*/ 3046543 w 3097720"/>
                <a:gd name="connsiteY1980" fmla="*/ 1120754 h 3075544"/>
                <a:gd name="connsiteX1981" fmla="*/ 3047337 w 3097720"/>
                <a:gd name="connsiteY1981" fmla="*/ 1117676 h 3075544"/>
                <a:gd name="connsiteX1982" fmla="*/ 3048181 w 3097720"/>
                <a:gd name="connsiteY1982" fmla="*/ 1114549 h 3075544"/>
                <a:gd name="connsiteX1983" fmla="*/ 3048975 w 3097720"/>
                <a:gd name="connsiteY1983" fmla="*/ 1111471 h 3075544"/>
                <a:gd name="connsiteX1984" fmla="*/ 3049769 w 3097720"/>
                <a:gd name="connsiteY1984" fmla="*/ 1108344 h 3075544"/>
                <a:gd name="connsiteX1985" fmla="*/ 3052946 w 3097720"/>
                <a:gd name="connsiteY1985" fmla="*/ 1096033 h 3075544"/>
                <a:gd name="connsiteX1986" fmla="*/ 3053691 w 3097720"/>
                <a:gd name="connsiteY1986" fmla="*/ 1092906 h 3075544"/>
                <a:gd name="connsiteX1987" fmla="*/ 3054485 w 3097720"/>
                <a:gd name="connsiteY1987" fmla="*/ 1089828 h 3075544"/>
                <a:gd name="connsiteX1988" fmla="*/ 3057463 w 3097720"/>
                <a:gd name="connsiteY1988" fmla="*/ 1077518 h 3075544"/>
                <a:gd name="connsiteX1989" fmla="*/ 3058208 w 3097720"/>
                <a:gd name="connsiteY1989" fmla="*/ 1074490 h 3075544"/>
                <a:gd name="connsiteX1990" fmla="*/ 3058903 w 3097720"/>
                <a:gd name="connsiteY1990" fmla="*/ 1071412 h 3075544"/>
                <a:gd name="connsiteX1991" fmla="*/ 3059647 w 3097720"/>
                <a:gd name="connsiteY1991" fmla="*/ 1068335 h 3075544"/>
                <a:gd name="connsiteX1992" fmla="*/ 3061037 w 3097720"/>
                <a:gd name="connsiteY1992" fmla="*/ 1062179 h 3075544"/>
                <a:gd name="connsiteX1993" fmla="*/ 3061732 w 3097720"/>
                <a:gd name="connsiteY1993" fmla="*/ 1059151 h 3075544"/>
                <a:gd name="connsiteX1994" fmla="*/ 3063122 w 3097720"/>
                <a:gd name="connsiteY1994" fmla="*/ 1052996 h 3075544"/>
                <a:gd name="connsiteX1995" fmla="*/ 3063817 w 3097720"/>
                <a:gd name="connsiteY1995" fmla="*/ 1049968 h 3075544"/>
                <a:gd name="connsiteX1996" fmla="*/ 3064462 w 3097720"/>
                <a:gd name="connsiteY1996" fmla="*/ 1046891 h 3075544"/>
                <a:gd name="connsiteX1997" fmla="*/ 3065157 w 3097720"/>
                <a:gd name="connsiteY1997" fmla="*/ 1043863 h 3075544"/>
                <a:gd name="connsiteX1998" fmla="*/ 3065802 w 3097720"/>
                <a:gd name="connsiteY1998" fmla="*/ 1040835 h 3075544"/>
                <a:gd name="connsiteX1999" fmla="*/ 3066448 w 3097720"/>
                <a:gd name="connsiteY1999" fmla="*/ 1037757 h 3075544"/>
                <a:gd name="connsiteX2000" fmla="*/ 3067738 w 3097720"/>
                <a:gd name="connsiteY2000" fmla="*/ 1031701 h 3075544"/>
                <a:gd name="connsiteX2001" fmla="*/ 3068384 w 3097720"/>
                <a:gd name="connsiteY2001" fmla="*/ 1028623 h 3075544"/>
                <a:gd name="connsiteX2002" fmla="*/ 3068979 w 3097720"/>
                <a:gd name="connsiteY2002" fmla="*/ 1025595 h 3075544"/>
                <a:gd name="connsiteX2003" fmla="*/ 3069625 w 3097720"/>
                <a:gd name="connsiteY2003" fmla="*/ 1022567 h 3075544"/>
                <a:gd name="connsiteX2004" fmla="*/ 3073199 w 3097720"/>
                <a:gd name="connsiteY2004" fmla="*/ 1004399 h 3075544"/>
                <a:gd name="connsiteX2005" fmla="*/ 3073745 w 3097720"/>
                <a:gd name="connsiteY2005" fmla="*/ 1001371 h 3075544"/>
                <a:gd name="connsiteX2006" fmla="*/ 3074340 w 3097720"/>
                <a:gd name="connsiteY2006" fmla="*/ 998343 h 3075544"/>
                <a:gd name="connsiteX2007" fmla="*/ 3074886 w 3097720"/>
                <a:gd name="connsiteY2007" fmla="*/ 995365 h 3075544"/>
                <a:gd name="connsiteX2008" fmla="*/ 3075978 w 3097720"/>
                <a:gd name="connsiteY2008" fmla="*/ 989309 h 3075544"/>
                <a:gd name="connsiteX2009" fmla="*/ 3076525 w 3097720"/>
                <a:gd name="connsiteY2009" fmla="*/ 986331 h 3075544"/>
                <a:gd name="connsiteX2010" fmla="*/ 3077071 w 3097720"/>
                <a:gd name="connsiteY2010" fmla="*/ 983303 h 3075544"/>
                <a:gd name="connsiteX2011" fmla="*/ 3077567 w 3097720"/>
                <a:gd name="connsiteY2011" fmla="*/ 980324 h 3075544"/>
                <a:gd name="connsiteX2012" fmla="*/ 3078113 w 3097720"/>
                <a:gd name="connsiteY2012" fmla="*/ 977296 h 3075544"/>
                <a:gd name="connsiteX2013" fmla="*/ 3078609 w 3097720"/>
                <a:gd name="connsiteY2013" fmla="*/ 974318 h 3075544"/>
                <a:gd name="connsiteX2014" fmla="*/ 3079106 w 3097720"/>
                <a:gd name="connsiteY2014" fmla="*/ 971290 h 3075544"/>
                <a:gd name="connsiteX2015" fmla="*/ 3080595 w 3097720"/>
                <a:gd name="connsiteY2015" fmla="*/ 962355 h 3075544"/>
                <a:gd name="connsiteX2016" fmla="*/ 3081042 w 3097720"/>
                <a:gd name="connsiteY2016" fmla="*/ 959377 h 3075544"/>
                <a:gd name="connsiteX2017" fmla="*/ 3081538 w 3097720"/>
                <a:gd name="connsiteY2017" fmla="*/ 956349 h 3075544"/>
                <a:gd name="connsiteX2018" fmla="*/ 3081985 w 3097720"/>
                <a:gd name="connsiteY2018" fmla="*/ 953370 h 3075544"/>
                <a:gd name="connsiteX2019" fmla="*/ 3082481 w 3097720"/>
                <a:gd name="connsiteY2019" fmla="*/ 950392 h 3075544"/>
                <a:gd name="connsiteX2020" fmla="*/ 3082928 w 3097720"/>
                <a:gd name="connsiteY2020" fmla="*/ 947463 h 3075544"/>
                <a:gd name="connsiteX2021" fmla="*/ 3083375 w 3097720"/>
                <a:gd name="connsiteY2021" fmla="*/ 944485 h 3075544"/>
                <a:gd name="connsiteX2022" fmla="*/ 3083772 w 3097720"/>
                <a:gd name="connsiteY2022" fmla="*/ 941507 h 3075544"/>
                <a:gd name="connsiteX2023" fmla="*/ 3084665 w 3097720"/>
                <a:gd name="connsiteY2023" fmla="*/ 935550 h 3075544"/>
                <a:gd name="connsiteX2024" fmla="*/ 3085062 w 3097720"/>
                <a:gd name="connsiteY2024" fmla="*/ 932621 h 3075544"/>
                <a:gd name="connsiteX2025" fmla="*/ 3085857 w 3097720"/>
                <a:gd name="connsiteY2025" fmla="*/ 926664 h 3075544"/>
                <a:gd name="connsiteX2026" fmla="*/ 3086254 w 3097720"/>
                <a:gd name="connsiteY2026" fmla="*/ 923736 h 3075544"/>
                <a:gd name="connsiteX2027" fmla="*/ 3086651 w 3097720"/>
                <a:gd name="connsiteY2027" fmla="*/ 920757 h 3075544"/>
                <a:gd name="connsiteX2028" fmla="*/ 3087445 w 3097720"/>
                <a:gd name="connsiteY2028" fmla="*/ 914900 h 3075544"/>
                <a:gd name="connsiteX2029" fmla="*/ 3087793 w 3097720"/>
                <a:gd name="connsiteY2029" fmla="*/ 911922 h 3075544"/>
                <a:gd name="connsiteX2030" fmla="*/ 3088140 w 3097720"/>
                <a:gd name="connsiteY2030" fmla="*/ 908993 h 3075544"/>
                <a:gd name="connsiteX2031" fmla="*/ 3088537 w 3097720"/>
                <a:gd name="connsiteY2031" fmla="*/ 906064 h 3075544"/>
                <a:gd name="connsiteX2032" fmla="*/ 3089232 w 3097720"/>
                <a:gd name="connsiteY2032" fmla="*/ 900207 h 3075544"/>
                <a:gd name="connsiteX2033" fmla="*/ 3089530 w 3097720"/>
                <a:gd name="connsiteY2033" fmla="*/ 897278 h 3075544"/>
                <a:gd name="connsiteX2034" fmla="*/ 3090225 w 3097720"/>
                <a:gd name="connsiteY2034" fmla="*/ 891421 h 3075544"/>
                <a:gd name="connsiteX2035" fmla="*/ 3090821 w 3097720"/>
                <a:gd name="connsiteY2035" fmla="*/ 885563 h 3075544"/>
                <a:gd name="connsiteX2036" fmla="*/ 3091118 w 3097720"/>
                <a:gd name="connsiteY2036" fmla="*/ 882684 h 3075544"/>
                <a:gd name="connsiteX2037" fmla="*/ 3091714 w 3097720"/>
                <a:gd name="connsiteY2037" fmla="*/ 876827 h 3075544"/>
                <a:gd name="connsiteX2038" fmla="*/ 3092012 w 3097720"/>
                <a:gd name="connsiteY2038" fmla="*/ 873948 h 3075544"/>
                <a:gd name="connsiteX2039" fmla="*/ 3092260 w 3097720"/>
                <a:gd name="connsiteY2039" fmla="*/ 871019 h 3075544"/>
                <a:gd name="connsiteX2040" fmla="*/ 3092558 w 3097720"/>
                <a:gd name="connsiteY2040" fmla="*/ 868140 h 3075544"/>
                <a:gd name="connsiteX2041" fmla="*/ 3092806 w 3097720"/>
                <a:gd name="connsiteY2041" fmla="*/ 865211 h 3075544"/>
                <a:gd name="connsiteX2042" fmla="*/ 3093799 w 3097720"/>
                <a:gd name="connsiteY2042" fmla="*/ 853695 h 3075544"/>
                <a:gd name="connsiteX2043" fmla="*/ 3093997 w 3097720"/>
                <a:gd name="connsiteY2043" fmla="*/ 850766 h 3075544"/>
                <a:gd name="connsiteX2044" fmla="*/ 3094246 w 3097720"/>
                <a:gd name="connsiteY2044" fmla="*/ 847887 h 3075544"/>
                <a:gd name="connsiteX2045" fmla="*/ 3094444 w 3097720"/>
                <a:gd name="connsiteY2045" fmla="*/ 845008 h 3075544"/>
                <a:gd name="connsiteX2046" fmla="*/ 3094643 w 3097720"/>
                <a:gd name="connsiteY2046" fmla="*/ 842179 h 3075544"/>
                <a:gd name="connsiteX2047" fmla="*/ 3095238 w 3097720"/>
                <a:gd name="connsiteY2047" fmla="*/ 833541 h 3075544"/>
                <a:gd name="connsiteX2048" fmla="*/ 3095437 w 3097720"/>
                <a:gd name="connsiteY2048" fmla="*/ 830712 h 3075544"/>
                <a:gd name="connsiteX2049" fmla="*/ 3095586 w 3097720"/>
                <a:gd name="connsiteY2049" fmla="*/ 827833 h 3075544"/>
                <a:gd name="connsiteX2050" fmla="*/ 3095784 w 3097720"/>
                <a:gd name="connsiteY2050" fmla="*/ 824954 h 3075544"/>
                <a:gd name="connsiteX2051" fmla="*/ 3096082 w 3097720"/>
                <a:gd name="connsiteY2051" fmla="*/ 819295 h 3075544"/>
                <a:gd name="connsiteX2052" fmla="*/ 3096231 w 3097720"/>
                <a:gd name="connsiteY2052" fmla="*/ 816416 h 3075544"/>
                <a:gd name="connsiteX2053" fmla="*/ 3096380 w 3097720"/>
                <a:gd name="connsiteY2053" fmla="*/ 813586 h 3075544"/>
                <a:gd name="connsiteX2054" fmla="*/ 3096479 w 3097720"/>
                <a:gd name="connsiteY2054" fmla="*/ 810757 h 3075544"/>
                <a:gd name="connsiteX2055" fmla="*/ 3096628 w 3097720"/>
                <a:gd name="connsiteY2055" fmla="*/ 807927 h 3075544"/>
                <a:gd name="connsiteX2056" fmla="*/ 3096728 w 3097720"/>
                <a:gd name="connsiteY2056" fmla="*/ 805098 h 3075544"/>
                <a:gd name="connsiteX2057" fmla="*/ 3096876 w 3097720"/>
                <a:gd name="connsiteY2057" fmla="*/ 802269 h 3075544"/>
                <a:gd name="connsiteX2058" fmla="*/ 3097174 w 3097720"/>
                <a:gd name="connsiteY2058" fmla="*/ 793780 h 3075544"/>
                <a:gd name="connsiteX2059" fmla="*/ 3097224 w 3097720"/>
                <a:gd name="connsiteY2059" fmla="*/ 790951 h 3075544"/>
                <a:gd name="connsiteX2060" fmla="*/ 3097323 w 3097720"/>
                <a:gd name="connsiteY2060" fmla="*/ 788171 h 3075544"/>
                <a:gd name="connsiteX2061" fmla="*/ 3097373 w 3097720"/>
                <a:gd name="connsiteY2061" fmla="*/ 785342 h 3075544"/>
                <a:gd name="connsiteX2062" fmla="*/ 3097472 w 3097720"/>
                <a:gd name="connsiteY2062" fmla="*/ 782512 h 3075544"/>
                <a:gd name="connsiteX2063" fmla="*/ 3097522 w 3097720"/>
                <a:gd name="connsiteY2063" fmla="*/ 779732 h 3075544"/>
                <a:gd name="connsiteX2064" fmla="*/ 3097571 w 3097720"/>
                <a:gd name="connsiteY2064" fmla="*/ 776903 h 3075544"/>
                <a:gd name="connsiteX2065" fmla="*/ 3097671 w 3097720"/>
                <a:gd name="connsiteY2065" fmla="*/ 771343 h 3075544"/>
                <a:gd name="connsiteX2066" fmla="*/ 3097671 w 3097720"/>
                <a:gd name="connsiteY2066" fmla="*/ 768564 h 3075544"/>
                <a:gd name="connsiteX2067" fmla="*/ 3097720 w 3097720"/>
                <a:gd name="connsiteY2067" fmla="*/ 765734 h 3075544"/>
                <a:gd name="connsiteX2068" fmla="*/ 3097720 w 3097720"/>
                <a:gd name="connsiteY2068" fmla="*/ 749105 h 3075544"/>
                <a:gd name="connsiteX2069" fmla="*/ 3097671 w 3097720"/>
                <a:gd name="connsiteY2069" fmla="*/ 746325 h 3075544"/>
                <a:gd name="connsiteX2070" fmla="*/ 3097671 w 3097720"/>
                <a:gd name="connsiteY2070" fmla="*/ 743595 h 3075544"/>
                <a:gd name="connsiteX2071" fmla="*/ 3097621 w 3097720"/>
                <a:gd name="connsiteY2071" fmla="*/ 740815 h 3075544"/>
                <a:gd name="connsiteX2072" fmla="*/ 3097571 w 3097720"/>
                <a:gd name="connsiteY2072" fmla="*/ 738085 h 3075544"/>
                <a:gd name="connsiteX2073" fmla="*/ 3097522 w 3097720"/>
                <a:gd name="connsiteY2073" fmla="*/ 735305 h 3075544"/>
                <a:gd name="connsiteX2074" fmla="*/ 3097423 w 3097720"/>
                <a:gd name="connsiteY2074" fmla="*/ 729845 h 3075544"/>
                <a:gd name="connsiteX2075" fmla="*/ 3097323 w 3097720"/>
                <a:gd name="connsiteY2075" fmla="*/ 727115 h 3075544"/>
                <a:gd name="connsiteX2076" fmla="*/ 3097274 w 3097720"/>
                <a:gd name="connsiteY2076" fmla="*/ 724385 h 3075544"/>
                <a:gd name="connsiteX2077" fmla="*/ 3096678 w 3097720"/>
                <a:gd name="connsiteY2077" fmla="*/ 708004 h 3075544"/>
                <a:gd name="connsiteX2078" fmla="*/ 3096529 w 3097720"/>
                <a:gd name="connsiteY2078" fmla="*/ 705323 h 3075544"/>
                <a:gd name="connsiteX2079" fmla="*/ 3096380 w 3097720"/>
                <a:gd name="connsiteY2079" fmla="*/ 702593 h 3075544"/>
                <a:gd name="connsiteX2080" fmla="*/ 3096281 w 3097720"/>
                <a:gd name="connsiteY2080" fmla="*/ 699913 h 3075544"/>
                <a:gd name="connsiteX2081" fmla="*/ 3096132 w 3097720"/>
                <a:gd name="connsiteY2081" fmla="*/ 697232 h 3075544"/>
                <a:gd name="connsiteX2082" fmla="*/ 3095983 w 3097720"/>
                <a:gd name="connsiteY2082" fmla="*/ 694502 h 3075544"/>
                <a:gd name="connsiteX2083" fmla="*/ 3095784 w 3097720"/>
                <a:gd name="connsiteY2083" fmla="*/ 691821 h 3075544"/>
                <a:gd name="connsiteX2084" fmla="*/ 3095487 w 3097720"/>
                <a:gd name="connsiteY2084" fmla="*/ 686460 h 3075544"/>
                <a:gd name="connsiteX2085" fmla="*/ 3094692 w 3097720"/>
                <a:gd name="connsiteY2085" fmla="*/ 675738 h 3075544"/>
                <a:gd name="connsiteX2086" fmla="*/ 3094494 w 3097720"/>
                <a:gd name="connsiteY2086" fmla="*/ 673107 h 3075544"/>
                <a:gd name="connsiteX2087" fmla="*/ 3094295 w 3097720"/>
                <a:gd name="connsiteY2087" fmla="*/ 670427 h 3075544"/>
                <a:gd name="connsiteX2088" fmla="*/ 3094047 w 3097720"/>
                <a:gd name="connsiteY2088" fmla="*/ 667746 h 3075544"/>
                <a:gd name="connsiteX2089" fmla="*/ 3093849 w 3097720"/>
                <a:gd name="connsiteY2089" fmla="*/ 665116 h 3075544"/>
                <a:gd name="connsiteX2090" fmla="*/ 3093600 w 3097720"/>
                <a:gd name="connsiteY2090" fmla="*/ 662485 h 3075544"/>
                <a:gd name="connsiteX2091" fmla="*/ 3093352 w 3097720"/>
                <a:gd name="connsiteY2091" fmla="*/ 659804 h 3075544"/>
                <a:gd name="connsiteX2092" fmla="*/ 3092359 w 3097720"/>
                <a:gd name="connsiteY2092" fmla="*/ 649281 h 3075544"/>
                <a:gd name="connsiteX2093" fmla="*/ 3091764 w 3097720"/>
                <a:gd name="connsiteY2093" fmla="*/ 644019 h 3075544"/>
                <a:gd name="connsiteX2094" fmla="*/ 3091515 w 3097720"/>
                <a:gd name="connsiteY2094" fmla="*/ 641388 h 3075544"/>
                <a:gd name="connsiteX2095" fmla="*/ 3091218 w 3097720"/>
                <a:gd name="connsiteY2095" fmla="*/ 638807 h 3075544"/>
                <a:gd name="connsiteX2096" fmla="*/ 3090920 w 3097720"/>
                <a:gd name="connsiteY2096" fmla="*/ 636176 h 3075544"/>
                <a:gd name="connsiteX2097" fmla="*/ 3090572 w 3097720"/>
                <a:gd name="connsiteY2097" fmla="*/ 633595 h 3075544"/>
                <a:gd name="connsiteX2098" fmla="*/ 3090275 w 3097720"/>
                <a:gd name="connsiteY2098" fmla="*/ 630964 h 3075544"/>
                <a:gd name="connsiteX2099" fmla="*/ 3089977 w 3097720"/>
                <a:gd name="connsiteY2099" fmla="*/ 628383 h 3075544"/>
                <a:gd name="connsiteX2100" fmla="*/ 3089629 w 3097720"/>
                <a:gd name="connsiteY2100" fmla="*/ 625752 h 3075544"/>
                <a:gd name="connsiteX2101" fmla="*/ 3087544 w 3097720"/>
                <a:gd name="connsiteY2101" fmla="*/ 610264 h 3075544"/>
                <a:gd name="connsiteX2102" fmla="*/ 3087147 w 3097720"/>
                <a:gd name="connsiteY2102" fmla="*/ 607733 h 3075544"/>
                <a:gd name="connsiteX2103" fmla="*/ 3086750 w 3097720"/>
                <a:gd name="connsiteY2103" fmla="*/ 605151 h 3075544"/>
                <a:gd name="connsiteX2104" fmla="*/ 3086353 w 3097720"/>
                <a:gd name="connsiteY2104" fmla="*/ 602620 h 3075544"/>
                <a:gd name="connsiteX2105" fmla="*/ 3085956 w 3097720"/>
                <a:gd name="connsiteY2105" fmla="*/ 600039 h 3075544"/>
                <a:gd name="connsiteX2106" fmla="*/ 3085559 w 3097720"/>
                <a:gd name="connsiteY2106" fmla="*/ 597507 h 3075544"/>
                <a:gd name="connsiteX2107" fmla="*/ 3085162 w 3097720"/>
                <a:gd name="connsiteY2107" fmla="*/ 594926 h 3075544"/>
                <a:gd name="connsiteX2108" fmla="*/ 3084765 w 3097720"/>
                <a:gd name="connsiteY2108" fmla="*/ 592394 h 3075544"/>
                <a:gd name="connsiteX2109" fmla="*/ 3084318 w 3097720"/>
                <a:gd name="connsiteY2109" fmla="*/ 589863 h 3075544"/>
                <a:gd name="connsiteX2110" fmla="*/ 3083921 w 3097720"/>
                <a:gd name="connsiteY2110" fmla="*/ 587331 h 3075544"/>
                <a:gd name="connsiteX2111" fmla="*/ 3082580 w 3097720"/>
                <a:gd name="connsiteY2111" fmla="*/ 579736 h 3075544"/>
                <a:gd name="connsiteX2112" fmla="*/ 3082134 w 3097720"/>
                <a:gd name="connsiteY2112" fmla="*/ 577254 h 3075544"/>
                <a:gd name="connsiteX2113" fmla="*/ 3081637 w 3097720"/>
                <a:gd name="connsiteY2113" fmla="*/ 574723 h 3075544"/>
                <a:gd name="connsiteX2114" fmla="*/ 3081191 w 3097720"/>
                <a:gd name="connsiteY2114" fmla="*/ 572241 h 3075544"/>
                <a:gd name="connsiteX2115" fmla="*/ 3080694 w 3097720"/>
                <a:gd name="connsiteY2115" fmla="*/ 569709 h 3075544"/>
                <a:gd name="connsiteX2116" fmla="*/ 3080247 w 3097720"/>
                <a:gd name="connsiteY2116" fmla="*/ 567227 h 3075544"/>
                <a:gd name="connsiteX2117" fmla="*/ 3079751 w 3097720"/>
                <a:gd name="connsiteY2117" fmla="*/ 564695 h 3075544"/>
                <a:gd name="connsiteX2118" fmla="*/ 3078758 w 3097720"/>
                <a:gd name="connsiteY2118" fmla="*/ 559732 h 3075544"/>
                <a:gd name="connsiteX2119" fmla="*/ 3078212 w 3097720"/>
                <a:gd name="connsiteY2119" fmla="*/ 557250 h 3075544"/>
                <a:gd name="connsiteX2120" fmla="*/ 3077716 w 3097720"/>
                <a:gd name="connsiteY2120" fmla="*/ 554768 h 3075544"/>
                <a:gd name="connsiteX2121" fmla="*/ 3077170 w 3097720"/>
                <a:gd name="connsiteY2121" fmla="*/ 552286 h 3075544"/>
                <a:gd name="connsiteX2122" fmla="*/ 3076673 w 3097720"/>
                <a:gd name="connsiteY2122" fmla="*/ 549853 h 3075544"/>
                <a:gd name="connsiteX2123" fmla="*/ 3075581 w 3097720"/>
                <a:gd name="connsiteY2123" fmla="*/ 544889 h 3075544"/>
                <a:gd name="connsiteX2124" fmla="*/ 3075035 w 3097720"/>
                <a:gd name="connsiteY2124" fmla="*/ 542457 h 3075544"/>
                <a:gd name="connsiteX2125" fmla="*/ 3074489 w 3097720"/>
                <a:gd name="connsiteY2125" fmla="*/ 539975 h 3075544"/>
                <a:gd name="connsiteX2126" fmla="*/ 3073894 w 3097720"/>
                <a:gd name="connsiteY2126" fmla="*/ 537543 h 3075544"/>
                <a:gd name="connsiteX2127" fmla="*/ 3073348 w 3097720"/>
                <a:gd name="connsiteY2127" fmla="*/ 535110 h 3075544"/>
                <a:gd name="connsiteX2128" fmla="*/ 3069774 w 3097720"/>
                <a:gd name="connsiteY2128" fmla="*/ 520517 h 3075544"/>
                <a:gd name="connsiteX2129" fmla="*/ 3069178 w 3097720"/>
                <a:gd name="connsiteY2129" fmla="*/ 518134 h 3075544"/>
                <a:gd name="connsiteX2130" fmla="*/ 3068533 w 3097720"/>
                <a:gd name="connsiteY2130" fmla="*/ 515702 h 3075544"/>
                <a:gd name="connsiteX2131" fmla="*/ 3067887 w 3097720"/>
                <a:gd name="connsiteY2131" fmla="*/ 513319 h 3075544"/>
                <a:gd name="connsiteX2132" fmla="*/ 3067242 w 3097720"/>
                <a:gd name="connsiteY2132" fmla="*/ 510887 h 3075544"/>
                <a:gd name="connsiteX2133" fmla="*/ 3064661 w 3097720"/>
                <a:gd name="connsiteY2133" fmla="*/ 501356 h 3075544"/>
                <a:gd name="connsiteX2134" fmla="*/ 3063966 w 3097720"/>
                <a:gd name="connsiteY2134" fmla="*/ 498973 h 3075544"/>
                <a:gd name="connsiteX2135" fmla="*/ 3063321 w 3097720"/>
                <a:gd name="connsiteY2135" fmla="*/ 496590 h 3075544"/>
                <a:gd name="connsiteX2136" fmla="*/ 3062626 w 3097720"/>
                <a:gd name="connsiteY2136" fmla="*/ 494208 h 3075544"/>
                <a:gd name="connsiteX2137" fmla="*/ 3061931 w 3097720"/>
                <a:gd name="connsiteY2137" fmla="*/ 491875 h 3075544"/>
                <a:gd name="connsiteX2138" fmla="*/ 3061236 w 3097720"/>
                <a:gd name="connsiteY2138" fmla="*/ 489492 h 3075544"/>
                <a:gd name="connsiteX2139" fmla="*/ 3060541 w 3097720"/>
                <a:gd name="connsiteY2139" fmla="*/ 487159 h 3075544"/>
                <a:gd name="connsiteX2140" fmla="*/ 3059796 w 3097720"/>
                <a:gd name="connsiteY2140" fmla="*/ 484826 h 3075544"/>
                <a:gd name="connsiteX2141" fmla="*/ 3059101 w 3097720"/>
                <a:gd name="connsiteY2141" fmla="*/ 482443 h 3075544"/>
                <a:gd name="connsiteX2142" fmla="*/ 3058357 w 3097720"/>
                <a:gd name="connsiteY2142" fmla="*/ 480110 h 3075544"/>
                <a:gd name="connsiteX2143" fmla="*/ 3057662 w 3097720"/>
                <a:gd name="connsiteY2143" fmla="*/ 477777 h 3075544"/>
                <a:gd name="connsiteX2144" fmla="*/ 3056173 w 3097720"/>
                <a:gd name="connsiteY2144" fmla="*/ 473111 h 3075544"/>
                <a:gd name="connsiteX2145" fmla="*/ 3055428 w 3097720"/>
                <a:gd name="connsiteY2145" fmla="*/ 470828 h 3075544"/>
                <a:gd name="connsiteX2146" fmla="*/ 3054683 w 3097720"/>
                <a:gd name="connsiteY2146" fmla="*/ 468495 h 3075544"/>
                <a:gd name="connsiteX2147" fmla="*/ 3053889 w 3097720"/>
                <a:gd name="connsiteY2147" fmla="*/ 466162 h 3075544"/>
                <a:gd name="connsiteX2148" fmla="*/ 3053145 w 3097720"/>
                <a:gd name="connsiteY2148" fmla="*/ 463878 h 3075544"/>
                <a:gd name="connsiteX2149" fmla="*/ 3052350 w 3097720"/>
                <a:gd name="connsiteY2149" fmla="*/ 461545 h 3075544"/>
                <a:gd name="connsiteX2150" fmla="*/ 3048379 w 3097720"/>
                <a:gd name="connsiteY2150" fmla="*/ 450128 h 3075544"/>
                <a:gd name="connsiteX2151" fmla="*/ 3047535 w 3097720"/>
                <a:gd name="connsiteY2151" fmla="*/ 447845 h 3075544"/>
                <a:gd name="connsiteX2152" fmla="*/ 3046741 w 3097720"/>
                <a:gd name="connsiteY2152" fmla="*/ 445561 h 3075544"/>
                <a:gd name="connsiteX2153" fmla="*/ 3045897 w 3097720"/>
                <a:gd name="connsiteY2153" fmla="*/ 443328 h 3075544"/>
                <a:gd name="connsiteX2154" fmla="*/ 3045053 w 3097720"/>
                <a:gd name="connsiteY2154" fmla="*/ 441044 h 3075544"/>
                <a:gd name="connsiteX2155" fmla="*/ 3044210 w 3097720"/>
                <a:gd name="connsiteY2155" fmla="*/ 438810 h 3075544"/>
                <a:gd name="connsiteX2156" fmla="*/ 3043366 w 3097720"/>
                <a:gd name="connsiteY2156" fmla="*/ 436527 h 3075544"/>
                <a:gd name="connsiteX2157" fmla="*/ 3041678 w 3097720"/>
                <a:gd name="connsiteY2157" fmla="*/ 432060 h 3075544"/>
                <a:gd name="connsiteX2158" fmla="*/ 3040784 w 3097720"/>
                <a:gd name="connsiteY2158" fmla="*/ 429826 h 3075544"/>
                <a:gd name="connsiteX2159" fmla="*/ 3039941 w 3097720"/>
                <a:gd name="connsiteY2159" fmla="*/ 427592 h 3075544"/>
                <a:gd name="connsiteX2160" fmla="*/ 3038154 w 3097720"/>
                <a:gd name="connsiteY2160" fmla="*/ 423124 h 3075544"/>
                <a:gd name="connsiteX2161" fmla="*/ 3037260 w 3097720"/>
                <a:gd name="connsiteY2161" fmla="*/ 420940 h 3075544"/>
                <a:gd name="connsiteX2162" fmla="*/ 3036367 w 3097720"/>
                <a:gd name="connsiteY2162" fmla="*/ 418707 h 3075544"/>
                <a:gd name="connsiteX2163" fmla="*/ 3035423 w 3097720"/>
                <a:gd name="connsiteY2163" fmla="*/ 416522 h 3075544"/>
                <a:gd name="connsiteX2164" fmla="*/ 3034530 w 3097720"/>
                <a:gd name="connsiteY2164" fmla="*/ 414289 h 3075544"/>
                <a:gd name="connsiteX2165" fmla="*/ 3033636 w 3097720"/>
                <a:gd name="connsiteY2165" fmla="*/ 412105 h 3075544"/>
                <a:gd name="connsiteX2166" fmla="*/ 3028921 w 3097720"/>
                <a:gd name="connsiteY2166" fmla="*/ 401184 h 3075544"/>
                <a:gd name="connsiteX2167" fmla="*/ 3027928 w 3097720"/>
                <a:gd name="connsiteY2167" fmla="*/ 399049 h 3075544"/>
                <a:gd name="connsiteX2168" fmla="*/ 3026985 w 3097720"/>
                <a:gd name="connsiteY2168" fmla="*/ 396865 h 3075544"/>
                <a:gd name="connsiteX2169" fmla="*/ 3025992 w 3097720"/>
                <a:gd name="connsiteY2169" fmla="*/ 394731 h 3075544"/>
                <a:gd name="connsiteX2170" fmla="*/ 3025049 w 3097720"/>
                <a:gd name="connsiteY2170" fmla="*/ 392547 h 3075544"/>
                <a:gd name="connsiteX2171" fmla="*/ 3021078 w 3097720"/>
                <a:gd name="connsiteY2171" fmla="*/ 384009 h 3075544"/>
                <a:gd name="connsiteX2172" fmla="*/ 3020035 w 3097720"/>
                <a:gd name="connsiteY2172" fmla="*/ 381874 h 3075544"/>
                <a:gd name="connsiteX2173" fmla="*/ 3019043 w 3097720"/>
                <a:gd name="connsiteY2173" fmla="*/ 379740 h 3075544"/>
                <a:gd name="connsiteX2174" fmla="*/ 3018000 w 3097720"/>
                <a:gd name="connsiteY2174" fmla="*/ 377655 h 3075544"/>
                <a:gd name="connsiteX2175" fmla="*/ 3016958 w 3097720"/>
                <a:gd name="connsiteY2175" fmla="*/ 375520 h 3075544"/>
                <a:gd name="connsiteX2176" fmla="*/ 3014873 w 3097720"/>
                <a:gd name="connsiteY2176" fmla="*/ 371351 h 3075544"/>
                <a:gd name="connsiteX2177" fmla="*/ 3013830 w 3097720"/>
                <a:gd name="connsiteY2177" fmla="*/ 369216 h 3075544"/>
                <a:gd name="connsiteX2178" fmla="*/ 3011746 w 3097720"/>
                <a:gd name="connsiteY2178" fmla="*/ 365047 h 3075544"/>
                <a:gd name="connsiteX2179" fmla="*/ 3009562 w 3097720"/>
                <a:gd name="connsiteY2179" fmla="*/ 360877 h 3075544"/>
                <a:gd name="connsiteX2180" fmla="*/ 3008469 w 3097720"/>
                <a:gd name="connsiteY2180" fmla="*/ 358842 h 3075544"/>
                <a:gd name="connsiteX2181" fmla="*/ 3007427 w 3097720"/>
                <a:gd name="connsiteY2181" fmla="*/ 356757 h 3075544"/>
                <a:gd name="connsiteX2182" fmla="*/ 3006335 w 3097720"/>
                <a:gd name="connsiteY2182" fmla="*/ 354722 h 3075544"/>
                <a:gd name="connsiteX2183" fmla="*/ 3005193 w 3097720"/>
                <a:gd name="connsiteY2183" fmla="*/ 352637 h 3075544"/>
                <a:gd name="connsiteX2184" fmla="*/ 3003009 w 3097720"/>
                <a:gd name="connsiteY2184" fmla="*/ 348566 h 3075544"/>
                <a:gd name="connsiteX2185" fmla="*/ 2999584 w 3097720"/>
                <a:gd name="connsiteY2185" fmla="*/ 342461 h 3075544"/>
                <a:gd name="connsiteX2186" fmla="*/ 2998492 w 3097720"/>
                <a:gd name="connsiteY2186" fmla="*/ 340426 h 3075544"/>
                <a:gd name="connsiteX2187" fmla="*/ 2997301 w 3097720"/>
                <a:gd name="connsiteY2187" fmla="*/ 338390 h 3075544"/>
                <a:gd name="connsiteX2188" fmla="*/ 2996159 w 3097720"/>
                <a:gd name="connsiteY2188" fmla="*/ 336405 h 3075544"/>
                <a:gd name="connsiteX2189" fmla="*/ 2995017 w 3097720"/>
                <a:gd name="connsiteY2189" fmla="*/ 334370 h 3075544"/>
                <a:gd name="connsiteX2190" fmla="*/ 2993826 w 3097720"/>
                <a:gd name="connsiteY2190" fmla="*/ 332384 h 3075544"/>
                <a:gd name="connsiteX2191" fmla="*/ 2992684 w 3097720"/>
                <a:gd name="connsiteY2191" fmla="*/ 330398 h 3075544"/>
                <a:gd name="connsiteX2192" fmla="*/ 2986728 w 3097720"/>
                <a:gd name="connsiteY2192" fmla="*/ 320471 h 3075544"/>
                <a:gd name="connsiteX2193" fmla="*/ 2985536 w 3097720"/>
                <a:gd name="connsiteY2193" fmla="*/ 318535 h 3075544"/>
                <a:gd name="connsiteX2194" fmla="*/ 2984295 w 3097720"/>
                <a:gd name="connsiteY2194" fmla="*/ 316549 h 3075544"/>
                <a:gd name="connsiteX2195" fmla="*/ 2983054 w 3097720"/>
                <a:gd name="connsiteY2195" fmla="*/ 314613 h 3075544"/>
                <a:gd name="connsiteX2196" fmla="*/ 2981863 w 3097720"/>
                <a:gd name="connsiteY2196" fmla="*/ 312628 h 3075544"/>
                <a:gd name="connsiteX2197" fmla="*/ 2978140 w 3097720"/>
                <a:gd name="connsiteY2197" fmla="*/ 306820 h 3075544"/>
                <a:gd name="connsiteX2198" fmla="*/ 2976899 w 3097720"/>
                <a:gd name="connsiteY2198" fmla="*/ 304934 h 3075544"/>
                <a:gd name="connsiteX2199" fmla="*/ 2975608 w 3097720"/>
                <a:gd name="connsiteY2199" fmla="*/ 302998 h 3075544"/>
                <a:gd name="connsiteX2200" fmla="*/ 2974367 w 3097720"/>
                <a:gd name="connsiteY2200" fmla="*/ 301062 h 3075544"/>
                <a:gd name="connsiteX2201" fmla="*/ 2973077 w 3097720"/>
                <a:gd name="connsiteY2201" fmla="*/ 299175 h 3075544"/>
                <a:gd name="connsiteX2202" fmla="*/ 2971786 w 3097720"/>
                <a:gd name="connsiteY2202" fmla="*/ 297239 h 3075544"/>
                <a:gd name="connsiteX2203" fmla="*/ 2965333 w 3097720"/>
                <a:gd name="connsiteY2203" fmla="*/ 287808 h 3075544"/>
                <a:gd name="connsiteX2204" fmla="*/ 2963993 w 3097720"/>
                <a:gd name="connsiteY2204" fmla="*/ 285922 h 3075544"/>
                <a:gd name="connsiteX2205" fmla="*/ 2962702 w 3097720"/>
                <a:gd name="connsiteY2205" fmla="*/ 284085 h 3075544"/>
                <a:gd name="connsiteX2206" fmla="*/ 2961362 w 3097720"/>
                <a:gd name="connsiteY2206" fmla="*/ 282199 h 3075544"/>
                <a:gd name="connsiteX2207" fmla="*/ 2960022 w 3097720"/>
                <a:gd name="connsiteY2207" fmla="*/ 280362 h 3075544"/>
                <a:gd name="connsiteX2208" fmla="*/ 2958682 w 3097720"/>
                <a:gd name="connsiteY2208" fmla="*/ 278476 h 3075544"/>
                <a:gd name="connsiteX2209" fmla="*/ 2956001 w 3097720"/>
                <a:gd name="connsiteY2209" fmla="*/ 274803 h 3075544"/>
                <a:gd name="connsiteX2210" fmla="*/ 2954611 w 3097720"/>
                <a:gd name="connsiteY2210" fmla="*/ 272966 h 3075544"/>
                <a:gd name="connsiteX2211" fmla="*/ 2953271 w 3097720"/>
                <a:gd name="connsiteY2211" fmla="*/ 271129 h 3075544"/>
                <a:gd name="connsiteX2212" fmla="*/ 2951881 w 3097720"/>
                <a:gd name="connsiteY2212" fmla="*/ 269342 h 3075544"/>
                <a:gd name="connsiteX2213" fmla="*/ 2949101 w 3097720"/>
                <a:gd name="connsiteY2213" fmla="*/ 265669 h 3075544"/>
                <a:gd name="connsiteX2214" fmla="*/ 2944932 w 3097720"/>
                <a:gd name="connsiteY2214" fmla="*/ 260308 h 3075544"/>
                <a:gd name="connsiteX2215" fmla="*/ 2943542 w 3097720"/>
                <a:gd name="connsiteY2215" fmla="*/ 258471 h 3075544"/>
                <a:gd name="connsiteX2216" fmla="*/ 2942102 w 3097720"/>
                <a:gd name="connsiteY2216" fmla="*/ 256734 h 3075544"/>
                <a:gd name="connsiteX2217" fmla="*/ 2940712 w 3097720"/>
                <a:gd name="connsiteY2217" fmla="*/ 254947 h 3075544"/>
                <a:gd name="connsiteX2218" fmla="*/ 2937833 w 3097720"/>
                <a:gd name="connsiteY2218" fmla="*/ 251373 h 3075544"/>
                <a:gd name="connsiteX2219" fmla="*/ 2934954 w 3097720"/>
                <a:gd name="connsiteY2219" fmla="*/ 247898 h 3075544"/>
                <a:gd name="connsiteX2220" fmla="*/ 2933515 w 3097720"/>
                <a:gd name="connsiteY2220" fmla="*/ 246111 h 3075544"/>
                <a:gd name="connsiteX2221" fmla="*/ 2932025 w 3097720"/>
                <a:gd name="connsiteY2221" fmla="*/ 244374 h 3075544"/>
                <a:gd name="connsiteX2222" fmla="*/ 2930586 w 3097720"/>
                <a:gd name="connsiteY2222" fmla="*/ 242636 h 3075544"/>
                <a:gd name="connsiteX2223" fmla="*/ 2929097 w 3097720"/>
                <a:gd name="connsiteY2223" fmla="*/ 240899 h 3075544"/>
                <a:gd name="connsiteX2224" fmla="*/ 2927657 w 3097720"/>
                <a:gd name="connsiteY2224" fmla="*/ 239162 h 3075544"/>
                <a:gd name="connsiteX2225" fmla="*/ 2926168 w 3097720"/>
                <a:gd name="connsiteY2225" fmla="*/ 237474 h 3075544"/>
                <a:gd name="connsiteX2226" fmla="*/ 2924679 w 3097720"/>
                <a:gd name="connsiteY2226" fmla="*/ 235737 h 3075544"/>
                <a:gd name="connsiteX2227" fmla="*/ 2923190 w 3097720"/>
                <a:gd name="connsiteY2227" fmla="*/ 234049 h 3075544"/>
                <a:gd name="connsiteX2228" fmla="*/ 2921651 w 3097720"/>
                <a:gd name="connsiteY2228" fmla="*/ 232311 h 3075544"/>
                <a:gd name="connsiteX2229" fmla="*/ 2918673 w 3097720"/>
                <a:gd name="connsiteY2229" fmla="*/ 228936 h 3075544"/>
                <a:gd name="connsiteX2230" fmla="*/ 2915595 w 3097720"/>
                <a:gd name="connsiteY2230" fmla="*/ 225560 h 3075544"/>
                <a:gd name="connsiteX2231" fmla="*/ 2914106 w 3097720"/>
                <a:gd name="connsiteY2231" fmla="*/ 223873 h 3075544"/>
                <a:gd name="connsiteX2232" fmla="*/ 2912567 w 3097720"/>
                <a:gd name="connsiteY2232" fmla="*/ 222235 h 3075544"/>
                <a:gd name="connsiteX2233" fmla="*/ 2911028 w 3097720"/>
                <a:gd name="connsiteY2233" fmla="*/ 220547 h 3075544"/>
                <a:gd name="connsiteX2234" fmla="*/ 2909489 w 3097720"/>
                <a:gd name="connsiteY2234" fmla="*/ 218909 h 3075544"/>
                <a:gd name="connsiteX2235" fmla="*/ 2907901 w 3097720"/>
                <a:gd name="connsiteY2235" fmla="*/ 217221 h 3075544"/>
                <a:gd name="connsiteX2236" fmla="*/ 2906362 w 3097720"/>
                <a:gd name="connsiteY2236" fmla="*/ 215583 h 3075544"/>
                <a:gd name="connsiteX2237" fmla="*/ 2904774 w 3097720"/>
                <a:gd name="connsiteY2237" fmla="*/ 213945 h 3075544"/>
                <a:gd name="connsiteX2238" fmla="*/ 2903235 w 3097720"/>
                <a:gd name="connsiteY2238" fmla="*/ 212307 h 3075544"/>
                <a:gd name="connsiteX2239" fmla="*/ 2901646 w 3097720"/>
                <a:gd name="connsiteY2239" fmla="*/ 210669 h 3075544"/>
                <a:gd name="connsiteX2240" fmla="*/ 2900058 w 3097720"/>
                <a:gd name="connsiteY2240" fmla="*/ 209080 h 3075544"/>
                <a:gd name="connsiteX2241" fmla="*/ 2896881 w 3097720"/>
                <a:gd name="connsiteY2241" fmla="*/ 205804 h 3075544"/>
                <a:gd name="connsiteX2242" fmla="*/ 2895293 w 3097720"/>
                <a:gd name="connsiteY2242" fmla="*/ 204216 h 3075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</a:cxnLst>
              <a:rect l="l" t="t" r="r" b="b"/>
              <a:pathLst>
                <a:path w="3097720" h="3075544">
                  <a:moveTo>
                    <a:pt x="2893655" y="202627"/>
                  </a:moveTo>
                  <a:lnTo>
                    <a:pt x="2892066" y="201039"/>
                  </a:lnTo>
                  <a:lnTo>
                    <a:pt x="2888790" y="197862"/>
                  </a:lnTo>
                  <a:lnTo>
                    <a:pt x="2887201" y="196273"/>
                  </a:lnTo>
                  <a:lnTo>
                    <a:pt x="2885563" y="194685"/>
                  </a:lnTo>
                  <a:lnTo>
                    <a:pt x="2883925" y="193146"/>
                  </a:lnTo>
                  <a:lnTo>
                    <a:pt x="2882238" y="191558"/>
                  </a:lnTo>
                  <a:lnTo>
                    <a:pt x="2878961" y="188480"/>
                  </a:lnTo>
                  <a:lnTo>
                    <a:pt x="2875586" y="185402"/>
                  </a:lnTo>
                  <a:lnTo>
                    <a:pt x="2873948" y="183864"/>
                  </a:lnTo>
                  <a:lnTo>
                    <a:pt x="2872260" y="182325"/>
                  </a:lnTo>
                  <a:lnTo>
                    <a:pt x="2870572" y="180836"/>
                  </a:lnTo>
                  <a:lnTo>
                    <a:pt x="2868885" y="179297"/>
                  </a:lnTo>
                  <a:lnTo>
                    <a:pt x="2867147" y="177808"/>
                  </a:lnTo>
                  <a:lnTo>
                    <a:pt x="2863772" y="174829"/>
                  </a:lnTo>
                  <a:lnTo>
                    <a:pt x="2856822" y="168873"/>
                  </a:lnTo>
                  <a:lnTo>
                    <a:pt x="2853348" y="165993"/>
                  </a:lnTo>
                  <a:lnTo>
                    <a:pt x="2851610" y="164504"/>
                  </a:lnTo>
                  <a:lnTo>
                    <a:pt x="2849873" y="163065"/>
                  </a:lnTo>
                  <a:lnTo>
                    <a:pt x="2846299" y="160186"/>
                  </a:lnTo>
                  <a:lnTo>
                    <a:pt x="2844562" y="158746"/>
                  </a:lnTo>
                  <a:lnTo>
                    <a:pt x="2842775" y="157356"/>
                  </a:lnTo>
                  <a:lnTo>
                    <a:pt x="2840988" y="155917"/>
                  </a:lnTo>
                  <a:lnTo>
                    <a:pt x="2839201" y="154527"/>
                  </a:lnTo>
                  <a:lnTo>
                    <a:pt x="2837364" y="153137"/>
                  </a:lnTo>
                  <a:lnTo>
                    <a:pt x="2835577" y="151697"/>
                  </a:lnTo>
                  <a:lnTo>
                    <a:pt x="2833790" y="150307"/>
                  </a:lnTo>
                  <a:lnTo>
                    <a:pt x="2831953" y="148918"/>
                  </a:lnTo>
                  <a:lnTo>
                    <a:pt x="2830117" y="147577"/>
                  </a:lnTo>
                  <a:lnTo>
                    <a:pt x="2828330" y="146187"/>
                  </a:lnTo>
                  <a:lnTo>
                    <a:pt x="2826493" y="144798"/>
                  </a:lnTo>
                  <a:lnTo>
                    <a:pt x="2822820" y="142117"/>
                  </a:lnTo>
                  <a:lnTo>
                    <a:pt x="2820933" y="140777"/>
                  </a:lnTo>
                  <a:lnTo>
                    <a:pt x="2819097" y="139387"/>
                  </a:lnTo>
                  <a:lnTo>
                    <a:pt x="2817260" y="138096"/>
                  </a:lnTo>
                  <a:lnTo>
                    <a:pt x="2813488" y="135416"/>
                  </a:lnTo>
                  <a:lnTo>
                    <a:pt x="2811651" y="134125"/>
                  </a:lnTo>
                  <a:lnTo>
                    <a:pt x="2809765" y="132785"/>
                  </a:lnTo>
                  <a:lnTo>
                    <a:pt x="2805992" y="130204"/>
                  </a:lnTo>
                  <a:lnTo>
                    <a:pt x="2804056" y="128913"/>
                  </a:lnTo>
                  <a:lnTo>
                    <a:pt x="2800284" y="126332"/>
                  </a:lnTo>
                  <a:lnTo>
                    <a:pt x="2798348" y="125041"/>
                  </a:lnTo>
                  <a:lnTo>
                    <a:pt x="2796412" y="123800"/>
                  </a:lnTo>
                  <a:lnTo>
                    <a:pt x="2794525" y="122510"/>
                  </a:lnTo>
                  <a:lnTo>
                    <a:pt x="2790654" y="120028"/>
                  </a:lnTo>
                  <a:lnTo>
                    <a:pt x="2788718" y="118737"/>
                  </a:lnTo>
                  <a:lnTo>
                    <a:pt x="2786732" y="117546"/>
                  </a:lnTo>
                  <a:lnTo>
                    <a:pt x="2782860" y="115064"/>
                  </a:lnTo>
                  <a:lnTo>
                    <a:pt x="2780875" y="113823"/>
                  </a:lnTo>
                  <a:lnTo>
                    <a:pt x="2778889" y="112631"/>
                  </a:lnTo>
                  <a:lnTo>
                    <a:pt x="2776953" y="111440"/>
                  </a:lnTo>
                  <a:lnTo>
                    <a:pt x="2770997" y="107866"/>
                  </a:lnTo>
                  <a:lnTo>
                    <a:pt x="2768961" y="106675"/>
                  </a:lnTo>
                  <a:lnTo>
                    <a:pt x="2766976" y="105483"/>
                  </a:lnTo>
                  <a:lnTo>
                    <a:pt x="2764990" y="104342"/>
                  </a:lnTo>
                  <a:lnTo>
                    <a:pt x="2762955" y="103150"/>
                  </a:lnTo>
                  <a:lnTo>
                    <a:pt x="2760970" y="102009"/>
                  </a:lnTo>
                  <a:lnTo>
                    <a:pt x="2750794" y="96300"/>
                  </a:lnTo>
                  <a:lnTo>
                    <a:pt x="2748758" y="95208"/>
                  </a:lnTo>
                  <a:lnTo>
                    <a:pt x="2746674" y="94066"/>
                  </a:lnTo>
                  <a:lnTo>
                    <a:pt x="2744638" y="92974"/>
                  </a:lnTo>
                  <a:lnTo>
                    <a:pt x="2740469" y="90790"/>
                  </a:lnTo>
                  <a:lnTo>
                    <a:pt x="2738433" y="89698"/>
                  </a:lnTo>
                  <a:lnTo>
                    <a:pt x="2734264" y="87514"/>
                  </a:lnTo>
                  <a:lnTo>
                    <a:pt x="2732179" y="86471"/>
                  </a:lnTo>
                  <a:lnTo>
                    <a:pt x="2730044" y="85429"/>
                  </a:lnTo>
                  <a:lnTo>
                    <a:pt x="2727960" y="84337"/>
                  </a:lnTo>
                  <a:lnTo>
                    <a:pt x="2725875" y="83295"/>
                  </a:lnTo>
                  <a:lnTo>
                    <a:pt x="2721606" y="81210"/>
                  </a:lnTo>
                  <a:lnTo>
                    <a:pt x="2719521" y="80217"/>
                  </a:lnTo>
                  <a:lnTo>
                    <a:pt x="2715252" y="78132"/>
                  </a:lnTo>
                  <a:lnTo>
                    <a:pt x="2710983" y="76147"/>
                  </a:lnTo>
                  <a:lnTo>
                    <a:pt x="2708799" y="75154"/>
                  </a:lnTo>
                  <a:lnTo>
                    <a:pt x="2704530" y="73168"/>
                  </a:lnTo>
                  <a:lnTo>
                    <a:pt x="2702346" y="72175"/>
                  </a:lnTo>
                  <a:lnTo>
                    <a:pt x="2700162" y="71232"/>
                  </a:lnTo>
                  <a:lnTo>
                    <a:pt x="2698027" y="70239"/>
                  </a:lnTo>
                  <a:lnTo>
                    <a:pt x="2689291" y="66467"/>
                  </a:lnTo>
                  <a:lnTo>
                    <a:pt x="2687057" y="65524"/>
                  </a:lnTo>
                  <a:lnTo>
                    <a:pt x="2684873" y="64581"/>
                  </a:lnTo>
                  <a:lnTo>
                    <a:pt x="2682639" y="63687"/>
                  </a:lnTo>
                  <a:lnTo>
                    <a:pt x="2680455" y="62744"/>
                  </a:lnTo>
                  <a:lnTo>
                    <a:pt x="2675988" y="60957"/>
                  </a:lnTo>
                  <a:lnTo>
                    <a:pt x="2673804" y="60063"/>
                  </a:lnTo>
                  <a:lnTo>
                    <a:pt x="2671570" y="59170"/>
                  </a:lnTo>
                  <a:lnTo>
                    <a:pt x="2669286" y="58276"/>
                  </a:lnTo>
                  <a:lnTo>
                    <a:pt x="2667053" y="57433"/>
                  </a:lnTo>
                  <a:lnTo>
                    <a:pt x="2664819" y="56539"/>
                  </a:lnTo>
                  <a:lnTo>
                    <a:pt x="2662585" y="55695"/>
                  </a:lnTo>
                  <a:lnTo>
                    <a:pt x="2660302" y="54851"/>
                  </a:lnTo>
                  <a:lnTo>
                    <a:pt x="2658068" y="53958"/>
                  </a:lnTo>
                  <a:lnTo>
                    <a:pt x="2655785" y="53114"/>
                  </a:lnTo>
                  <a:lnTo>
                    <a:pt x="2653501" y="52320"/>
                  </a:lnTo>
                  <a:lnTo>
                    <a:pt x="2648934" y="50632"/>
                  </a:lnTo>
                  <a:lnTo>
                    <a:pt x="2644368" y="49044"/>
                  </a:lnTo>
                  <a:lnTo>
                    <a:pt x="2642084" y="48200"/>
                  </a:lnTo>
                  <a:lnTo>
                    <a:pt x="2639801" y="47405"/>
                  </a:lnTo>
                  <a:lnTo>
                    <a:pt x="2637468" y="46611"/>
                  </a:lnTo>
                  <a:lnTo>
                    <a:pt x="2635184" y="45867"/>
                  </a:lnTo>
                  <a:lnTo>
                    <a:pt x="2630518" y="44278"/>
                  </a:lnTo>
                  <a:lnTo>
                    <a:pt x="2628185" y="43534"/>
                  </a:lnTo>
                  <a:lnTo>
                    <a:pt x="2625902" y="42789"/>
                  </a:lnTo>
                  <a:lnTo>
                    <a:pt x="2623569" y="42044"/>
                  </a:lnTo>
                  <a:lnTo>
                    <a:pt x="2621186" y="41300"/>
                  </a:lnTo>
                  <a:lnTo>
                    <a:pt x="2614187" y="39066"/>
                  </a:lnTo>
                  <a:lnTo>
                    <a:pt x="2609422" y="37676"/>
                  </a:lnTo>
                  <a:lnTo>
                    <a:pt x="2607089" y="36932"/>
                  </a:lnTo>
                  <a:lnTo>
                    <a:pt x="2602323" y="35542"/>
                  </a:lnTo>
                  <a:lnTo>
                    <a:pt x="2599941" y="34896"/>
                  </a:lnTo>
                  <a:lnTo>
                    <a:pt x="2595175" y="33506"/>
                  </a:lnTo>
                  <a:lnTo>
                    <a:pt x="2592793" y="32861"/>
                  </a:lnTo>
                  <a:lnTo>
                    <a:pt x="2590360" y="32216"/>
                  </a:lnTo>
                  <a:lnTo>
                    <a:pt x="2585595" y="30925"/>
                  </a:lnTo>
                  <a:lnTo>
                    <a:pt x="2578298" y="28989"/>
                  </a:lnTo>
                  <a:lnTo>
                    <a:pt x="2575915" y="28394"/>
                  </a:lnTo>
                  <a:lnTo>
                    <a:pt x="2573483" y="27798"/>
                  </a:lnTo>
                  <a:lnTo>
                    <a:pt x="2571051" y="27153"/>
                  </a:lnTo>
                  <a:lnTo>
                    <a:pt x="2568569" y="26557"/>
                  </a:lnTo>
                  <a:lnTo>
                    <a:pt x="2563704" y="25366"/>
                  </a:lnTo>
                  <a:lnTo>
                    <a:pt x="2561222" y="24820"/>
                  </a:lnTo>
                  <a:lnTo>
                    <a:pt x="2558790" y="24224"/>
                  </a:lnTo>
                  <a:lnTo>
                    <a:pt x="2556308" y="23678"/>
                  </a:lnTo>
                  <a:lnTo>
                    <a:pt x="2553876" y="23132"/>
                  </a:lnTo>
                  <a:lnTo>
                    <a:pt x="2551394" y="22536"/>
                  </a:lnTo>
                  <a:lnTo>
                    <a:pt x="2548912" y="21990"/>
                  </a:lnTo>
                  <a:lnTo>
                    <a:pt x="2546430" y="21494"/>
                  </a:lnTo>
                  <a:lnTo>
                    <a:pt x="2541466" y="20402"/>
                  </a:lnTo>
                  <a:lnTo>
                    <a:pt x="2538984" y="19905"/>
                  </a:lnTo>
                  <a:lnTo>
                    <a:pt x="2536452" y="19359"/>
                  </a:lnTo>
                  <a:lnTo>
                    <a:pt x="2531489" y="18367"/>
                  </a:lnTo>
                  <a:lnTo>
                    <a:pt x="2526425" y="17374"/>
                  </a:lnTo>
                  <a:lnTo>
                    <a:pt x="2523943" y="16927"/>
                  </a:lnTo>
                  <a:lnTo>
                    <a:pt x="2521412" y="16431"/>
                  </a:lnTo>
                  <a:lnTo>
                    <a:pt x="2516349" y="15537"/>
                  </a:lnTo>
                  <a:lnTo>
                    <a:pt x="2513817" y="15041"/>
                  </a:lnTo>
                  <a:lnTo>
                    <a:pt x="2511286" y="14594"/>
                  </a:lnTo>
                  <a:lnTo>
                    <a:pt x="2508704" y="14197"/>
                  </a:lnTo>
                  <a:lnTo>
                    <a:pt x="2503641" y="13303"/>
                  </a:lnTo>
                  <a:lnTo>
                    <a:pt x="2501060" y="12906"/>
                  </a:lnTo>
                  <a:lnTo>
                    <a:pt x="2498528" y="12509"/>
                  </a:lnTo>
                  <a:lnTo>
                    <a:pt x="2495947" y="12062"/>
                  </a:lnTo>
                  <a:lnTo>
                    <a:pt x="2490785" y="11268"/>
                  </a:lnTo>
                  <a:lnTo>
                    <a:pt x="2488203" y="10921"/>
                  </a:lnTo>
                  <a:lnTo>
                    <a:pt x="2483041" y="10126"/>
                  </a:lnTo>
                  <a:lnTo>
                    <a:pt x="2475297" y="9084"/>
                  </a:lnTo>
                  <a:lnTo>
                    <a:pt x="2472666" y="8736"/>
                  </a:lnTo>
                  <a:lnTo>
                    <a:pt x="2470085" y="8389"/>
                  </a:lnTo>
                  <a:lnTo>
                    <a:pt x="2467454" y="8042"/>
                  </a:lnTo>
                  <a:lnTo>
                    <a:pt x="2464823" y="7744"/>
                  </a:lnTo>
                  <a:lnTo>
                    <a:pt x="2462242" y="7396"/>
                  </a:lnTo>
                  <a:lnTo>
                    <a:pt x="2449088" y="5907"/>
                  </a:lnTo>
                  <a:lnTo>
                    <a:pt x="2446457" y="5659"/>
                  </a:lnTo>
                  <a:lnTo>
                    <a:pt x="2443776" y="5361"/>
                  </a:lnTo>
                  <a:lnTo>
                    <a:pt x="2441146" y="5113"/>
                  </a:lnTo>
                  <a:lnTo>
                    <a:pt x="2438465" y="4865"/>
                  </a:lnTo>
                  <a:lnTo>
                    <a:pt x="2435834" y="4567"/>
                  </a:lnTo>
                  <a:lnTo>
                    <a:pt x="2433154" y="4368"/>
                  </a:lnTo>
                  <a:lnTo>
                    <a:pt x="2430523" y="4120"/>
                  </a:lnTo>
                  <a:lnTo>
                    <a:pt x="2427842" y="3872"/>
                  </a:lnTo>
                  <a:lnTo>
                    <a:pt x="2425162" y="3673"/>
                  </a:lnTo>
                  <a:lnTo>
                    <a:pt x="2422481" y="3425"/>
                  </a:lnTo>
                  <a:lnTo>
                    <a:pt x="2411759" y="2631"/>
                  </a:lnTo>
                  <a:lnTo>
                    <a:pt x="2409029" y="2432"/>
                  </a:lnTo>
                  <a:lnTo>
                    <a:pt x="2406349" y="2283"/>
                  </a:lnTo>
                  <a:lnTo>
                    <a:pt x="2403619" y="2085"/>
                  </a:lnTo>
                  <a:lnTo>
                    <a:pt x="2400938" y="1936"/>
                  </a:lnTo>
                  <a:lnTo>
                    <a:pt x="2398208" y="1787"/>
                  </a:lnTo>
                  <a:lnTo>
                    <a:pt x="2395527" y="1638"/>
                  </a:lnTo>
                  <a:lnTo>
                    <a:pt x="2387337" y="1191"/>
                  </a:lnTo>
                  <a:lnTo>
                    <a:pt x="2384607" y="1092"/>
                  </a:lnTo>
                  <a:lnTo>
                    <a:pt x="2381877" y="943"/>
                  </a:lnTo>
                  <a:lnTo>
                    <a:pt x="2376416" y="745"/>
                  </a:lnTo>
                  <a:lnTo>
                    <a:pt x="2373637" y="645"/>
                  </a:lnTo>
                  <a:lnTo>
                    <a:pt x="2370906" y="546"/>
                  </a:lnTo>
                  <a:lnTo>
                    <a:pt x="2368176" y="496"/>
                  </a:lnTo>
                  <a:lnTo>
                    <a:pt x="2365397" y="397"/>
                  </a:lnTo>
                  <a:lnTo>
                    <a:pt x="2362666" y="347"/>
                  </a:lnTo>
                  <a:lnTo>
                    <a:pt x="2359887" y="248"/>
                  </a:lnTo>
                  <a:lnTo>
                    <a:pt x="2357107" y="199"/>
                  </a:lnTo>
                  <a:lnTo>
                    <a:pt x="2354377" y="149"/>
                  </a:lnTo>
                  <a:lnTo>
                    <a:pt x="2351597" y="99"/>
                  </a:lnTo>
                  <a:lnTo>
                    <a:pt x="2348817" y="99"/>
                  </a:lnTo>
                  <a:lnTo>
                    <a:pt x="2346037" y="50"/>
                  </a:lnTo>
                  <a:lnTo>
                    <a:pt x="2343258" y="50"/>
                  </a:lnTo>
                  <a:lnTo>
                    <a:pt x="2340478" y="0"/>
                  </a:lnTo>
                  <a:lnTo>
                    <a:pt x="2329259" y="0"/>
                  </a:lnTo>
                  <a:lnTo>
                    <a:pt x="2326480" y="50"/>
                  </a:lnTo>
                  <a:lnTo>
                    <a:pt x="2323650" y="50"/>
                  </a:lnTo>
                  <a:lnTo>
                    <a:pt x="2320870" y="99"/>
                  </a:lnTo>
                  <a:lnTo>
                    <a:pt x="2309553" y="298"/>
                  </a:lnTo>
                  <a:lnTo>
                    <a:pt x="2306773" y="347"/>
                  </a:lnTo>
                  <a:lnTo>
                    <a:pt x="2303894" y="447"/>
                  </a:lnTo>
                  <a:lnTo>
                    <a:pt x="2301064" y="496"/>
                  </a:lnTo>
                  <a:lnTo>
                    <a:pt x="2292576" y="794"/>
                  </a:lnTo>
                  <a:lnTo>
                    <a:pt x="2289697" y="894"/>
                  </a:lnTo>
                  <a:lnTo>
                    <a:pt x="2286868" y="993"/>
                  </a:lnTo>
                  <a:lnTo>
                    <a:pt x="2283989" y="1092"/>
                  </a:lnTo>
                  <a:lnTo>
                    <a:pt x="2281159" y="1241"/>
                  </a:lnTo>
                  <a:lnTo>
                    <a:pt x="2278280" y="1390"/>
                  </a:lnTo>
                  <a:lnTo>
                    <a:pt x="2275451" y="1489"/>
                  </a:lnTo>
                  <a:lnTo>
                    <a:pt x="2269693" y="1787"/>
                  </a:lnTo>
                  <a:lnTo>
                    <a:pt x="2266814" y="1986"/>
                  </a:lnTo>
                  <a:lnTo>
                    <a:pt x="2261055" y="2283"/>
                  </a:lnTo>
                  <a:lnTo>
                    <a:pt x="2249539" y="3078"/>
                  </a:lnTo>
                  <a:lnTo>
                    <a:pt x="2246610" y="3276"/>
                  </a:lnTo>
                  <a:lnTo>
                    <a:pt x="2243731" y="3475"/>
                  </a:lnTo>
                  <a:lnTo>
                    <a:pt x="2240803" y="3723"/>
                  </a:lnTo>
                  <a:lnTo>
                    <a:pt x="2237924" y="3921"/>
                  </a:lnTo>
                  <a:lnTo>
                    <a:pt x="2234995" y="4170"/>
                  </a:lnTo>
                  <a:lnTo>
                    <a:pt x="2232116" y="4418"/>
                  </a:lnTo>
                  <a:lnTo>
                    <a:pt x="2226259" y="4914"/>
                  </a:lnTo>
                  <a:lnTo>
                    <a:pt x="2223379" y="5162"/>
                  </a:lnTo>
                  <a:lnTo>
                    <a:pt x="2220451" y="5411"/>
                  </a:lnTo>
                  <a:lnTo>
                    <a:pt x="2214593" y="6006"/>
                  </a:lnTo>
                  <a:lnTo>
                    <a:pt x="2211665" y="6255"/>
                  </a:lnTo>
                  <a:lnTo>
                    <a:pt x="2205807" y="6850"/>
                  </a:lnTo>
                  <a:lnTo>
                    <a:pt x="2202829" y="7198"/>
                  </a:lnTo>
                  <a:lnTo>
                    <a:pt x="2196972" y="7793"/>
                  </a:lnTo>
                  <a:lnTo>
                    <a:pt x="2193993" y="8141"/>
                  </a:lnTo>
                  <a:lnTo>
                    <a:pt x="2191064" y="8488"/>
                  </a:lnTo>
                  <a:lnTo>
                    <a:pt x="2188086" y="8836"/>
                  </a:lnTo>
                  <a:lnTo>
                    <a:pt x="2185157" y="9183"/>
                  </a:lnTo>
                  <a:lnTo>
                    <a:pt x="2182179" y="9531"/>
                  </a:lnTo>
                  <a:lnTo>
                    <a:pt x="2179250" y="9878"/>
                  </a:lnTo>
                  <a:lnTo>
                    <a:pt x="2176272" y="10226"/>
                  </a:lnTo>
                  <a:lnTo>
                    <a:pt x="2170315" y="11020"/>
                  </a:lnTo>
                  <a:lnTo>
                    <a:pt x="2167337" y="11367"/>
                  </a:lnTo>
                  <a:lnTo>
                    <a:pt x="2161380" y="12162"/>
                  </a:lnTo>
                  <a:lnTo>
                    <a:pt x="2158402" y="12608"/>
                  </a:lnTo>
                  <a:lnTo>
                    <a:pt x="2152445" y="13403"/>
                  </a:lnTo>
                  <a:lnTo>
                    <a:pt x="2146489" y="14296"/>
                  </a:lnTo>
                  <a:lnTo>
                    <a:pt x="2143461" y="14743"/>
                  </a:lnTo>
                  <a:lnTo>
                    <a:pt x="2137504" y="15636"/>
                  </a:lnTo>
                  <a:lnTo>
                    <a:pt x="2134476" y="16083"/>
                  </a:lnTo>
                  <a:lnTo>
                    <a:pt x="2131498" y="16579"/>
                  </a:lnTo>
                  <a:lnTo>
                    <a:pt x="2128470" y="17026"/>
                  </a:lnTo>
                  <a:lnTo>
                    <a:pt x="2125442" y="17523"/>
                  </a:lnTo>
                  <a:lnTo>
                    <a:pt x="2122463" y="18019"/>
                  </a:lnTo>
                  <a:lnTo>
                    <a:pt x="2110352" y="20005"/>
                  </a:lnTo>
                  <a:lnTo>
                    <a:pt x="2107373" y="20551"/>
                  </a:lnTo>
                  <a:lnTo>
                    <a:pt x="2104345" y="21097"/>
                  </a:lnTo>
                  <a:lnTo>
                    <a:pt x="2101317" y="21593"/>
                  </a:lnTo>
                  <a:lnTo>
                    <a:pt x="2098240" y="22139"/>
                  </a:lnTo>
                  <a:lnTo>
                    <a:pt x="2092184" y="23231"/>
                  </a:lnTo>
                  <a:lnTo>
                    <a:pt x="2089156" y="23827"/>
                  </a:lnTo>
                  <a:lnTo>
                    <a:pt x="2086128" y="24373"/>
                  </a:lnTo>
                  <a:lnTo>
                    <a:pt x="2083050" y="24969"/>
                  </a:lnTo>
                  <a:lnTo>
                    <a:pt x="2080022" y="25515"/>
                  </a:lnTo>
                  <a:lnTo>
                    <a:pt x="2076994" y="26110"/>
                  </a:lnTo>
                  <a:lnTo>
                    <a:pt x="2073916" y="26706"/>
                  </a:lnTo>
                  <a:lnTo>
                    <a:pt x="2070888" y="27302"/>
                  </a:lnTo>
                  <a:lnTo>
                    <a:pt x="2067811" y="27947"/>
                  </a:lnTo>
                  <a:lnTo>
                    <a:pt x="2064733" y="28543"/>
                  </a:lnTo>
                  <a:lnTo>
                    <a:pt x="2061705" y="29138"/>
                  </a:lnTo>
                  <a:lnTo>
                    <a:pt x="2055550" y="30429"/>
                  </a:lnTo>
                  <a:lnTo>
                    <a:pt x="2052522" y="31074"/>
                  </a:lnTo>
                  <a:lnTo>
                    <a:pt x="2043289" y="33010"/>
                  </a:lnTo>
                  <a:lnTo>
                    <a:pt x="2040212" y="33705"/>
                  </a:lnTo>
                  <a:lnTo>
                    <a:pt x="2037134" y="34350"/>
                  </a:lnTo>
                  <a:lnTo>
                    <a:pt x="2024823" y="37130"/>
                  </a:lnTo>
                  <a:lnTo>
                    <a:pt x="2021696" y="37825"/>
                  </a:lnTo>
                  <a:lnTo>
                    <a:pt x="2018619" y="38570"/>
                  </a:lnTo>
                  <a:lnTo>
                    <a:pt x="2015541" y="39265"/>
                  </a:lnTo>
                  <a:lnTo>
                    <a:pt x="2012463" y="40009"/>
                  </a:lnTo>
                  <a:lnTo>
                    <a:pt x="2009336" y="40704"/>
                  </a:lnTo>
                  <a:lnTo>
                    <a:pt x="2006259" y="41449"/>
                  </a:lnTo>
                  <a:lnTo>
                    <a:pt x="2003131" y="42193"/>
                  </a:lnTo>
                  <a:lnTo>
                    <a:pt x="2000054" y="42988"/>
                  </a:lnTo>
                  <a:lnTo>
                    <a:pt x="1996926" y="43732"/>
                  </a:lnTo>
                  <a:lnTo>
                    <a:pt x="1993849" y="44477"/>
                  </a:lnTo>
                  <a:lnTo>
                    <a:pt x="1987594" y="46065"/>
                  </a:lnTo>
                  <a:lnTo>
                    <a:pt x="1984517" y="46810"/>
                  </a:lnTo>
                  <a:lnTo>
                    <a:pt x="1978262" y="48398"/>
                  </a:lnTo>
                  <a:lnTo>
                    <a:pt x="1975135" y="49242"/>
                  </a:lnTo>
                  <a:lnTo>
                    <a:pt x="1972057" y="50036"/>
                  </a:lnTo>
                  <a:lnTo>
                    <a:pt x="1968930" y="50831"/>
                  </a:lnTo>
                  <a:lnTo>
                    <a:pt x="1950166" y="55894"/>
                  </a:lnTo>
                  <a:lnTo>
                    <a:pt x="1946990" y="56787"/>
                  </a:lnTo>
                  <a:lnTo>
                    <a:pt x="1943862" y="57631"/>
                  </a:lnTo>
                  <a:lnTo>
                    <a:pt x="1940735" y="58525"/>
                  </a:lnTo>
                  <a:lnTo>
                    <a:pt x="1937608" y="59368"/>
                  </a:lnTo>
                  <a:lnTo>
                    <a:pt x="1934481" y="60262"/>
                  </a:lnTo>
                  <a:lnTo>
                    <a:pt x="1931304" y="61155"/>
                  </a:lnTo>
                  <a:lnTo>
                    <a:pt x="1928176" y="62099"/>
                  </a:lnTo>
                  <a:lnTo>
                    <a:pt x="1925049" y="62992"/>
                  </a:lnTo>
                  <a:lnTo>
                    <a:pt x="1921872" y="63886"/>
                  </a:lnTo>
                  <a:lnTo>
                    <a:pt x="1918745" y="64829"/>
                  </a:lnTo>
                  <a:lnTo>
                    <a:pt x="1915568" y="65772"/>
                  </a:lnTo>
                  <a:lnTo>
                    <a:pt x="1912441" y="66715"/>
                  </a:lnTo>
                  <a:lnTo>
                    <a:pt x="1909264" y="67609"/>
                  </a:lnTo>
                  <a:lnTo>
                    <a:pt x="1906137" y="68601"/>
                  </a:lnTo>
                  <a:lnTo>
                    <a:pt x="1899783" y="70488"/>
                  </a:lnTo>
                  <a:lnTo>
                    <a:pt x="1896656" y="71480"/>
                  </a:lnTo>
                  <a:lnTo>
                    <a:pt x="1893479" y="72424"/>
                  </a:lnTo>
                  <a:lnTo>
                    <a:pt x="1890302" y="73416"/>
                  </a:lnTo>
                  <a:lnTo>
                    <a:pt x="1887175" y="74409"/>
                  </a:lnTo>
                  <a:lnTo>
                    <a:pt x="1877644" y="77387"/>
                  </a:lnTo>
                  <a:lnTo>
                    <a:pt x="1874467" y="78430"/>
                  </a:lnTo>
                  <a:lnTo>
                    <a:pt x="1871290" y="79423"/>
                  </a:lnTo>
                  <a:lnTo>
                    <a:pt x="1864936" y="81508"/>
                  </a:lnTo>
                  <a:lnTo>
                    <a:pt x="1861759" y="82500"/>
                  </a:lnTo>
                  <a:lnTo>
                    <a:pt x="1858583" y="83592"/>
                  </a:lnTo>
                  <a:lnTo>
                    <a:pt x="1849052" y="86720"/>
                  </a:lnTo>
                  <a:lnTo>
                    <a:pt x="1842698" y="88904"/>
                  </a:lnTo>
                  <a:lnTo>
                    <a:pt x="1839521" y="89946"/>
                  </a:lnTo>
                  <a:lnTo>
                    <a:pt x="1836344" y="91038"/>
                  </a:lnTo>
                  <a:lnTo>
                    <a:pt x="1833118" y="92130"/>
                  </a:lnTo>
                  <a:lnTo>
                    <a:pt x="1829941" y="93272"/>
                  </a:lnTo>
                  <a:lnTo>
                    <a:pt x="1826764" y="94364"/>
                  </a:lnTo>
                  <a:lnTo>
                    <a:pt x="1823537" y="95456"/>
                  </a:lnTo>
                  <a:lnTo>
                    <a:pt x="1817184" y="97740"/>
                  </a:lnTo>
                  <a:lnTo>
                    <a:pt x="1813957" y="98832"/>
                  </a:lnTo>
                  <a:lnTo>
                    <a:pt x="1807603" y="101115"/>
                  </a:lnTo>
                  <a:lnTo>
                    <a:pt x="1804377" y="102306"/>
                  </a:lnTo>
                  <a:lnTo>
                    <a:pt x="1801200" y="103448"/>
                  </a:lnTo>
                  <a:lnTo>
                    <a:pt x="1797973" y="104590"/>
                  </a:lnTo>
                  <a:lnTo>
                    <a:pt x="1794796" y="105781"/>
                  </a:lnTo>
                  <a:lnTo>
                    <a:pt x="1791570" y="106972"/>
                  </a:lnTo>
                  <a:lnTo>
                    <a:pt x="1788393" y="108164"/>
                  </a:lnTo>
                  <a:lnTo>
                    <a:pt x="1781940" y="110546"/>
                  </a:lnTo>
                  <a:lnTo>
                    <a:pt x="1778763" y="111738"/>
                  </a:lnTo>
                  <a:lnTo>
                    <a:pt x="1775537" y="112929"/>
                  </a:lnTo>
                  <a:lnTo>
                    <a:pt x="1772360" y="114170"/>
                  </a:lnTo>
                  <a:lnTo>
                    <a:pt x="1769133" y="115361"/>
                  </a:lnTo>
                  <a:lnTo>
                    <a:pt x="1762680" y="117843"/>
                  </a:lnTo>
                  <a:lnTo>
                    <a:pt x="1759503" y="119084"/>
                  </a:lnTo>
                  <a:lnTo>
                    <a:pt x="1749824" y="122807"/>
                  </a:lnTo>
                  <a:lnTo>
                    <a:pt x="1746647" y="124098"/>
                  </a:lnTo>
                  <a:lnTo>
                    <a:pt x="1743420" y="125389"/>
                  </a:lnTo>
                  <a:lnTo>
                    <a:pt x="1740194" y="126630"/>
                  </a:lnTo>
                  <a:lnTo>
                    <a:pt x="1727287" y="131792"/>
                  </a:lnTo>
                  <a:lnTo>
                    <a:pt x="1724061" y="133132"/>
                  </a:lnTo>
                  <a:lnTo>
                    <a:pt x="1720884" y="134423"/>
                  </a:lnTo>
                  <a:lnTo>
                    <a:pt x="1714431" y="137103"/>
                  </a:lnTo>
                  <a:lnTo>
                    <a:pt x="1711204" y="138394"/>
                  </a:lnTo>
                  <a:lnTo>
                    <a:pt x="1704751" y="141075"/>
                  </a:lnTo>
                  <a:lnTo>
                    <a:pt x="1701525" y="142464"/>
                  </a:lnTo>
                  <a:lnTo>
                    <a:pt x="1698298" y="143805"/>
                  </a:lnTo>
                  <a:lnTo>
                    <a:pt x="1695022" y="145145"/>
                  </a:lnTo>
                  <a:lnTo>
                    <a:pt x="1688569" y="147925"/>
                  </a:lnTo>
                  <a:lnTo>
                    <a:pt x="1685343" y="149265"/>
                  </a:lnTo>
                  <a:lnTo>
                    <a:pt x="1682116" y="150655"/>
                  </a:lnTo>
                  <a:lnTo>
                    <a:pt x="1678889" y="152094"/>
                  </a:lnTo>
                  <a:lnTo>
                    <a:pt x="1669210" y="156264"/>
                  </a:lnTo>
                  <a:lnTo>
                    <a:pt x="1665934" y="157704"/>
                  </a:lnTo>
                  <a:lnTo>
                    <a:pt x="1659481" y="160583"/>
                  </a:lnTo>
                  <a:lnTo>
                    <a:pt x="1656254" y="161973"/>
                  </a:lnTo>
                  <a:lnTo>
                    <a:pt x="1653028" y="163412"/>
                  </a:lnTo>
                  <a:lnTo>
                    <a:pt x="1649801" y="164901"/>
                  </a:lnTo>
                  <a:lnTo>
                    <a:pt x="1646525" y="166341"/>
                  </a:lnTo>
                  <a:lnTo>
                    <a:pt x="1643298" y="167780"/>
                  </a:lnTo>
                  <a:lnTo>
                    <a:pt x="1636845" y="170759"/>
                  </a:lnTo>
                  <a:lnTo>
                    <a:pt x="1633569" y="172198"/>
                  </a:lnTo>
                  <a:lnTo>
                    <a:pt x="1623889" y="176666"/>
                  </a:lnTo>
                  <a:lnTo>
                    <a:pt x="1620613" y="178205"/>
                  </a:lnTo>
                  <a:lnTo>
                    <a:pt x="1614160" y="181183"/>
                  </a:lnTo>
                  <a:lnTo>
                    <a:pt x="1610884" y="182722"/>
                  </a:lnTo>
                  <a:lnTo>
                    <a:pt x="1604431" y="185799"/>
                  </a:lnTo>
                  <a:lnTo>
                    <a:pt x="1601155" y="187338"/>
                  </a:lnTo>
                  <a:lnTo>
                    <a:pt x="1591475" y="191955"/>
                  </a:lnTo>
                  <a:lnTo>
                    <a:pt x="1588199" y="193543"/>
                  </a:lnTo>
                  <a:lnTo>
                    <a:pt x="1584973" y="195082"/>
                  </a:lnTo>
                  <a:lnTo>
                    <a:pt x="1581746" y="196670"/>
                  </a:lnTo>
                  <a:lnTo>
                    <a:pt x="1578470" y="198259"/>
                  </a:lnTo>
                  <a:lnTo>
                    <a:pt x="1572017" y="201436"/>
                  </a:lnTo>
                  <a:lnTo>
                    <a:pt x="1568741" y="203024"/>
                  </a:lnTo>
                  <a:lnTo>
                    <a:pt x="1565514" y="204613"/>
                  </a:lnTo>
                  <a:lnTo>
                    <a:pt x="1562238" y="206251"/>
                  </a:lnTo>
                  <a:lnTo>
                    <a:pt x="1559011" y="207839"/>
                  </a:lnTo>
                  <a:lnTo>
                    <a:pt x="1555785" y="209477"/>
                  </a:lnTo>
                  <a:lnTo>
                    <a:pt x="1552509" y="211115"/>
                  </a:lnTo>
                  <a:lnTo>
                    <a:pt x="1549282" y="212704"/>
                  </a:lnTo>
                  <a:lnTo>
                    <a:pt x="1546056" y="214342"/>
                  </a:lnTo>
                  <a:lnTo>
                    <a:pt x="1542779" y="215980"/>
                  </a:lnTo>
                  <a:lnTo>
                    <a:pt x="1539553" y="217668"/>
                  </a:lnTo>
                  <a:lnTo>
                    <a:pt x="1536326" y="219306"/>
                  </a:lnTo>
                  <a:lnTo>
                    <a:pt x="1533050" y="220944"/>
                  </a:lnTo>
                  <a:lnTo>
                    <a:pt x="1526597" y="224319"/>
                  </a:lnTo>
                  <a:lnTo>
                    <a:pt x="1523321" y="226007"/>
                  </a:lnTo>
                  <a:lnTo>
                    <a:pt x="1520094" y="227645"/>
                  </a:lnTo>
                  <a:lnTo>
                    <a:pt x="1516868" y="229333"/>
                  </a:lnTo>
                  <a:lnTo>
                    <a:pt x="1513592" y="231070"/>
                  </a:lnTo>
                  <a:lnTo>
                    <a:pt x="1507139" y="234446"/>
                  </a:lnTo>
                  <a:lnTo>
                    <a:pt x="1503862" y="236183"/>
                  </a:lnTo>
                  <a:lnTo>
                    <a:pt x="1500636" y="237871"/>
                  </a:lnTo>
                  <a:lnTo>
                    <a:pt x="1497409" y="239608"/>
                  </a:lnTo>
                  <a:lnTo>
                    <a:pt x="1494133" y="241346"/>
                  </a:lnTo>
                  <a:lnTo>
                    <a:pt x="1487680" y="244820"/>
                  </a:lnTo>
                  <a:lnTo>
                    <a:pt x="1484404" y="246558"/>
                  </a:lnTo>
                  <a:lnTo>
                    <a:pt x="1481177" y="248295"/>
                  </a:lnTo>
                  <a:lnTo>
                    <a:pt x="1477951" y="250082"/>
                  </a:lnTo>
                  <a:lnTo>
                    <a:pt x="1474724" y="251820"/>
                  </a:lnTo>
                  <a:lnTo>
                    <a:pt x="1471448" y="253607"/>
                  </a:lnTo>
                  <a:lnTo>
                    <a:pt x="1461769" y="258968"/>
                  </a:lnTo>
                  <a:lnTo>
                    <a:pt x="1458492" y="260755"/>
                  </a:lnTo>
                  <a:lnTo>
                    <a:pt x="1452039" y="264329"/>
                  </a:lnTo>
                  <a:lnTo>
                    <a:pt x="1448813" y="266165"/>
                  </a:lnTo>
                  <a:lnTo>
                    <a:pt x="1445537" y="267952"/>
                  </a:lnTo>
                  <a:lnTo>
                    <a:pt x="1439084" y="271626"/>
                  </a:lnTo>
                  <a:lnTo>
                    <a:pt x="1435857" y="273413"/>
                  </a:lnTo>
                  <a:lnTo>
                    <a:pt x="1432631" y="275249"/>
                  </a:lnTo>
                  <a:lnTo>
                    <a:pt x="1429404" y="277136"/>
                  </a:lnTo>
                  <a:lnTo>
                    <a:pt x="1426128" y="278972"/>
                  </a:lnTo>
                  <a:lnTo>
                    <a:pt x="1419675" y="282646"/>
                  </a:lnTo>
                  <a:lnTo>
                    <a:pt x="1413222" y="286418"/>
                  </a:lnTo>
                  <a:lnTo>
                    <a:pt x="1409995" y="288255"/>
                  </a:lnTo>
                  <a:lnTo>
                    <a:pt x="1400316" y="293914"/>
                  </a:lnTo>
                  <a:lnTo>
                    <a:pt x="1397089" y="295850"/>
                  </a:lnTo>
                  <a:lnTo>
                    <a:pt x="1393862" y="297736"/>
                  </a:lnTo>
                  <a:lnTo>
                    <a:pt x="1390586" y="299622"/>
                  </a:lnTo>
                  <a:lnTo>
                    <a:pt x="1387360" y="301558"/>
                  </a:lnTo>
                  <a:lnTo>
                    <a:pt x="1384183" y="303494"/>
                  </a:lnTo>
                  <a:lnTo>
                    <a:pt x="1380956" y="305380"/>
                  </a:lnTo>
                  <a:lnTo>
                    <a:pt x="1368050" y="313124"/>
                  </a:lnTo>
                  <a:lnTo>
                    <a:pt x="1364824" y="315110"/>
                  </a:lnTo>
                  <a:lnTo>
                    <a:pt x="1361597" y="317046"/>
                  </a:lnTo>
                  <a:lnTo>
                    <a:pt x="1358371" y="319031"/>
                  </a:lnTo>
                  <a:lnTo>
                    <a:pt x="1355144" y="320967"/>
                  </a:lnTo>
                  <a:lnTo>
                    <a:pt x="1351918" y="322953"/>
                  </a:lnTo>
                  <a:lnTo>
                    <a:pt x="1348741" y="324938"/>
                  </a:lnTo>
                  <a:lnTo>
                    <a:pt x="1339061" y="330895"/>
                  </a:lnTo>
                  <a:lnTo>
                    <a:pt x="1335884" y="332880"/>
                  </a:lnTo>
                  <a:lnTo>
                    <a:pt x="1332658" y="334916"/>
                  </a:lnTo>
                  <a:lnTo>
                    <a:pt x="1329431" y="336901"/>
                  </a:lnTo>
                  <a:lnTo>
                    <a:pt x="1326254" y="338936"/>
                  </a:lnTo>
                  <a:lnTo>
                    <a:pt x="1323028" y="340922"/>
                  </a:lnTo>
                  <a:lnTo>
                    <a:pt x="1319801" y="342957"/>
                  </a:lnTo>
                  <a:lnTo>
                    <a:pt x="1316624" y="344992"/>
                  </a:lnTo>
                  <a:lnTo>
                    <a:pt x="1310171" y="349063"/>
                  </a:lnTo>
                  <a:lnTo>
                    <a:pt x="1306994" y="351098"/>
                  </a:lnTo>
                  <a:lnTo>
                    <a:pt x="1303768" y="353183"/>
                  </a:lnTo>
                  <a:lnTo>
                    <a:pt x="1300591" y="355218"/>
                  </a:lnTo>
                  <a:lnTo>
                    <a:pt x="1297364" y="357303"/>
                  </a:lnTo>
                  <a:lnTo>
                    <a:pt x="1294187" y="359338"/>
                  </a:lnTo>
                  <a:lnTo>
                    <a:pt x="1290961" y="361423"/>
                  </a:lnTo>
                  <a:lnTo>
                    <a:pt x="1284607" y="365593"/>
                  </a:lnTo>
                  <a:lnTo>
                    <a:pt x="1281381" y="367677"/>
                  </a:lnTo>
                  <a:lnTo>
                    <a:pt x="1278204" y="369762"/>
                  </a:lnTo>
                  <a:lnTo>
                    <a:pt x="1274977" y="371847"/>
                  </a:lnTo>
                  <a:lnTo>
                    <a:pt x="1271800" y="373982"/>
                  </a:lnTo>
                  <a:lnTo>
                    <a:pt x="1268623" y="376067"/>
                  </a:lnTo>
                  <a:lnTo>
                    <a:pt x="1265446" y="378201"/>
                  </a:lnTo>
                  <a:lnTo>
                    <a:pt x="1262220" y="380286"/>
                  </a:lnTo>
                  <a:lnTo>
                    <a:pt x="1243159" y="393093"/>
                  </a:lnTo>
                  <a:lnTo>
                    <a:pt x="1239932" y="395277"/>
                  </a:lnTo>
                  <a:lnTo>
                    <a:pt x="1236755" y="397411"/>
                  </a:lnTo>
                  <a:lnTo>
                    <a:pt x="1233578" y="399595"/>
                  </a:lnTo>
                  <a:lnTo>
                    <a:pt x="1230401" y="401730"/>
                  </a:lnTo>
                  <a:lnTo>
                    <a:pt x="1227274" y="403914"/>
                  </a:lnTo>
                  <a:lnTo>
                    <a:pt x="1214566" y="412651"/>
                  </a:lnTo>
                  <a:lnTo>
                    <a:pt x="1211390" y="414884"/>
                  </a:lnTo>
                  <a:lnTo>
                    <a:pt x="1208262" y="417068"/>
                  </a:lnTo>
                  <a:lnTo>
                    <a:pt x="1205085" y="419302"/>
                  </a:lnTo>
                  <a:lnTo>
                    <a:pt x="1201909" y="421486"/>
                  </a:lnTo>
                  <a:lnTo>
                    <a:pt x="1198732" y="423720"/>
                  </a:lnTo>
                  <a:lnTo>
                    <a:pt x="1195604" y="425954"/>
                  </a:lnTo>
                  <a:lnTo>
                    <a:pt x="1192428" y="428138"/>
                  </a:lnTo>
                  <a:lnTo>
                    <a:pt x="1189300" y="430372"/>
                  </a:lnTo>
                  <a:lnTo>
                    <a:pt x="1186123" y="432606"/>
                  </a:lnTo>
                  <a:lnTo>
                    <a:pt x="1182946" y="434889"/>
                  </a:lnTo>
                  <a:lnTo>
                    <a:pt x="1176692" y="439356"/>
                  </a:lnTo>
                  <a:lnTo>
                    <a:pt x="1173515" y="441640"/>
                  </a:lnTo>
                  <a:lnTo>
                    <a:pt x="1170388" y="443874"/>
                  </a:lnTo>
                  <a:lnTo>
                    <a:pt x="1167211" y="446157"/>
                  </a:lnTo>
                  <a:lnTo>
                    <a:pt x="1164084" y="448440"/>
                  </a:lnTo>
                  <a:lnTo>
                    <a:pt x="1160956" y="450674"/>
                  </a:lnTo>
                  <a:lnTo>
                    <a:pt x="1157829" y="452958"/>
                  </a:lnTo>
                  <a:lnTo>
                    <a:pt x="1154652" y="455241"/>
                  </a:lnTo>
                  <a:lnTo>
                    <a:pt x="1151525" y="457574"/>
                  </a:lnTo>
                  <a:lnTo>
                    <a:pt x="1145270" y="462141"/>
                  </a:lnTo>
                  <a:lnTo>
                    <a:pt x="1142143" y="464474"/>
                  </a:lnTo>
                  <a:lnTo>
                    <a:pt x="1139016" y="466757"/>
                  </a:lnTo>
                  <a:lnTo>
                    <a:pt x="1135889" y="469090"/>
                  </a:lnTo>
                  <a:lnTo>
                    <a:pt x="1132761" y="471374"/>
                  </a:lnTo>
                  <a:lnTo>
                    <a:pt x="1120252" y="480706"/>
                  </a:lnTo>
                  <a:lnTo>
                    <a:pt x="1117175" y="483039"/>
                  </a:lnTo>
                  <a:lnTo>
                    <a:pt x="1114048" y="485422"/>
                  </a:lnTo>
                  <a:lnTo>
                    <a:pt x="1107793" y="490088"/>
                  </a:lnTo>
                  <a:lnTo>
                    <a:pt x="1104715" y="492470"/>
                  </a:lnTo>
                  <a:lnTo>
                    <a:pt x="1101588" y="494853"/>
                  </a:lnTo>
                  <a:lnTo>
                    <a:pt x="1098511" y="497186"/>
                  </a:lnTo>
                  <a:lnTo>
                    <a:pt x="1095383" y="499569"/>
                  </a:lnTo>
                  <a:lnTo>
                    <a:pt x="1092306" y="501951"/>
                  </a:lnTo>
                  <a:lnTo>
                    <a:pt x="1089178" y="504334"/>
                  </a:lnTo>
                  <a:lnTo>
                    <a:pt x="1083023" y="509100"/>
                  </a:lnTo>
                  <a:lnTo>
                    <a:pt x="1079896" y="511532"/>
                  </a:lnTo>
                  <a:lnTo>
                    <a:pt x="1073741" y="516297"/>
                  </a:lnTo>
                  <a:lnTo>
                    <a:pt x="1070663" y="518730"/>
                  </a:lnTo>
                  <a:lnTo>
                    <a:pt x="1067536" y="521162"/>
                  </a:lnTo>
                  <a:lnTo>
                    <a:pt x="1064458" y="523545"/>
                  </a:lnTo>
                  <a:lnTo>
                    <a:pt x="1052148" y="533274"/>
                  </a:lnTo>
                  <a:lnTo>
                    <a:pt x="1049120" y="535706"/>
                  </a:lnTo>
                  <a:lnTo>
                    <a:pt x="1046042" y="538138"/>
                  </a:lnTo>
                  <a:lnTo>
                    <a:pt x="1042965" y="540620"/>
                  </a:lnTo>
                  <a:lnTo>
                    <a:pt x="1039887" y="543053"/>
                  </a:lnTo>
                  <a:lnTo>
                    <a:pt x="1036809" y="545535"/>
                  </a:lnTo>
                  <a:lnTo>
                    <a:pt x="1033781" y="547967"/>
                  </a:lnTo>
                  <a:lnTo>
                    <a:pt x="1030704" y="550449"/>
                  </a:lnTo>
                  <a:lnTo>
                    <a:pt x="1027676" y="552931"/>
                  </a:lnTo>
                  <a:lnTo>
                    <a:pt x="1024598" y="555413"/>
                  </a:lnTo>
                  <a:lnTo>
                    <a:pt x="1021570" y="557895"/>
                  </a:lnTo>
                  <a:lnTo>
                    <a:pt x="1018493" y="560377"/>
                  </a:lnTo>
                  <a:lnTo>
                    <a:pt x="1012437" y="565341"/>
                  </a:lnTo>
                  <a:lnTo>
                    <a:pt x="1009359" y="567823"/>
                  </a:lnTo>
                  <a:lnTo>
                    <a:pt x="1006331" y="570354"/>
                  </a:lnTo>
                  <a:lnTo>
                    <a:pt x="1003303" y="572836"/>
                  </a:lnTo>
                  <a:lnTo>
                    <a:pt x="1000275" y="575368"/>
                  </a:lnTo>
                  <a:lnTo>
                    <a:pt x="997247" y="577850"/>
                  </a:lnTo>
                  <a:lnTo>
                    <a:pt x="976051" y="595571"/>
                  </a:lnTo>
                  <a:lnTo>
                    <a:pt x="973073" y="598152"/>
                  </a:lnTo>
                  <a:lnTo>
                    <a:pt x="970045" y="600684"/>
                  </a:lnTo>
                  <a:lnTo>
                    <a:pt x="967017" y="603265"/>
                  </a:lnTo>
                  <a:lnTo>
                    <a:pt x="964039" y="605797"/>
                  </a:lnTo>
                  <a:lnTo>
                    <a:pt x="961011" y="608378"/>
                  </a:lnTo>
                  <a:lnTo>
                    <a:pt x="958032" y="610959"/>
                  </a:lnTo>
                  <a:lnTo>
                    <a:pt x="955054" y="613491"/>
                  </a:lnTo>
                  <a:lnTo>
                    <a:pt x="952026" y="616072"/>
                  </a:lnTo>
                  <a:lnTo>
                    <a:pt x="943091" y="623816"/>
                  </a:lnTo>
                  <a:lnTo>
                    <a:pt x="940063" y="626447"/>
                  </a:lnTo>
                  <a:lnTo>
                    <a:pt x="934106" y="631609"/>
                  </a:lnTo>
                  <a:lnTo>
                    <a:pt x="931128" y="634240"/>
                  </a:lnTo>
                  <a:lnTo>
                    <a:pt x="928199" y="636821"/>
                  </a:lnTo>
                  <a:lnTo>
                    <a:pt x="922243" y="642083"/>
                  </a:lnTo>
                  <a:lnTo>
                    <a:pt x="919264" y="644664"/>
                  </a:lnTo>
                  <a:lnTo>
                    <a:pt x="916286" y="647295"/>
                  </a:lnTo>
                  <a:lnTo>
                    <a:pt x="913357" y="649926"/>
                  </a:lnTo>
                  <a:lnTo>
                    <a:pt x="910379" y="652557"/>
                  </a:lnTo>
                  <a:lnTo>
                    <a:pt x="907450" y="655188"/>
                  </a:lnTo>
                  <a:lnTo>
                    <a:pt x="904472" y="657819"/>
                  </a:lnTo>
                  <a:lnTo>
                    <a:pt x="901543" y="660499"/>
                  </a:lnTo>
                  <a:lnTo>
                    <a:pt x="898614" y="663130"/>
                  </a:lnTo>
                  <a:lnTo>
                    <a:pt x="895636" y="665761"/>
                  </a:lnTo>
                  <a:lnTo>
                    <a:pt x="889779" y="671122"/>
                  </a:lnTo>
                  <a:lnTo>
                    <a:pt x="886850" y="673753"/>
                  </a:lnTo>
                  <a:lnTo>
                    <a:pt x="878064" y="681794"/>
                  </a:lnTo>
                  <a:lnTo>
                    <a:pt x="875135" y="684425"/>
                  </a:lnTo>
                  <a:lnTo>
                    <a:pt x="872206" y="687106"/>
                  </a:lnTo>
                  <a:lnTo>
                    <a:pt x="869278" y="689836"/>
                  </a:lnTo>
                  <a:lnTo>
                    <a:pt x="866399" y="692516"/>
                  </a:lnTo>
                  <a:lnTo>
                    <a:pt x="860541" y="697877"/>
                  </a:lnTo>
                  <a:lnTo>
                    <a:pt x="857662" y="700608"/>
                  </a:lnTo>
                  <a:lnTo>
                    <a:pt x="854783" y="703288"/>
                  </a:lnTo>
                  <a:lnTo>
                    <a:pt x="851854" y="706018"/>
                  </a:lnTo>
                  <a:lnTo>
                    <a:pt x="848975" y="708699"/>
                  </a:lnTo>
                  <a:lnTo>
                    <a:pt x="846096" y="711429"/>
                  </a:lnTo>
                  <a:lnTo>
                    <a:pt x="843168" y="714159"/>
                  </a:lnTo>
                  <a:lnTo>
                    <a:pt x="840289" y="716889"/>
                  </a:lnTo>
                  <a:lnTo>
                    <a:pt x="837410" y="719570"/>
                  </a:lnTo>
                  <a:lnTo>
                    <a:pt x="831651" y="725030"/>
                  </a:lnTo>
                  <a:lnTo>
                    <a:pt x="828772" y="727810"/>
                  </a:lnTo>
                  <a:lnTo>
                    <a:pt x="825893" y="730540"/>
                  </a:lnTo>
                  <a:lnTo>
                    <a:pt x="823064" y="733270"/>
                  </a:lnTo>
                  <a:lnTo>
                    <a:pt x="820185" y="736000"/>
                  </a:lnTo>
                  <a:lnTo>
                    <a:pt x="817306" y="738780"/>
                  </a:lnTo>
                  <a:lnTo>
                    <a:pt x="814476" y="741510"/>
                  </a:lnTo>
                  <a:lnTo>
                    <a:pt x="811597" y="744290"/>
                  </a:lnTo>
                  <a:lnTo>
                    <a:pt x="808768" y="747020"/>
                  </a:lnTo>
                  <a:lnTo>
                    <a:pt x="805889" y="749800"/>
                  </a:lnTo>
                  <a:lnTo>
                    <a:pt x="797401" y="758139"/>
                  </a:lnTo>
                  <a:lnTo>
                    <a:pt x="794571" y="760870"/>
                  </a:lnTo>
                  <a:lnTo>
                    <a:pt x="791742" y="763649"/>
                  </a:lnTo>
                  <a:lnTo>
                    <a:pt x="788912" y="766479"/>
                  </a:lnTo>
                  <a:lnTo>
                    <a:pt x="780424" y="774818"/>
                  </a:lnTo>
                  <a:lnTo>
                    <a:pt x="763596" y="791646"/>
                  </a:lnTo>
                  <a:lnTo>
                    <a:pt x="760817" y="794475"/>
                  </a:lnTo>
                  <a:lnTo>
                    <a:pt x="757987" y="797305"/>
                  </a:lnTo>
                  <a:lnTo>
                    <a:pt x="741308" y="814281"/>
                  </a:lnTo>
                  <a:lnTo>
                    <a:pt x="738578" y="817160"/>
                  </a:lnTo>
                  <a:lnTo>
                    <a:pt x="735799" y="819990"/>
                  </a:lnTo>
                  <a:lnTo>
                    <a:pt x="733068" y="822869"/>
                  </a:lnTo>
                  <a:lnTo>
                    <a:pt x="730289" y="825698"/>
                  </a:lnTo>
                  <a:lnTo>
                    <a:pt x="727558" y="828577"/>
                  </a:lnTo>
                  <a:lnTo>
                    <a:pt x="724779" y="831407"/>
                  </a:lnTo>
                  <a:lnTo>
                    <a:pt x="719318" y="837165"/>
                  </a:lnTo>
                  <a:lnTo>
                    <a:pt x="716588" y="839994"/>
                  </a:lnTo>
                  <a:lnTo>
                    <a:pt x="713808" y="842873"/>
                  </a:lnTo>
                  <a:lnTo>
                    <a:pt x="711078" y="845753"/>
                  </a:lnTo>
                  <a:lnTo>
                    <a:pt x="708398" y="848632"/>
                  </a:lnTo>
                  <a:lnTo>
                    <a:pt x="700207" y="857269"/>
                  </a:lnTo>
                  <a:lnTo>
                    <a:pt x="697527" y="860198"/>
                  </a:lnTo>
                  <a:lnTo>
                    <a:pt x="692067" y="865956"/>
                  </a:lnTo>
                  <a:lnTo>
                    <a:pt x="689386" y="868884"/>
                  </a:lnTo>
                  <a:lnTo>
                    <a:pt x="684025" y="874643"/>
                  </a:lnTo>
                  <a:lnTo>
                    <a:pt x="681295" y="877571"/>
                  </a:lnTo>
                  <a:lnTo>
                    <a:pt x="678614" y="880500"/>
                  </a:lnTo>
                  <a:lnTo>
                    <a:pt x="675934" y="883379"/>
                  </a:lnTo>
                  <a:lnTo>
                    <a:pt x="670573" y="889236"/>
                  </a:lnTo>
                  <a:lnTo>
                    <a:pt x="667942" y="892165"/>
                  </a:lnTo>
                  <a:lnTo>
                    <a:pt x="662581" y="898023"/>
                  </a:lnTo>
                  <a:lnTo>
                    <a:pt x="659950" y="900951"/>
                  </a:lnTo>
                  <a:lnTo>
                    <a:pt x="657270" y="903880"/>
                  </a:lnTo>
                  <a:lnTo>
                    <a:pt x="652008" y="909737"/>
                  </a:lnTo>
                  <a:lnTo>
                    <a:pt x="649327" y="912666"/>
                  </a:lnTo>
                  <a:lnTo>
                    <a:pt x="646697" y="915644"/>
                  </a:lnTo>
                  <a:lnTo>
                    <a:pt x="641435" y="921502"/>
                  </a:lnTo>
                  <a:lnTo>
                    <a:pt x="638804" y="924480"/>
                  </a:lnTo>
                  <a:lnTo>
                    <a:pt x="636173" y="927409"/>
                  </a:lnTo>
                  <a:lnTo>
                    <a:pt x="633592" y="930387"/>
                  </a:lnTo>
                  <a:lnTo>
                    <a:pt x="630961" y="933366"/>
                  </a:lnTo>
                  <a:lnTo>
                    <a:pt x="628330" y="936294"/>
                  </a:lnTo>
                  <a:lnTo>
                    <a:pt x="625749" y="939273"/>
                  </a:lnTo>
                  <a:lnTo>
                    <a:pt x="623118" y="942251"/>
                  </a:lnTo>
                  <a:lnTo>
                    <a:pt x="617956" y="948208"/>
                  </a:lnTo>
                  <a:lnTo>
                    <a:pt x="615325" y="951186"/>
                  </a:lnTo>
                  <a:lnTo>
                    <a:pt x="607581" y="960121"/>
                  </a:lnTo>
                  <a:lnTo>
                    <a:pt x="605049" y="963100"/>
                  </a:lnTo>
                  <a:lnTo>
                    <a:pt x="599887" y="969056"/>
                  </a:lnTo>
                  <a:lnTo>
                    <a:pt x="597355" y="972084"/>
                  </a:lnTo>
                  <a:lnTo>
                    <a:pt x="594774" y="975063"/>
                  </a:lnTo>
                  <a:lnTo>
                    <a:pt x="592243" y="978041"/>
                  </a:lnTo>
                  <a:lnTo>
                    <a:pt x="589661" y="981069"/>
                  </a:lnTo>
                  <a:lnTo>
                    <a:pt x="587130" y="984047"/>
                  </a:lnTo>
                  <a:lnTo>
                    <a:pt x="582067" y="990103"/>
                  </a:lnTo>
                  <a:lnTo>
                    <a:pt x="579535" y="993082"/>
                  </a:lnTo>
                  <a:lnTo>
                    <a:pt x="574472" y="999138"/>
                  </a:lnTo>
                  <a:lnTo>
                    <a:pt x="571940" y="1002116"/>
                  </a:lnTo>
                  <a:lnTo>
                    <a:pt x="569409" y="1005144"/>
                  </a:lnTo>
                  <a:lnTo>
                    <a:pt x="566927" y="1008172"/>
                  </a:lnTo>
                  <a:lnTo>
                    <a:pt x="564395" y="1011200"/>
                  </a:lnTo>
                  <a:lnTo>
                    <a:pt x="559431" y="1017256"/>
                  </a:lnTo>
                  <a:lnTo>
                    <a:pt x="556900" y="1020284"/>
                  </a:lnTo>
                  <a:lnTo>
                    <a:pt x="551936" y="1026340"/>
                  </a:lnTo>
                  <a:lnTo>
                    <a:pt x="549454" y="1029418"/>
                  </a:lnTo>
                  <a:lnTo>
                    <a:pt x="546972" y="1032446"/>
                  </a:lnTo>
                  <a:lnTo>
                    <a:pt x="544540" y="1035473"/>
                  </a:lnTo>
                  <a:lnTo>
                    <a:pt x="542058" y="1038551"/>
                  </a:lnTo>
                  <a:lnTo>
                    <a:pt x="539576" y="1041579"/>
                  </a:lnTo>
                  <a:lnTo>
                    <a:pt x="537143" y="1044607"/>
                  </a:lnTo>
                  <a:lnTo>
                    <a:pt x="534661" y="1047685"/>
                  </a:lnTo>
                  <a:lnTo>
                    <a:pt x="532229" y="1050713"/>
                  </a:lnTo>
                  <a:lnTo>
                    <a:pt x="527365" y="1056868"/>
                  </a:lnTo>
                  <a:lnTo>
                    <a:pt x="524883" y="1059896"/>
                  </a:lnTo>
                  <a:lnTo>
                    <a:pt x="522450" y="1062974"/>
                  </a:lnTo>
                  <a:lnTo>
                    <a:pt x="520068" y="1066051"/>
                  </a:lnTo>
                  <a:lnTo>
                    <a:pt x="517635" y="1069079"/>
                  </a:lnTo>
                  <a:lnTo>
                    <a:pt x="512771" y="1075235"/>
                  </a:lnTo>
                  <a:lnTo>
                    <a:pt x="510388" y="1078312"/>
                  </a:lnTo>
                  <a:lnTo>
                    <a:pt x="507956" y="1081390"/>
                  </a:lnTo>
                  <a:lnTo>
                    <a:pt x="493660" y="1099856"/>
                  </a:lnTo>
                  <a:lnTo>
                    <a:pt x="491277" y="1102983"/>
                  </a:lnTo>
                  <a:lnTo>
                    <a:pt x="488894" y="1106060"/>
                  </a:lnTo>
                  <a:lnTo>
                    <a:pt x="486561" y="1109138"/>
                  </a:lnTo>
                  <a:lnTo>
                    <a:pt x="484179" y="1112265"/>
                  </a:lnTo>
                  <a:lnTo>
                    <a:pt x="481846" y="1115343"/>
                  </a:lnTo>
                  <a:lnTo>
                    <a:pt x="479463" y="1118421"/>
                  </a:lnTo>
                  <a:lnTo>
                    <a:pt x="477130" y="1121548"/>
                  </a:lnTo>
                  <a:lnTo>
                    <a:pt x="474797" y="1124626"/>
                  </a:lnTo>
                  <a:lnTo>
                    <a:pt x="472464" y="1127753"/>
                  </a:lnTo>
                  <a:lnTo>
                    <a:pt x="470131" y="1130830"/>
                  </a:lnTo>
                  <a:lnTo>
                    <a:pt x="467798" y="1133958"/>
                  </a:lnTo>
                  <a:lnTo>
                    <a:pt x="465465" y="1137035"/>
                  </a:lnTo>
                  <a:lnTo>
                    <a:pt x="463181" y="1140163"/>
                  </a:lnTo>
                  <a:lnTo>
                    <a:pt x="460848" y="1143290"/>
                  </a:lnTo>
                  <a:lnTo>
                    <a:pt x="458565" y="1146417"/>
                  </a:lnTo>
                  <a:lnTo>
                    <a:pt x="456232" y="1149495"/>
                  </a:lnTo>
                  <a:lnTo>
                    <a:pt x="442531" y="1168258"/>
                  </a:lnTo>
                  <a:lnTo>
                    <a:pt x="440298" y="1171386"/>
                  </a:lnTo>
                  <a:lnTo>
                    <a:pt x="435731" y="1177640"/>
                  </a:lnTo>
                  <a:lnTo>
                    <a:pt x="424562" y="1193277"/>
                  </a:lnTo>
                  <a:lnTo>
                    <a:pt x="422328" y="1196453"/>
                  </a:lnTo>
                  <a:lnTo>
                    <a:pt x="417861" y="1202708"/>
                  </a:lnTo>
                  <a:lnTo>
                    <a:pt x="415677" y="1205885"/>
                  </a:lnTo>
                  <a:lnTo>
                    <a:pt x="413443" y="1209012"/>
                  </a:lnTo>
                  <a:lnTo>
                    <a:pt x="411259" y="1212139"/>
                  </a:lnTo>
                  <a:lnTo>
                    <a:pt x="409025" y="1215316"/>
                  </a:lnTo>
                  <a:lnTo>
                    <a:pt x="406841" y="1218444"/>
                  </a:lnTo>
                  <a:lnTo>
                    <a:pt x="404657" y="1221620"/>
                  </a:lnTo>
                  <a:lnTo>
                    <a:pt x="402473" y="1224748"/>
                  </a:lnTo>
                  <a:lnTo>
                    <a:pt x="400289" y="1227925"/>
                  </a:lnTo>
                  <a:lnTo>
                    <a:pt x="398105" y="1231052"/>
                  </a:lnTo>
                  <a:lnTo>
                    <a:pt x="395970" y="1234229"/>
                  </a:lnTo>
                  <a:lnTo>
                    <a:pt x="393786" y="1237406"/>
                  </a:lnTo>
                  <a:lnTo>
                    <a:pt x="391652" y="1240533"/>
                  </a:lnTo>
                  <a:lnTo>
                    <a:pt x="389467" y="1243710"/>
                  </a:lnTo>
                  <a:lnTo>
                    <a:pt x="387333" y="1246887"/>
                  </a:lnTo>
                  <a:lnTo>
                    <a:pt x="385198" y="1250014"/>
                  </a:lnTo>
                  <a:lnTo>
                    <a:pt x="376661" y="1262722"/>
                  </a:lnTo>
                  <a:lnTo>
                    <a:pt x="374526" y="1265849"/>
                  </a:lnTo>
                  <a:lnTo>
                    <a:pt x="372441" y="1269026"/>
                  </a:lnTo>
                  <a:lnTo>
                    <a:pt x="370307" y="1272203"/>
                  </a:lnTo>
                  <a:lnTo>
                    <a:pt x="355713" y="1294441"/>
                  </a:lnTo>
                  <a:lnTo>
                    <a:pt x="353678" y="1297618"/>
                  </a:lnTo>
                  <a:lnTo>
                    <a:pt x="351593" y="1300795"/>
                  </a:lnTo>
                  <a:lnTo>
                    <a:pt x="349558" y="1303972"/>
                  </a:lnTo>
                  <a:lnTo>
                    <a:pt x="347473" y="1307149"/>
                  </a:lnTo>
                  <a:lnTo>
                    <a:pt x="345438" y="1310375"/>
                  </a:lnTo>
                  <a:lnTo>
                    <a:pt x="337297" y="1323083"/>
                  </a:lnTo>
                  <a:lnTo>
                    <a:pt x="335311" y="1326310"/>
                  </a:lnTo>
                  <a:lnTo>
                    <a:pt x="333276" y="1329486"/>
                  </a:lnTo>
                  <a:lnTo>
                    <a:pt x="331291" y="1332663"/>
                  </a:lnTo>
                  <a:lnTo>
                    <a:pt x="329255" y="1335890"/>
                  </a:lnTo>
                  <a:lnTo>
                    <a:pt x="325284" y="1342244"/>
                  </a:lnTo>
                  <a:lnTo>
                    <a:pt x="323299" y="1345470"/>
                  </a:lnTo>
                  <a:lnTo>
                    <a:pt x="319328" y="1351824"/>
                  </a:lnTo>
                  <a:lnTo>
                    <a:pt x="317392" y="1355051"/>
                  </a:lnTo>
                  <a:lnTo>
                    <a:pt x="315406" y="1358228"/>
                  </a:lnTo>
                  <a:lnTo>
                    <a:pt x="313470" y="1361454"/>
                  </a:lnTo>
                  <a:lnTo>
                    <a:pt x="311485" y="1364631"/>
                  </a:lnTo>
                  <a:lnTo>
                    <a:pt x="309549" y="1367858"/>
                  </a:lnTo>
                  <a:lnTo>
                    <a:pt x="307613" y="1371034"/>
                  </a:lnTo>
                  <a:lnTo>
                    <a:pt x="305677" y="1374261"/>
                  </a:lnTo>
                  <a:lnTo>
                    <a:pt x="303741" y="1377438"/>
                  </a:lnTo>
                  <a:lnTo>
                    <a:pt x="301805" y="1380664"/>
                  </a:lnTo>
                  <a:lnTo>
                    <a:pt x="299869" y="1383841"/>
                  </a:lnTo>
                  <a:lnTo>
                    <a:pt x="297983" y="1387068"/>
                  </a:lnTo>
                  <a:lnTo>
                    <a:pt x="296047" y="1390245"/>
                  </a:lnTo>
                  <a:lnTo>
                    <a:pt x="292274" y="1396698"/>
                  </a:lnTo>
                  <a:lnTo>
                    <a:pt x="290388" y="1399875"/>
                  </a:lnTo>
                  <a:lnTo>
                    <a:pt x="288502" y="1403101"/>
                  </a:lnTo>
                  <a:lnTo>
                    <a:pt x="286615" y="1406278"/>
                  </a:lnTo>
                  <a:lnTo>
                    <a:pt x="282843" y="1412731"/>
                  </a:lnTo>
                  <a:lnTo>
                    <a:pt x="280957" y="1415908"/>
                  </a:lnTo>
                  <a:lnTo>
                    <a:pt x="277283" y="1422361"/>
                  </a:lnTo>
                  <a:lnTo>
                    <a:pt x="275397" y="1425588"/>
                  </a:lnTo>
                  <a:lnTo>
                    <a:pt x="273560" y="1428765"/>
                  </a:lnTo>
                  <a:lnTo>
                    <a:pt x="269887" y="1435218"/>
                  </a:lnTo>
                  <a:lnTo>
                    <a:pt x="268050" y="1438395"/>
                  </a:lnTo>
                  <a:lnTo>
                    <a:pt x="266263" y="1441621"/>
                  </a:lnTo>
                  <a:lnTo>
                    <a:pt x="264427" y="1444848"/>
                  </a:lnTo>
                  <a:lnTo>
                    <a:pt x="262640" y="1448074"/>
                  </a:lnTo>
                  <a:lnTo>
                    <a:pt x="260803" y="1451301"/>
                  </a:lnTo>
                  <a:lnTo>
                    <a:pt x="259016" y="1454478"/>
                  </a:lnTo>
                  <a:lnTo>
                    <a:pt x="253655" y="1464158"/>
                  </a:lnTo>
                  <a:lnTo>
                    <a:pt x="251868" y="1467334"/>
                  </a:lnTo>
                  <a:lnTo>
                    <a:pt x="250131" y="1470561"/>
                  </a:lnTo>
                  <a:lnTo>
                    <a:pt x="248344" y="1473788"/>
                  </a:lnTo>
                  <a:lnTo>
                    <a:pt x="246606" y="1477014"/>
                  </a:lnTo>
                  <a:lnTo>
                    <a:pt x="244819" y="1480241"/>
                  </a:lnTo>
                  <a:lnTo>
                    <a:pt x="243082" y="1483467"/>
                  </a:lnTo>
                  <a:lnTo>
                    <a:pt x="241345" y="1486644"/>
                  </a:lnTo>
                  <a:lnTo>
                    <a:pt x="237870" y="1493097"/>
                  </a:lnTo>
                  <a:lnTo>
                    <a:pt x="236182" y="1496324"/>
                  </a:lnTo>
                  <a:lnTo>
                    <a:pt x="232708" y="1502777"/>
                  </a:lnTo>
                  <a:lnTo>
                    <a:pt x="229332" y="1509230"/>
                  </a:lnTo>
                  <a:lnTo>
                    <a:pt x="227644" y="1512407"/>
                  </a:lnTo>
                  <a:lnTo>
                    <a:pt x="220893" y="1525313"/>
                  </a:lnTo>
                  <a:lnTo>
                    <a:pt x="219255" y="1528540"/>
                  </a:lnTo>
                  <a:lnTo>
                    <a:pt x="217568" y="1531766"/>
                  </a:lnTo>
                  <a:lnTo>
                    <a:pt x="215930" y="1534993"/>
                  </a:lnTo>
                  <a:lnTo>
                    <a:pt x="214242" y="1538170"/>
                  </a:lnTo>
                  <a:lnTo>
                    <a:pt x="210966" y="1544623"/>
                  </a:lnTo>
                  <a:lnTo>
                    <a:pt x="209377" y="1547849"/>
                  </a:lnTo>
                  <a:lnTo>
                    <a:pt x="206101" y="1554302"/>
                  </a:lnTo>
                  <a:lnTo>
                    <a:pt x="204513" y="1557529"/>
                  </a:lnTo>
                  <a:lnTo>
                    <a:pt x="202874" y="1560755"/>
                  </a:lnTo>
                  <a:lnTo>
                    <a:pt x="201286" y="1563932"/>
                  </a:lnTo>
                  <a:lnTo>
                    <a:pt x="193344" y="1580065"/>
                  </a:lnTo>
                  <a:lnTo>
                    <a:pt x="191805" y="1583292"/>
                  </a:lnTo>
                  <a:lnTo>
                    <a:pt x="190217" y="1586469"/>
                  </a:lnTo>
                  <a:lnTo>
                    <a:pt x="180984" y="1605828"/>
                  </a:lnTo>
                  <a:lnTo>
                    <a:pt x="179495" y="1609005"/>
                  </a:lnTo>
                  <a:lnTo>
                    <a:pt x="177956" y="1612231"/>
                  </a:lnTo>
                  <a:lnTo>
                    <a:pt x="173488" y="1621911"/>
                  </a:lnTo>
                  <a:lnTo>
                    <a:pt x="171999" y="1625088"/>
                  </a:lnTo>
                  <a:lnTo>
                    <a:pt x="167532" y="1634767"/>
                  </a:lnTo>
                  <a:lnTo>
                    <a:pt x="166092" y="1637944"/>
                  </a:lnTo>
                  <a:lnTo>
                    <a:pt x="164603" y="1641171"/>
                  </a:lnTo>
                  <a:lnTo>
                    <a:pt x="161724" y="1647624"/>
                  </a:lnTo>
                  <a:lnTo>
                    <a:pt x="160284" y="1650801"/>
                  </a:lnTo>
                  <a:lnTo>
                    <a:pt x="157405" y="1657254"/>
                  </a:lnTo>
                  <a:lnTo>
                    <a:pt x="156015" y="1660431"/>
                  </a:lnTo>
                  <a:lnTo>
                    <a:pt x="154576" y="1663657"/>
                  </a:lnTo>
                  <a:lnTo>
                    <a:pt x="153186" y="1666884"/>
                  </a:lnTo>
                  <a:lnTo>
                    <a:pt x="151796" y="1670061"/>
                  </a:lnTo>
                  <a:lnTo>
                    <a:pt x="150356" y="1673287"/>
                  </a:lnTo>
                  <a:lnTo>
                    <a:pt x="148967" y="1676514"/>
                  </a:lnTo>
                  <a:lnTo>
                    <a:pt x="147577" y="1679691"/>
                  </a:lnTo>
                  <a:lnTo>
                    <a:pt x="146236" y="1682917"/>
                  </a:lnTo>
                  <a:lnTo>
                    <a:pt x="144847" y="1686094"/>
                  </a:lnTo>
                  <a:lnTo>
                    <a:pt x="143506" y="1689321"/>
                  </a:lnTo>
                  <a:lnTo>
                    <a:pt x="142116" y="1692498"/>
                  </a:lnTo>
                  <a:lnTo>
                    <a:pt x="139436" y="1698951"/>
                  </a:lnTo>
                  <a:lnTo>
                    <a:pt x="138096" y="1702128"/>
                  </a:lnTo>
                  <a:lnTo>
                    <a:pt x="136755" y="1705354"/>
                  </a:lnTo>
                  <a:lnTo>
                    <a:pt x="135415" y="1708531"/>
                  </a:lnTo>
                  <a:lnTo>
                    <a:pt x="134075" y="1711758"/>
                  </a:lnTo>
                  <a:lnTo>
                    <a:pt x="132784" y="1714935"/>
                  </a:lnTo>
                  <a:lnTo>
                    <a:pt x="131444" y="1718112"/>
                  </a:lnTo>
                  <a:lnTo>
                    <a:pt x="130153" y="1721338"/>
                  </a:lnTo>
                  <a:lnTo>
                    <a:pt x="128863" y="1724515"/>
                  </a:lnTo>
                  <a:lnTo>
                    <a:pt x="127572" y="1727742"/>
                  </a:lnTo>
                  <a:lnTo>
                    <a:pt x="124991" y="1734095"/>
                  </a:lnTo>
                  <a:lnTo>
                    <a:pt x="123750" y="1737322"/>
                  </a:lnTo>
                  <a:lnTo>
                    <a:pt x="122459" y="1740499"/>
                  </a:lnTo>
                  <a:lnTo>
                    <a:pt x="121218" y="1743676"/>
                  </a:lnTo>
                  <a:lnTo>
                    <a:pt x="119928" y="1746902"/>
                  </a:lnTo>
                  <a:lnTo>
                    <a:pt x="116205" y="1756433"/>
                  </a:lnTo>
                  <a:lnTo>
                    <a:pt x="114964" y="1759660"/>
                  </a:lnTo>
                  <a:lnTo>
                    <a:pt x="113773" y="1762837"/>
                  </a:lnTo>
                  <a:lnTo>
                    <a:pt x="112532" y="1766013"/>
                  </a:lnTo>
                  <a:lnTo>
                    <a:pt x="108958" y="1775544"/>
                  </a:lnTo>
                  <a:lnTo>
                    <a:pt x="107717" y="1778771"/>
                  </a:lnTo>
                  <a:lnTo>
                    <a:pt x="106575" y="1781948"/>
                  </a:lnTo>
                  <a:lnTo>
                    <a:pt x="104192" y="1788301"/>
                  </a:lnTo>
                  <a:lnTo>
                    <a:pt x="103051" y="1791478"/>
                  </a:lnTo>
                  <a:lnTo>
                    <a:pt x="101859" y="1794655"/>
                  </a:lnTo>
                  <a:lnTo>
                    <a:pt x="99576" y="1801009"/>
                  </a:lnTo>
                  <a:lnTo>
                    <a:pt x="98434" y="1804136"/>
                  </a:lnTo>
                  <a:lnTo>
                    <a:pt x="96151" y="1810490"/>
                  </a:lnTo>
                  <a:lnTo>
                    <a:pt x="95059" y="1813667"/>
                  </a:lnTo>
                  <a:lnTo>
                    <a:pt x="93917" y="1816844"/>
                  </a:lnTo>
                  <a:lnTo>
                    <a:pt x="92825" y="1820021"/>
                  </a:lnTo>
                  <a:lnTo>
                    <a:pt x="91733" y="1823148"/>
                  </a:lnTo>
                  <a:lnTo>
                    <a:pt x="88457" y="1832679"/>
                  </a:lnTo>
                  <a:lnTo>
                    <a:pt x="87365" y="1835806"/>
                  </a:lnTo>
                  <a:lnTo>
                    <a:pt x="86322" y="1838983"/>
                  </a:lnTo>
                  <a:lnTo>
                    <a:pt x="85230" y="1842160"/>
                  </a:lnTo>
                  <a:lnTo>
                    <a:pt x="84188" y="1845287"/>
                  </a:lnTo>
                  <a:lnTo>
                    <a:pt x="83145" y="1848464"/>
                  </a:lnTo>
                  <a:lnTo>
                    <a:pt x="82103" y="1851591"/>
                  </a:lnTo>
                  <a:lnTo>
                    <a:pt x="81060" y="1854768"/>
                  </a:lnTo>
                  <a:lnTo>
                    <a:pt x="80018" y="1857896"/>
                  </a:lnTo>
                  <a:lnTo>
                    <a:pt x="78976" y="1861073"/>
                  </a:lnTo>
                  <a:lnTo>
                    <a:pt x="77983" y="1864200"/>
                  </a:lnTo>
                  <a:lnTo>
                    <a:pt x="76940" y="1867327"/>
                  </a:lnTo>
                  <a:lnTo>
                    <a:pt x="75948" y="1870504"/>
                  </a:lnTo>
                  <a:lnTo>
                    <a:pt x="73962" y="1876758"/>
                  </a:lnTo>
                  <a:lnTo>
                    <a:pt x="72969" y="1879935"/>
                  </a:lnTo>
                  <a:lnTo>
                    <a:pt x="71977" y="1883063"/>
                  </a:lnTo>
                  <a:lnTo>
                    <a:pt x="71033" y="1886190"/>
                  </a:lnTo>
                  <a:lnTo>
                    <a:pt x="70041" y="1889317"/>
                  </a:lnTo>
                  <a:lnTo>
                    <a:pt x="69097" y="1892444"/>
                  </a:lnTo>
                  <a:lnTo>
                    <a:pt x="68154" y="1895621"/>
                  </a:lnTo>
                  <a:lnTo>
                    <a:pt x="67162" y="1898749"/>
                  </a:lnTo>
                  <a:lnTo>
                    <a:pt x="66218" y="1901876"/>
                  </a:lnTo>
                  <a:lnTo>
                    <a:pt x="65325" y="1905003"/>
                  </a:lnTo>
                  <a:lnTo>
                    <a:pt x="63439" y="1911258"/>
                  </a:lnTo>
                  <a:lnTo>
                    <a:pt x="62545" y="1914385"/>
                  </a:lnTo>
                  <a:lnTo>
                    <a:pt x="61652" y="1917463"/>
                  </a:lnTo>
                  <a:lnTo>
                    <a:pt x="60708" y="1920590"/>
                  </a:lnTo>
                  <a:lnTo>
                    <a:pt x="58921" y="1926844"/>
                  </a:lnTo>
                  <a:lnTo>
                    <a:pt x="58078" y="1929972"/>
                  </a:lnTo>
                  <a:lnTo>
                    <a:pt x="57184" y="1933049"/>
                  </a:lnTo>
                  <a:lnTo>
                    <a:pt x="56291" y="1936177"/>
                  </a:lnTo>
                  <a:lnTo>
                    <a:pt x="55447" y="1939304"/>
                  </a:lnTo>
                  <a:lnTo>
                    <a:pt x="54603" y="1942382"/>
                  </a:lnTo>
                  <a:lnTo>
                    <a:pt x="52915" y="1948636"/>
                  </a:lnTo>
                  <a:lnTo>
                    <a:pt x="51227" y="1954791"/>
                  </a:lnTo>
                  <a:lnTo>
                    <a:pt x="50384" y="1957919"/>
                  </a:lnTo>
                  <a:lnTo>
                    <a:pt x="49589" y="1960996"/>
                  </a:lnTo>
                  <a:lnTo>
                    <a:pt x="48795" y="1964123"/>
                  </a:lnTo>
                  <a:lnTo>
                    <a:pt x="47951" y="1967201"/>
                  </a:lnTo>
                  <a:lnTo>
                    <a:pt x="47157" y="1970279"/>
                  </a:lnTo>
                  <a:lnTo>
                    <a:pt x="46363" y="1973406"/>
                  </a:lnTo>
                  <a:lnTo>
                    <a:pt x="45618" y="1976484"/>
                  </a:lnTo>
                  <a:lnTo>
                    <a:pt x="44030" y="1982639"/>
                  </a:lnTo>
                  <a:lnTo>
                    <a:pt x="38818" y="2004182"/>
                  </a:lnTo>
                  <a:lnTo>
                    <a:pt x="38123" y="2007260"/>
                  </a:lnTo>
                  <a:lnTo>
                    <a:pt x="37428" y="2010288"/>
                  </a:lnTo>
                  <a:lnTo>
                    <a:pt x="36683" y="2013366"/>
                  </a:lnTo>
                  <a:lnTo>
                    <a:pt x="35988" y="2016443"/>
                  </a:lnTo>
                  <a:lnTo>
                    <a:pt x="35293" y="2019471"/>
                  </a:lnTo>
                  <a:lnTo>
                    <a:pt x="34648" y="2022549"/>
                  </a:lnTo>
                  <a:lnTo>
                    <a:pt x="33953" y="2025626"/>
                  </a:lnTo>
                  <a:lnTo>
                    <a:pt x="33258" y="2028654"/>
                  </a:lnTo>
                  <a:lnTo>
                    <a:pt x="32613" y="2031732"/>
                  </a:lnTo>
                  <a:lnTo>
                    <a:pt x="31322" y="2037788"/>
                  </a:lnTo>
                  <a:lnTo>
                    <a:pt x="30677" y="2040866"/>
                  </a:lnTo>
                  <a:lnTo>
                    <a:pt x="28741" y="2049950"/>
                  </a:lnTo>
                  <a:lnTo>
                    <a:pt x="28145" y="2053027"/>
                  </a:lnTo>
                  <a:lnTo>
                    <a:pt x="27550" y="2056055"/>
                  </a:lnTo>
                  <a:lnTo>
                    <a:pt x="26904" y="2059083"/>
                  </a:lnTo>
                  <a:lnTo>
                    <a:pt x="25713" y="2065139"/>
                  </a:lnTo>
                  <a:lnTo>
                    <a:pt x="25167" y="2068167"/>
                  </a:lnTo>
                  <a:lnTo>
                    <a:pt x="24571" y="2071195"/>
                  </a:lnTo>
                  <a:lnTo>
                    <a:pt x="23976" y="2074174"/>
                  </a:lnTo>
                  <a:lnTo>
                    <a:pt x="22338" y="2083258"/>
                  </a:lnTo>
                  <a:lnTo>
                    <a:pt x="21792" y="2086236"/>
                  </a:lnTo>
                  <a:lnTo>
                    <a:pt x="21245" y="2089264"/>
                  </a:lnTo>
                  <a:lnTo>
                    <a:pt x="20699" y="2092242"/>
                  </a:lnTo>
                  <a:lnTo>
                    <a:pt x="20203" y="2095270"/>
                  </a:lnTo>
                  <a:lnTo>
                    <a:pt x="19657" y="2098249"/>
                  </a:lnTo>
                  <a:lnTo>
                    <a:pt x="19161" y="2101277"/>
                  </a:lnTo>
                  <a:lnTo>
                    <a:pt x="18168" y="2107233"/>
                  </a:lnTo>
                  <a:lnTo>
                    <a:pt x="17671" y="2110261"/>
                  </a:lnTo>
                  <a:lnTo>
                    <a:pt x="16679" y="2116218"/>
                  </a:lnTo>
                  <a:lnTo>
                    <a:pt x="16232" y="2119196"/>
                  </a:lnTo>
                  <a:lnTo>
                    <a:pt x="15736" y="2122175"/>
                  </a:lnTo>
                  <a:lnTo>
                    <a:pt x="13949" y="2134088"/>
                  </a:lnTo>
                  <a:lnTo>
                    <a:pt x="13551" y="2137017"/>
                  </a:lnTo>
                  <a:lnTo>
                    <a:pt x="13105" y="2139995"/>
                  </a:lnTo>
                  <a:lnTo>
                    <a:pt x="12708" y="2142974"/>
                  </a:lnTo>
                  <a:lnTo>
                    <a:pt x="12261" y="2145902"/>
                  </a:lnTo>
                  <a:lnTo>
                    <a:pt x="11467" y="2151859"/>
                  </a:lnTo>
                  <a:lnTo>
                    <a:pt x="11069" y="2154788"/>
                  </a:lnTo>
                  <a:lnTo>
                    <a:pt x="10722" y="2157716"/>
                  </a:lnTo>
                  <a:lnTo>
                    <a:pt x="10325" y="2160695"/>
                  </a:lnTo>
                  <a:lnTo>
                    <a:pt x="9977" y="2163623"/>
                  </a:lnTo>
                  <a:lnTo>
                    <a:pt x="9580" y="2166552"/>
                  </a:lnTo>
                  <a:lnTo>
                    <a:pt x="9233" y="2169481"/>
                  </a:lnTo>
                  <a:lnTo>
                    <a:pt x="8885" y="2172459"/>
                  </a:lnTo>
                  <a:lnTo>
                    <a:pt x="8190" y="2178317"/>
                  </a:lnTo>
                  <a:lnTo>
                    <a:pt x="7893" y="2181245"/>
                  </a:lnTo>
                  <a:lnTo>
                    <a:pt x="7545" y="2184174"/>
                  </a:lnTo>
                  <a:lnTo>
                    <a:pt x="7247" y="2187053"/>
                  </a:lnTo>
                  <a:lnTo>
                    <a:pt x="6949" y="2189982"/>
                  </a:lnTo>
                  <a:lnTo>
                    <a:pt x="6602" y="2192911"/>
                  </a:lnTo>
                  <a:lnTo>
                    <a:pt x="6354" y="2195839"/>
                  </a:lnTo>
                  <a:lnTo>
                    <a:pt x="6056" y="2198718"/>
                  </a:lnTo>
                  <a:lnTo>
                    <a:pt x="5758" y="2201647"/>
                  </a:lnTo>
                  <a:lnTo>
                    <a:pt x="5460" y="2204526"/>
                  </a:lnTo>
                  <a:lnTo>
                    <a:pt x="5212" y="2207455"/>
                  </a:lnTo>
                  <a:lnTo>
                    <a:pt x="4716" y="2213213"/>
                  </a:lnTo>
                  <a:lnTo>
                    <a:pt x="4468" y="2216142"/>
                  </a:lnTo>
                  <a:lnTo>
                    <a:pt x="3723" y="2224779"/>
                  </a:lnTo>
                  <a:lnTo>
                    <a:pt x="3326" y="2230537"/>
                  </a:lnTo>
                  <a:lnTo>
                    <a:pt x="3078" y="2233416"/>
                  </a:lnTo>
                  <a:lnTo>
                    <a:pt x="2681" y="2239174"/>
                  </a:lnTo>
                  <a:lnTo>
                    <a:pt x="2532" y="2242004"/>
                  </a:lnTo>
                  <a:lnTo>
                    <a:pt x="2333" y="2244883"/>
                  </a:lnTo>
                  <a:lnTo>
                    <a:pt x="2184" y="2247712"/>
                  </a:lnTo>
                  <a:lnTo>
                    <a:pt x="1986" y="2250591"/>
                  </a:lnTo>
                  <a:lnTo>
                    <a:pt x="1837" y="2253421"/>
                  </a:lnTo>
                  <a:lnTo>
                    <a:pt x="1688" y="2256300"/>
                  </a:lnTo>
                  <a:lnTo>
                    <a:pt x="1390" y="2261959"/>
                  </a:lnTo>
                  <a:lnTo>
                    <a:pt x="1241" y="2264838"/>
                  </a:lnTo>
                  <a:lnTo>
                    <a:pt x="1142" y="2267667"/>
                  </a:lnTo>
                  <a:lnTo>
                    <a:pt x="993" y="2270497"/>
                  </a:lnTo>
                  <a:lnTo>
                    <a:pt x="596" y="2281814"/>
                  </a:lnTo>
                  <a:lnTo>
                    <a:pt x="496" y="2284594"/>
                  </a:lnTo>
                  <a:lnTo>
                    <a:pt x="447" y="2287424"/>
                  </a:lnTo>
                  <a:lnTo>
                    <a:pt x="347" y="2290253"/>
                  </a:lnTo>
                  <a:lnTo>
                    <a:pt x="298" y="2293033"/>
                  </a:lnTo>
                  <a:lnTo>
                    <a:pt x="248" y="2295862"/>
                  </a:lnTo>
                  <a:lnTo>
                    <a:pt x="149" y="2301422"/>
                  </a:lnTo>
                  <a:lnTo>
                    <a:pt x="99" y="2304251"/>
                  </a:lnTo>
                  <a:lnTo>
                    <a:pt x="50" y="2307031"/>
                  </a:lnTo>
                  <a:lnTo>
                    <a:pt x="50" y="2312591"/>
                  </a:lnTo>
                  <a:lnTo>
                    <a:pt x="0" y="2315370"/>
                  </a:lnTo>
                  <a:lnTo>
                    <a:pt x="0" y="2320930"/>
                  </a:lnTo>
                  <a:lnTo>
                    <a:pt x="50" y="2323710"/>
                  </a:lnTo>
                  <a:lnTo>
                    <a:pt x="50" y="2329220"/>
                  </a:lnTo>
                  <a:lnTo>
                    <a:pt x="99" y="2332000"/>
                  </a:lnTo>
                  <a:lnTo>
                    <a:pt x="149" y="2334730"/>
                  </a:lnTo>
                  <a:lnTo>
                    <a:pt x="199" y="2337510"/>
                  </a:lnTo>
                  <a:lnTo>
                    <a:pt x="298" y="2342970"/>
                  </a:lnTo>
                  <a:lnTo>
                    <a:pt x="347" y="2345750"/>
                  </a:lnTo>
                  <a:lnTo>
                    <a:pt x="397" y="2348480"/>
                  </a:lnTo>
                  <a:lnTo>
                    <a:pt x="596" y="2353940"/>
                  </a:lnTo>
                  <a:lnTo>
                    <a:pt x="645" y="2356670"/>
                  </a:lnTo>
                  <a:lnTo>
                    <a:pt x="745" y="2359400"/>
                  </a:lnTo>
                  <a:lnTo>
                    <a:pt x="894" y="2362131"/>
                  </a:lnTo>
                  <a:lnTo>
                    <a:pt x="993" y="2364811"/>
                  </a:lnTo>
                  <a:lnTo>
                    <a:pt x="1092" y="2367541"/>
                  </a:lnTo>
                  <a:lnTo>
                    <a:pt x="1241" y="2370271"/>
                  </a:lnTo>
                  <a:lnTo>
                    <a:pt x="1340" y="2372952"/>
                  </a:lnTo>
                  <a:lnTo>
                    <a:pt x="1489" y="2375682"/>
                  </a:lnTo>
                  <a:lnTo>
                    <a:pt x="1936" y="2383724"/>
                  </a:lnTo>
                  <a:lnTo>
                    <a:pt x="2134" y="2386454"/>
                  </a:lnTo>
                  <a:lnTo>
                    <a:pt x="2283" y="2389134"/>
                  </a:lnTo>
                  <a:lnTo>
                    <a:pt x="2482" y="2391815"/>
                  </a:lnTo>
                  <a:lnTo>
                    <a:pt x="2631" y="2394495"/>
                  </a:lnTo>
                  <a:lnTo>
                    <a:pt x="2829" y="2397126"/>
                  </a:lnTo>
                  <a:lnTo>
                    <a:pt x="3028" y="2399807"/>
                  </a:lnTo>
                  <a:lnTo>
                    <a:pt x="3276" y="2402487"/>
                  </a:lnTo>
                  <a:lnTo>
                    <a:pt x="3475" y="2405118"/>
                  </a:lnTo>
                  <a:lnTo>
                    <a:pt x="3673" y="2407799"/>
                  </a:lnTo>
                  <a:lnTo>
                    <a:pt x="3921" y="2410429"/>
                  </a:lnTo>
                  <a:lnTo>
                    <a:pt x="4170" y="2413110"/>
                  </a:lnTo>
                  <a:lnTo>
                    <a:pt x="4368" y="2415741"/>
                  </a:lnTo>
                  <a:lnTo>
                    <a:pt x="4616" y="2418372"/>
                  </a:lnTo>
                  <a:lnTo>
                    <a:pt x="4865" y="2421052"/>
                  </a:lnTo>
                  <a:lnTo>
                    <a:pt x="5162" y="2423683"/>
                  </a:lnTo>
                  <a:lnTo>
                    <a:pt x="5411" y="2426314"/>
                  </a:lnTo>
                  <a:lnTo>
                    <a:pt x="5708" y="2428945"/>
                  </a:lnTo>
                  <a:lnTo>
                    <a:pt x="5957" y="2431526"/>
                  </a:lnTo>
                  <a:lnTo>
                    <a:pt x="6552" y="2436788"/>
                  </a:lnTo>
                  <a:lnTo>
                    <a:pt x="6850" y="2439369"/>
                  </a:lnTo>
                  <a:lnTo>
                    <a:pt x="7148" y="2442000"/>
                  </a:lnTo>
                  <a:lnTo>
                    <a:pt x="7495" y="2444581"/>
                  </a:lnTo>
                  <a:lnTo>
                    <a:pt x="7793" y="2447212"/>
                  </a:lnTo>
                  <a:lnTo>
                    <a:pt x="8141" y="2449793"/>
                  </a:lnTo>
                  <a:lnTo>
                    <a:pt x="8439" y="2452375"/>
                  </a:lnTo>
                  <a:lnTo>
                    <a:pt x="9481" y="2460118"/>
                  </a:lnTo>
                  <a:lnTo>
                    <a:pt x="9878" y="2462700"/>
                  </a:lnTo>
                  <a:lnTo>
                    <a:pt x="10226" y="2465281"/>
                  </a:lnTo>
                  <a:lnTo>
                    <a:pt x="10623" y="2467862"/>
                  </a:lnTo>
                  <a:lnTo>
                    <a:pt x="10970" y="2470394"/>
                  </a:lnTo>
                  <a:lnTo>
                    <a:pt x="11367" y="2472975"/>
                  </a:lnTo>
                  <a:lnTo>
                    <a:pt x="11764" y="2475506"/>
                  </a:lnTo>
                  <a:lnTo>
                    <a:pt x="12162" y="2478088"/>
                  </a:lnTo>
                  <a:lnTo>
                    <a:pt x="12608" y="2480619"/>
                  </a:lnTo>
                  <a:lnTo>
                    <a:pt x="13403" y="2485682"/>
                  </a:lnTo>
                  <a:lnTo>
                    <a:pt x="15636" y="2498340"/>
                  </a:lnTo>
                  <a:lnTo>
                    <a:pt x="16083" y="2500822"/>
                  </a:lnTo>
                  <a:lnTo>
                    <a:pt x="16579" y="2503354"/>
                  </a:lnTo>
                  <a:lnTo>
                    <a:pt x="17026" y="2505836"/>
                  </a:lnTo>
                  <a:lnTo>
                    <a:pt x="17523" y="2508368"/>
                  </a:lnTo>
                  <a:lnTo>
                    <a:pt x="19508" y="2518295"/>
                  </a:lnTo>
                  <a:lnTo>
                    <a:pt x="20054" y="2520777"/>
                  </a:lnTo>
                  <a:lnTo>
                    <a:pt x="20551" y="2523259"/>
                  </a:lnTo>
                  <a:lnTo>
                    <a:pt x="21643" y="2528223"/>
                  </a:lnTo>
                  <a:lnTo>
                    <a:pt x="22189" y="2530656"/>
                  </a:lnTo>
                  <a:lnTo>
                    <a:pt x="22735" y="2533138"/>
                  </a:lnTo>
                  <a:lnTo>
                    <a:pt x="23281" y="2535570"/>
                  </a:lnTo>
                  <a:lnTo>
                    <a:pt x="23876" y="2538002"/>
                  </a:lnTo>
                  <a:lnTo>
                    <a:pt x="24422" y="2540484"/>
                  </a:lnTo>
                  <a:lnTo>
                    <a:pt x="25018" y="2542916"/>
                  </a:lnTo>
                  <a:lnTo>
                    <a:pt x="25564" y="2545349"/>
                  </a:lnTo>
                  <a:lnTo>
                    <a:pt x="27351" y="2552646"/>
                  </a:lnTo>
                  <a:lnTo>
                    <a:pt x="27996" y="2555028"/>
                  </a:lnTo>
                  <a:lnTo>
                    <a:pt x="28592" y="2557461"/>
                  </a:lnTo>
                  <a:lnTo>
                    <a:pt x="29237" y="2559843"/>
                  </a:lnTo>
                  <a:lnTo>
                    <a:pt x="29833" y="2562276"/>
                  </a:lnTo>
                  <a:lnTo>
                    <a:pt x="31124" y="2567041"/>
                  </a:lnTo>
                  <a:lnTo>
                    <a:pt x="31769" y="2569473"/>
                  </a:lnTo>
                  <a:lnTo>
                    <a:pt x="32464" y="2571856"/>
                  </a:lnTo>
                  <a:lnTo>
                    <a:pt x="33109" y="2574239"/>
                  </a:lnTo>
                  <a:lnTo>
                    <a:pt x="33755" y="2576572"/>
                  </a:lnTo>
                  <a:lnTo>
                    <a:pt x="35839" y="2583720"/>
                  </a:lnTo>
                  <a:lnTo>
                    <a:pt x="36534" y="2586053"/>
                  </a:lnTo>
                  <a:lnTo>
                    <a:pt x="37229" y="2588436"/>
                  </a:lnTo>
                  <a:lnTo>
                    <a:pt x="37924" y="2590769"/>
                  </a:lnTo>
                  <a:lnTo>
                    <a:pt x="38669" y="2593102"/>
                  </a:lnTo>
                  <a:lnTo>
                    <a:pt x="39364" y="2595435"/>
                  </a:lnTo>
                  <a:lnTo>
                    <a:pt x="43087" y="2607100"/>
                  </a:lnTo>
                  <a:lnTo>
                    <a:pt x="43881" y="2609383"/>
                  </a:lnTo>
                  <a:lnTo>
                    <a:pt x="44625" y="2611716"/>
                  </a:lnTo>
                  <a:lnTo>
                    <a:pt x="45420" y="2614000"/>
                  </a:lnTo>
                  <a:lnTo>
                    <a:pt x="46164" y="2616283"/>
                  </a:lnTo>
                  <a:lnTo>
                    <a:pt x="46958" y="2618616"/>
                  </a:lnTo>
                  <a:lnTo>
                    <a:pt x="47753" y="2620900"/>
                  </a:lnTo>
                  <a:lnTo>
                    <a:pt x="48597" y="2623183"/>
                  </a:lnTo>
                  <a:lnTo>
                    <a:pt x="49391" y="2625466"/>
                  </a:lnTo>
                  <a:lnTo>
                    <a:pt x="50185" y="2627700"/>
                  </a:lnTo>
                  <a:lnTo>
                    <a:pt x="51873" y="2632267"/>
                  </a:lnTo>
                  <a:lnTo>
                    <a:pt x="52667" y="2634501"/>
                  </a:lnTo>
                  <a:lnTo>
                    <a:pt x="53511" y="2636784"/>
                  </a:lnTo>
                  <a:lnTo>
                    <a:pt x="54355" y="2639018"/>
                  </a:lnTo>
                  <a:lnTo>
                    <a:pt x="55248" y="2641252"/>
                  </a:lnTo>
                  <a:lnTo>
                    <a:pt x="56092" y="2643485"/>
                  </a:lnTo>
                  <a:lnTo>
                    <a:pt x="56986" y="2645719"/>
                  </a:lnTo>
                  <a:lnTo>
                    <a:pt x="57829" y="2647953"/>
                  </a:lnTo>
                  <a:lnTo>
                    <a:pt x="60510" y="2654654"/>
                  </a:lnTo>
                  <a:lnTo>
                    <a:pt x="61403" y="2656838"/>
                  </a:lnTo>
                  <a:lnTo>
                    <a:pt x="62297" y="2659072"/>
                  </a:lnTo>
                  <a:lnTo>
                    <a:pt x="63240" y="2661256"/>
                  </a:lnTo>
                  <a:lnTo>
                    <a:pt x="64134" y="2663440"/>
                  </a:lnTo>
                  <a:lnTo>
                    <a:pt x="69792" y="2676545"/>
                  </a:lnTo>
                  <a:lnTo>
                    <a:pt x="70785" y="2678680"/>
                  </a:lnTo>
                  <a:lnTo>
                    <a:pt x="71728" y="2680864"/>
                  </a:lnTo>
                  <a:lnTo>
                    <a:pt x="76692" y="2691536"/>
                  </a:lnTo>
                  <a:lnTo>
                    <a:pt x="77735" y="2693671"/>
                  </a:lnTo>
                  <a:lnTo>
                    <a:pt x="78727" y="2695805"/>
                  </a:lnTo>
                  <a:lnTo>
                    <a:pt x="79770" y="2697940"/>
                  </a:lnTo>
                  <a:lnTo>
                    <a:pt x="80763" y="2700024"/>
                  </a:lnTo>
                  <a:lnTo>
                    <a:pt x="81805" y="2702159"/>
                  </a:lnTo>
                  <a:lnTo>
                    <a:pt x="82847" y="2704244"/>
                  </a:lnTo>
                  <a:lnTo>
                    <a:pt x="83940" y="2706329"/>
                  </a:lnTo>
                  <a:lnTo>
                    <a:pt x="86024" y="2710498"/>
                  </a:lnTo>
                  <a:lnTo>
                    <a:pt x="87116" y="2712583"/>
                  </a:lnTo>
                  <a:lnTo>
                    <a:pt x="88159" y="2714668"/>
                  </a:lnTo>
                  <a:lnTo>
                    <a:pt x="89251" y="2716753"/>
                  </a:lnTo>
                  <a:lnTo>
                    <a:pt x="90343" y="2718788"/>
                  </a:lnTo>
                  <a:lnTo>
                    <a:pt x="91435" y="2720873"/>
                  </a:lnTo>
                  <a:lnTo>
                    <a:pt x="92527" y="2722908"/>
                  </a:lnTo>
                  <a:lnTo>
                    <a:pt x="93669" y="2724993"/>
                  </a:lnTo>
                  <a:lnTo>
                    <a:pt x="94761" y="2727028"/>
                  </a:lnTo>
                  <a:lnTo>
                    <a:pt x="95903" y="2729063"/>
                  </a:lnTo>
                  <a:lnTo>
                    <a:pt x="96995" y="2731099"/>
                  </a:lnTo>
                  <a:lnTo>
                    <a:pt x="98136" y="2733134"/>
                  </a:lnTo>
                  <a:lnTo>
                    <a:pt x="99278" y="2735119"/>
                  </a:lnTo>
                  <a:lnTo>
                    <a:pt x="101561" y="2739190"/>
                  </a:lnTo>
                  <a:lnTo>
                    <a:pt x="102753" y="2741175"/>
                  </a:lnTo>
                  <a:lnTo>
                    <a:pt x="103894" y="2743161"/>
                  </a:lnTo>
                  <a:lnTo>
                    <a:pt x="105086" y="2745196"/>
                  </a:lnTo>
                  <a:lnTo>
                    <a:pt x="106277" y="2747182"/>
                  </a:lnTo>
                  <a:lnTo>
                    <a:pt x="107419" y="2749167"/>
                  </a:lnTo>
                  <a:lnTo>
                    <a:pt x="108610" y="2751153"/>
                  </a:lnTo>
                  <a:lnTo>
                    <a:pt x="109851" y="2753138"/>
                  </a:lnTo>
                  <a:lnTo>
                    <a:pt x="111042" y="2755074"/>
                  </a:lnTo>
                  <a:lnTo>
                    <a:pt x="112234" y="2757060"/>
                  </a:lnTo>
                  <a:lnTo>
                    <a:pt x="113475" y="2758996"/>
                  </a:lnTo>
                  <a:lnTo>
                    <a:pt x="114666" y="2760981"/>
                  </a:lnTo>
                  <a:lnTo>
                    <a:pt x="120871" y="2770661"/>
                  </a:lnTo>
                  <a:lnTo>
                    <a:pt x="122162" y="2772597"/>
                  </a:lnTo>
                  <a:lnTo>
                    <a:pt x="123402" y="2774483"/>
                  </a:lnTo>
                  <a:lnTo>
                    <a:pt x="124693" y="2776419"/>
                  </a:lnTo>
                  <a:lnTo>
                    <a:pt x="125934" y="2778305"/>
                  </a:lnTo>
                  <a:lnTo>
                    <a:pt x="127225" y="2780241"/>
                  </a:lnTo>
                  <a:lnTo>
                    <a:pt x="129806" y="2784014"/>
                  </a:lnTo>
                  <a:lnTo>
                    <a:pt x="131146" y="2785900"/>
                  </a:lnTo>
                  <a:lnTo>
                    <a:pt x="132437" y="2787787"/>
                  </a:lnTo>
                  <a:lnTo>
                    <a:pt x="133777" y="2789623"/>
                  </a:lnTo>
                  <a:lnTo>
                    <a:pt x="135068" y="2791510"/>
                  </a:lnTo>
                  <a:lnTo>
                    <a:pt x="136408" y="2793346"/>
                  </a:lnTo>
                  <a:lnTo>
                    <a:pt x="137748" y="2795232"/>
                  </a:lnTo>
                  <a:lnTo>
                    <a:pt x="141769" y="2800742"/>
                  </a:lnTo>
                  <a:lnTo>
                    <a:pt x="143159" y="2802579"/>
                  </a:lnTo>
                  <a:lnTo>
                    <a:pt x="144499" y="2804416"/>
                  </a:lnTo>
                  <a:lnTo>
                    <a:pt x="145889" y="2806252"/>
                  </a:lnTo>
                  <a:lnTo>
                    <a:pt x="147229" y="2808089"/>
                  </a:lnTo>
                  <a:lnTo>
                    <a:pt x="150009" y="2811663"/>
                  </a:lnTo>
                  <a:lnTo>
                    <a:pt x="151399" y="2813500"/>
                  </a:lnTo>
                  <a:lnTo>
                    <a:pt x="152838" y="2815287"/>
                  </a:lnTo>
                  <a:lnTo>
                    <a:pt x="154228" y="2817074"/>
                  </a:lnTo>
                  <a:lnTo>
                    <a:pt x="155668" y="2818861"/>
                  </a:lnTo>
                  <a:lnTo>
                    <a:pt x="157058" y="2820648"/>
                  </a:lnTo>
                  <a:lnTo>
                    <a:pt x="158497" y="2822385"/>
                  </a:lnTo>
                  <a:lnTo>
                    <a:pt x="161376" y="2825959"/>
                  </a:lnTo>
                  <a:lnTo>
                    <a:pt x="165695" y="2831171"/>
                  </a:lnTo>
                  <a:lnTo>
                    <a:pt x="167184" y="2832909"/>
                  </a:lnTo>
                  <a:lnTo>
                    <a:pt x="168624" y="2834646"/>
                  </a:lnTo>
                  <a:lnTo>
                    <a:pt x="171602" y="2838121"/>
                  </a:lnTo>
                  <a:lnTo>
                    <a:pt x="173091" y="2839808"/>
                  </a:lnTo>
                  <a:lnTo>
                    <a:pt x="174580" y="2841546"/>
                  </a:lnTo>
                  <a:lnTo>
                    <a:pt x="176069" y="2843234"/>
                  </a:lnTo>
                  <a:lnTo>
                    <a:pt x="177608" y="2844921"/>
                  </a:lnTo>
                  <a:lnTo>
                    <a:pt x="179097" y="2846659"/>
                  </a:lnTo>
                  <a:lnTo>
                    <a:pt x="180636" y="2848346"/>
                  </a:lnTo>
                  <a:lnTo>
                    <a:pt x="182125" y="2849984"/>
                  </a:lnTo>
                  <a:lnTo>
                    <a:pt x="185203" y="2853360"/>
                  </a:lnTo>
                  <a:lnTo>
                    <a:pt x="186742" y="2854998"/>
                  </a:lnTo>
                  <a:lnTo>
                    <a:pt x="188281" y="2856686"/>
                  </a:lnTo>
                  <a:lnTo>
                    <a:pt x="189819" y="2858324"/>
                  </a:lnTo>
                  <a:lnTo>
                    <a:pt x="191408" y="2859962"/>
                  </a:lnTo>
                  <a:lnTo>
                    <a:pt x="192947" y="2861600"/>
                  </a:lnTo>
                  <a:lnTo>
                    <a:pt x="199300" y="2868152"/>
                  </a:lnTo>
                  <a:lnTo>
                    <a:pt x="202477" y="2871329"/>
                  </a:lnTo>
                  <a:lnTo>
                    <a:pt x="204066" y="2872967"/>
                  </a:lnTo>
                  <a:lnTo>
                    <a:pt x="207342" y="2876144"/>
                  </a:lnTo>
                  <a:lnTo>
                    <a:pt x="208930" y="2877733"/>
                  </a:lnTo>
                  <a:lnTo>
                    <a:pt x="210569" y="2879272"/>
                  </a:lnTo>
                  <a:lnTo>
                    <a:pt x="213845" y="2882449"/>
                  </a:lnTo>
                  <a:lnTo>
                    <a:pt x="215483" y="2883987"/>
                  </a:lnTo>
                  <a:lnTo>
                    <a:pt x="217171" y="2885526"/>
                  </a:lnTo>
                  <a:lnTo>
                    <a:pt x="218809" y="2887115"/>
                  </a:lnTo>
                  <a:lnTo>
                    <a:pt x="220496" y="2888653"/>
                  </a:lnTo>
                  <a:lnTo>
                    <a:pt x="222134" y="2890192"/>
                  </a:lnTo>
                  <a:lnTo>
                    <a:pt x="223822" y="2891681"/>
                  </a:lnTo>
                  <a:lnTo>
                    <a:pt x="227198" y="2894759"/>
                  </a:lnTo>
                  <a:lnTo>
                    <a:pt x="228885" y="2896248"/>
                  </a:lnTo>
                  <a:lnTo>
                    <a:pt x="230573" y="2897787"/>
                  </a:lnTo>
                  <a:lnTo>
                    <a:pt x="232310" y="2899276"/>
                  </a:lnTo>
                  <a:lnTo>
                    <a:pt x="233998" y="2900765"/>
                  </a:lnTo>
                  <a:lnTo>
                    <a:pt x="237473" y="2903744"/>
                  </a:lnTo>
                  <a:lnTo>
                    <a:pt x="239161" y="2905183"/>
                  </a:lnTo>
                  <a:lnTo>
                    <a:pt x="242635" y="2908162"/>
                  </a:lnTo>
                  <a:lnTo>
                    <a:pt x="244422" y="2909601"/>
                  </a:lnTo>
                  <a:lnTo>
                    <a:pt x="247897" y="2912480"/>
                  </a:lnTo>
                  <a:lnTo>
                    <a:pt x="249684" y="2913920"/>
                  </a:lnTo>
                  <a:lnTo>
                    <a:pt x="251421" y="2915359"/>
                  </a:lnTo>
                  <a:lnTo>
                    <a:pt x="254995" y="2918238"/>
                  </a:lnTo>
                  <a:lnTo>
                    <a:pt x="256782" y="2919628"/>
                  </a:lnTo>
                  <a:lnTo>
                    <a:pt x="258569" y="2921068"/>
                  </a:lnTo>
                  <a:lnTo>
                    <a:pt x="260356" y="2922458"/>
                  </a:lnTo>
                  <a:lnTo>
                    <a:pt x="262193" y="2923848"/>
                  </a:lnTo>
                  <a:lnTo>
                    <a:pt x="263980" y="2925237"/>
                  </a:lnTo>
                  <a:lnTo>
                    <a:pt x="265817" y="2926627"/>
                  </a:lnTo>
                  <a:lnTo>
                    <a:pt x="267604" y="2928017"/>
                  </a:lnTo>
                  <a:lnTo>
                    <a:pt x="269440" y="2929358"/>
                  </a:lnTo>
                  <a:lnTo>
                    <a:pt x="271277" y="2930747"/>
                  </a:lnTo>
                  <a:lnTo>
                    <a:pt x="273114" y="2932088"/>
                  </a:lnTo>
                  <a:lnTo>
                    <a:pt x="274950" y="2933478"/>
                  </a:lnTo>
                  <a:lnTo>
                    <a:pt x="276787" y="2934818"/>
                  </a:lnTo>
                  <a:lnTo>
                    <a:pt x="278673" y="2936158"/>
                  </a:lnTo>
                  <a:lnTo>
                    <a:pt x="280510" y="2937498"/>
                  </a:lnTo>
                  <a:lnTo>
                    <a:pt x="282396" y="2938839"/>
                  </a:lnTo>
                  <a:lnTo>
                    <a:pt x="284233" y="2940129"/>
                  </a:lnTo>
                  <a:lnTo>
                    <a:pt x="286119" y="2941470"/>
                  </a:lnTo>
                  <a:lnTo>
                    <a:pt x="288005" y="2942760"/>
                  </a:lnTo>
                  <a:lnTo>
                    <a:pt x="289892" y="2944100"/>
                  </a:lnTo>
                  <a:lnTo>
                    <a:pt x="293664" y="2946682"/>
                  </a:lnTo>
                  <a:lnTo>
                    <a:pt x="295600" y="2947972"/>
                  </a:lnTo>
                  <a:lnTo>
                    <a:pt x="297486" y="2949263"/>
                  </a:lnTo>
                  <a:lnTo>
                    <a:pt x="299422" y="2950504"/>
                  </a:lnTo>
                  <a:lnTo>
                    <a:pt x="301309" y="2951794"/>
                  </a:lnTo>
                  <a:lnTo>
                    <a:pt x="303245" y="2953035"/>
                  </a:lnTo>
                  <a:lnTo>
                    <a:pt x="305180" y="2954326"/>
                  </a:lnTo>
                  <a:lnTo>
                    <a:pt x="310988" y="2958049"/>
                  </a:lnTo>
                  <a:lnTo>
                    <a:pt x="312974" y="2959290"/>
                  </a:lnTo>
                  <a:lnTo>
                    <a:pt x="314910" y="2960481"/>
                  </a:lnTo>
                  <a:lnTo>
                    <a:pt x="316895" y="2961722"/>
                  </a:lnTo>
                  <a:lnTo>
                    <a:pt x="318831" y="2962914"/>
                  </a:lnTo>
                  <a:lnTo>
                    <a:pt x="320817" y="2964155"/>
                  </a:lnTo>
                  <a:lnTo>
                    <a:pt x="328759" y="2968920"/>
                  </a:lnTo>
                  <a:lnTo>
                    <a:pt x="330794" y="2970062"/>
                  </a:lnTo>
                  <a:lnTo>
                    <a:pt x="332780" y="2971253"/>
                  </a:lnTo>
                  <a:lnTo>
                    <a:pt x="334815" y="2972395"/>
                  </a:lnTo>
                  <a:lnTo>
                    <a:pt x="336800" y="2973586"/>
                  </a:lnTo>
                  <a:lnTo>
                    <a:pt x="344941" y="2978153"/>
                  </a:lnTo>
                  <a:lnTo>
                    <a:pt x="346976" y="2979245"/>
                  </a:lnTo>
                  <a:lnTo>
                    <a:pt x="349012" y="2980387"/>
                  </a:lnTo>
                  <a:lnTo>
                    <a:pt x="351096" y="2981479"/>
                  </a:lnTo>
                  <a:lnTo>
                    <a:pt x="353132" y="2982571"/>
                  </a:lnTo>
                  <a:lnTo>
                    <a:pt x="355217" y="2983712"/>
                  </a:lnTo>
                  <a:lnTo>
                    <a:pt x="357252" y="2984805"/>
                  </a:lnTo>
                  <a:lnTo>
                    <a:pt x="359337" y="2985897"/>
                  </a:lnTo>
                  <a:lnTo>
                    <a:pt x="361421" y="2986939"/>
                  </a:lnTo>
                  <a:lnTo>
                    <a:pt x="363506" y="2988031"/>
                  </a:lnTo>
                  <a:lnTo>
                    <a:pt x="365591" y="2989073"/>
                  </a:lnTo>
                  <a:lnTo>
                    <a:pt x="367676" y="2990166"/>
                  </a:lnTo>
                  <a:lnTo>
                    <a:pt x="369810" y="2991208"/>
                  </a:lnTo>
                  <a:lnTo>
                    <a:pt x="371895" y="2992250"/>
                  </a:lnTo>
                  <a:lnTo>
                    <a:pt x="374030" y="2993293"/>
                  </a:lnTo>
                  <a:lnTo>
                    <a:pt x="376115" y="2994335"/>
                  </a:lnTo>
                  <a:lnTo>
                    <a:pt x="378249" y="2995378"/>
                  </a:lnTo>
                  <a:lnTo>
                    <a:pt x="380383" y="2996370"/>
                  </a:lnTo>
                  <a:lnTo>
                    <a:pt x="382518" y="2997413"/>
                  </a:lnTo>
                  <a:lnTo>
                    <a:pt x="384652" y="2998406"/>
                  </a:lnTo>
                  <a:lnTo>
                    <a:pt x="386787" y="2999448"/>
                  </a:lnTo>
                  <a:lnTo>
                    <a:pt x="388921" y="3000441"/>
                  </a:lnTo>
                  <a:lnTo>
                    <a:pt x="391105" y="3001434"/>
                  </a:lnTo>
                  <a:lnTo>
                    <a:pt x="393240" y="3002377"/>
                  </a:lnTo>
                  <a:lnTo>
                    <a:pt x="395424" y="3003370"/>
                  </a:lnTo>
                  <a:lnTo>
                    <a:pt x="397559" y="3004362"/>
                  </a:lnTo>
                  <a:lnTo>
                    <a:pt x="399743" y="3005306"/>
                  </a:lnTo>
                  <a:lnTo>
                    <a:pt x="401927" y="3006298"/>
                  </a:lnTo>
                  <a:lnTo>
                    <a:pt x="410663" y="3010071"/>
                  </a:lnTo>
                  <a:lnTo>
                    <a:pt x="412897" y="3010964"/>
                  </a:lnTo>
                  <a:lnTo>
                    <a:pt x="415081" y="3011908"/>
                  </a:lnTo>
                  <a:lnTo>
                    <a:pt x="419549" y="3013695"/>
                  </a:lnTo>
                  <a:lnTo>
                    <a:pt x="421733" y="3014638"/>
                  </a:lnTo>
                  <a:lnTo>
                    <a:pt x="423966" y="3015531"/>
                  </a:lnTo>
                  <a:lnTo>
                    <a:pt x="426200" y="3016375"/>
                  </a:lnTo>
                  <a:lnTo>
                    <a:pt x="430668" y="3018162"/>
                  </a:lnTo>
                  <a:lnTo>
                    <a:pt x="432951" y="3019006"/>
                  </a:lnTo>
                  <a:lnTo>
                    <a:pt x="435185" y="3019899"/>
                  </a:lnTo>
                  <a:lnTo>
                    <a:pt x="437468" y="3020743"/>
                  </a:lnTo>
                  <a:lnTo>
                    <a:pt x="439702" y="3021587"/>
                  </a:lnTo>
                  <a:lnTo>
                    <a:pt x="444269" y="3023275"/>
                  </a:lnTo>
                  <a:lnTo>
                    <a:pt x="446503" y="3024119"/>
                  </a:lnTo>
                  <a:lnTo>
                    <a:pt x="448786" y="3024913"/>
                  </a:lnTo>
                  <a:lnTo>
                    <a:pt x="451069" y="3025757"/>
                  </a:lnTo>
                  <a:lnTo>
                    <a:pt x="453402" y="3026551"/>
                  </a:lnTo>
                  <a:lnTo>
                    <a:pt x="457969" y="3028140"/>
                  </a:lnTo>
                  <a:lnTo>
                    <a:pt x="460302" y="3028934"/>
                  </a:lnTo>
                  <a:lnTo>
                    <a:pt x="462586" y="3029728"/>
                  </a:lnTo>
                  <a:lnTo>
                    <a:pt x="464919" y="3030522"/>
                  </a:lnTo>
                  <a:lnTo>
                    <a:pt x="467202" y="3031267"/>
                  </a:lnTo>
                  <a:lnTo>
                    <a:pt x="469535" y="3032011"/>
                  </a:lnTo>
                  <a:lnTo>
                    <a:pt x="471868" y="3032806"/>
                  </a:lnTo>
                  <a:lnTo>
                    <a:pt x="478867" y="3035039"/>
                  </a:lnTo>
                  <a:lnTo>
                    <a:pt x="481250" y="3035734"/>
                  </a:lnTo>
                  <a:lnTo>
                    <a:pt x="483583" y="3036479"/>
                  </a:lnTo>
                  <a:lnTo>
                    <a:pt x="485966" y="3037224"/>
                  </a:lnTo>
                  <a:lnTo>
                    <a:pt x="488299" y="3037918"/>
                  </a:lnTo>
                  <a:lnTo>
                    <a:pt x="500212" y="3041393"/>
                  </a:lnTo>
                  <a:lnTo>
                    <a:pt x="502595" y="3042039"/>
                  </a:lnTo>
                  <a:lnTo>
                    <a:pt x="504977" y="3042733"/>
                  </a:lnTo>
                  <a:lnTo>
                    <a:pt x="507360" y="3043379"/>
                  </a:lnTo>
                  <a:lnTo>
                    <a:pt x="509792" y="3044024"/>
                  </a:lnTo>
                  <a:lnTo>
                    <a:pt x="512175" y="3044669"/>
                  </a:lnTo>
                  <a:lnTo>
                    <a:pt x="514607" y="3045315"/>
                  </a:lnTo>
                  <a:lnTo>
                    <a:pt x="516990" y="3045960"/>
                  </a:lnTo>
                  <a:lnTo>
                    <a:pt x="519422" y="3046556"/>
                  </a:lnTo>
                  <a:lnTo>
                    <a:pt x="521855" y="3047201"/>
                  </a:lnTo>
                  <a:lnTo>
                    <a:pt x="529152" y="3048988"/>
                  </a:lnTo>
                  <a:lnTo>
                    <a:pt x="531633" y="3049584"/>
                  </a:lnTo>
                  <a:lnTo>
                    <a:pt x="536498" y="3050775"/>
                  </a:lnTo>
                  <a:lnTo>
                    <a:pt x="538980" y="3051321"/>
                  </a:lnTo>
                  <a:lnTo>
                    <a:pt x="541412" y="3051917"/>
                  </a:lnTo>
                  <a:lnTo>
                    <a:pt x="553822" y="3054647"/>
                  </a:lnTo>
                  <a:lnTo>
                    <a:pt x="556304" y="3055143"/>
                  </a:lnTo>
                  <a:lnTo>
                    <a:pt x="558786" y="3055689"/>
                  </a:lnTo>
                  <a:lnTo>
                    <a:pt x="561268" y="3056186"/>
                  </a:lnTo>
                  <a:lnTo>
                    <a:pt x="563800" y="3056682"/>
                  </a:lnTo>
                  <a:lnTo>
                    <a:pt x="566281" y="3057178"/>
                  </a:lnTo>
                  <a:lnTo>
                    <a:pt x="568813" y="3057675"/>
                  </a:lnTo>
                  <a:lnTo>
                    <a:pt x="571295" y="3058171"/>
                  </a:lnTo>
                  <a:lnTo>
                    <a:pt x="573827" y="3058668"/>
                  </a:lnTo>
                  <a:lnTo>
                    <a:pt x="576358" y="3059114"/>
                  </a:lnTo>
                  <a:lnTo>
                    <a:pt x="578890" y="3059611"/>
                  </a:lnTo>
                  <a:lnTo>
                    <a:pt x="589016" y="3061398"/>
                  </a:lnTo>
                  <a:lnTo>
                    <a:pt x="591597" y="3061845"/>
                  </a:lnTo>
                  <a:lnTo>
                    <a:pt x="594129" y="3062242"/>
                  </a:lnTo>
                  <a:lnTo>
                    <a:pt x="596710" y="3062688"/>
                  </a:lnTo>
                  <a:lnTo>
                    <a:pt x="599242" y="3063086"/>
                  </a:lnTo>
                  <a:lnTo>
                    <a:pt x="604404" y="3063880"/>
                  </a:lnTo>
                  <a:lnTo>
                    <a:pt x="606936" y="3064277"/>
                  </a:lnTo>
                  <a:lnTo>
                    <a:pt x="609517" y="3064674"/>
                  </a:lnTo>
                  <a:lnTo>
                    <a:pt x="612098" y="3065021"/>
                  </a:lnTo>
                  <a:lnTo>
                    <a:pt x="614679" y="3065419"/>
                  </a:lnTo>
                  <a:lnTo>
                    <a:pt x="617310" y="3065766"/>
                  </a:lnTo>
                  <a:lnTo>
                    <a:pt x="619892" y="3066163"/>
                  </a:lnTo>
                  <a:lnTo>
                    <a:pt x="622473" y="3066511"/>
                  </a:lnTo>
                  <a:lnTo>
                    <a:pt x="625104" y="3066858"/>
                  </a:lnTo>
                  <a:lnTo>
                    <a:pt x="627685" y="3067206"/>
                  </a:lnTo>
                  <a:lnTo>
                    <a:pt x="630316" y="3067503"/>
                  </a:lnTo>
                  <a:lnTo>
                    <a:pt x="632897" y="3067851"/>
                  </a:lnTo>
                  <a:lnTo>
                    <a:pt x="638159" y="3068447"/>
                  </a:lnTo>
                  <a:lnTo>
                    <a:pt x="640790" y="3068794"/>
                  </a:lnTo>
                  <a:lnTo>
                    <a:pt x="646051" y="3069390"/>
                  </a:lnTo>
                  <a:lnTo>
                    <a:pt x="648682" y="3069638"/>
                  </a:lnTo>
                  <a:lnTo>
                    <a:pt x="651313" y="3069936"/>
                  </a:lnTo>
                  <a:lnTo>
                    <a:pt x="653944" y="3070184"/>
                  </a:lnTo>
                  <a:lnTo>
                    <a:pt x="656624" y="3070482"/>
                  </a:lnTo>
                  <a:lnTo>
                    <a:pt x="659255" y="3070730"/>
                  </a:lnTo>
                  <a:lnTo>
                    <a:pt x="661936" y="3070978"/>
                  </a:lnTo>
                  <a:lnTo>
                    <a:pt x="664567" y="3071226"/>
                  </a:lnTo>
                  <a:lnTo>
                    <a:pt x="667247" y="3071475"/>
                  </a:lnTo>
                  <a:lnTo>
                    <a:pt x="669928" y="3071673"/>
                  </a:lnTo>
                  <a:lnTo>
                    <a:pt x="672608" y="3071921"/>
                  </a:lnTo>
                  <a:lnTo>
                    <a:pt x="675289" y="3072120"/>
                  </a:lnTo>
                  <a:lnTo>
                    <a:pt x="677969" y="3072368"/>
                  </a:lnTo>
                  <a:lnTo>
                    <a:pt x="686011" y="3072964"/>
                  </a:lnTo>
                  <a:lnTo>
                    <a:pt x="688691" y="3073113"/>
                  </a:lnTo>
                  <a:lnTo>
                    <a:pt x="691421" y="3073311"/>
                  </a:lnTo>
                  <a:lnTo>
                    <a:pt x="694102" y="3073460"/>
                  </a:lnTo>
                  <a:lnTo>
                    <a:pt x="696832" y="3073659"/>
                  </a:lnTo>
                  <a:lnTo>
                    <a:pt x="699512" y="3073808"/>
                  </a:lnTo>
                  <a:lnTo>
                    <a:pt x="707703" y="3074254"/>
                  </a:lnTo>
                  <a:lnTo>
                    <a:pt x="710433" y="3074354"/>
                  </a:lnTo>
                  <a:lnTo>
                    <a:pt x="713163" y="3074503"/>
                  </a:lnTo>
                  <a:lnTo>
                    <a:pt x="724084" y="3074900"/>
                  </a:lnTo>
                  <a:lnTo>
                    <a:pt x="726864" y="3074999"/>
                  </a:lnTo>
                  <a:lnTo>
                    <a:pt x="729594" y="3075098"/>
                  </a:lnTo>
                  <a:lnTo>
                    <a:pt x="732373" y="3075148"/>
                  </a:lnTo>
                  <a:lnTo>
                    <a:pt x="735104" y="3075247"/>
                  </a:lnTo>
                  <a:lnTo>
                    <a:pt x="737883" y="3075297"/>
                  </a:lnTo>
                  <a:lnTo>
                    <a:pt x="740614" y="3075346"/>
                  </a:lnTo>
                  <a:lnTo>
                    <a:pt x="748953" y="3075495"/>
                  </a:lnTo>
                  <a:lnTo>
                    <a:pt x="751733" y="3075495"/>
                  </a:lnTo>
                  <a:lnTo>
                    <a:pt x="754512" y="3075545"/>
                  </a:lnTo>
                  <a:lnTo>
                    <a:pt x="771290" y="3075545"/>
                  </a:lnTo>
                  <a:lnTo>
                    <a:pt x="774070" y="3075495"/>
                  </a:lnTo>
                  <a:lnTo>
                    <a:pt x="776900" y="3075495"/>
                  </a:lnTo>
                  <a:lnTo>
                    <a:pt x="782558" y="3075396"/>
                  </a:lnTo>
                  <a:lnTo>
                    <a:pt x="785338" y="3075346"/>
                  </a:lnTo>
                  <a:lnTo>
                    <a:pt x="788168" y="3075297"/>
                  </a:lnTo>
                  <a:lnTo>
                    <a:pt x="790997" y="3075197"/>
                  </a:lnTo>
                  <a:lnTo>
                    <a:pt x="793827" y="3075148"/>
                  </a:lnTo>
                  <a:lnTo>
                    <a:pt x="796656" y="3075049"/>
                  </a:lnTo>
                  <a:lnTo>
                    <a:pt x="799485" y="3074999"/>
                  </a:lnTo>
                  <a:lnTo>
                    <a:pt x="802364" y="3074900"/>
                  </a:lnTo>
                  <a:lnTo>
                    <a:pt x="808023" y="3074701"/>
                  </a:lnTo>
                  <a:lnTo>
                    <a:pt x="810902" y="3074552"/>
                  </a:lnTo>
                  <a:lnTo>
                    <a:pt x="813732" y="3074453"/>
                  </a:lnTo>
                  <a:lnTo>
                    <a:pt x="816611" y="3074354"/>
                  </a:lnTo>
                  <a:lnTo>
                    <a:pt x="819440" y="3074205"/>
                  </a:lnTo>
                  <a:lnTo>
                    <a:pt x="830956" y="3073609"/>
                  </a:lnTo>
                  <a:lnTo>
                    <a:pt x="833786" y="3073410"/>
                  </a:lnTo>
                  <a:lnTo>
                    <a:pt x="836665" y="3073262"/>
                  </a:lnTo>
                  <a:lnTo>
                    <a:pt x="839594" y="3073063"/>
                  </a:lnTo>
                  <a:lnTo>
                    <a:pt x="842473" y="3072914"/>
                  </a:lnTo>
                  <a:lnTo>
                    <a:pt x="851110" y="3072318"/>
                  </a:lnTo>
                  <a:lnTo>
                    <a:pt x="854039" y="3072070"/>
                  </a:lnTo>
                  <a:lnTo>
                    <a:pt x="856918" y="3071872"/>
                  </a:lnTo>
                  <a:lnTo>
                    <a:pt x="859846" y="3071623"/>
                  </a:lnTo>
                  <a:lnTo>
                    <a:pt x="862725" y="3071425"/>
                  </a:lnTo>
                  <a:lnTo>
                    <a:pt x="868583" y="3070929"/>
                  </a:lnTo>
                  <a:lnTo>
                    <a:pt x="871462" y="3070680"/>
                  </a:lnTo>
                  <a:lnTo>
                    <a:pt x="874391" y="3070382"/>
                  </a:lnTo>
                  <a:lnTo>
                    <a:pt x="880248" y="3069886"/>
                  </a:lnTo>
                  <a:lnTo>
                    <a:pt x="894891" y="3068397"/>
                  </a:lnTo>
                  <a:lnTo>
                    <a:pt x="897870" y="3068099"/>
                  </a:lnTo>
                  <a:lnTo>
                    <a:pt x="900799" y="3067752"/>
                  </a:lnTo>
                  <a:lnTo>
                    <a:pt x="903727" y="3067454"/>
                  </a:lnTo>
                  <a:lnTo>
                    <a:pt x="906706" y="3067106"/>
                  </a:lnTo>
                  <a:lnTo>
                    <a:pt x="909634" y="3066759"/>
                  </a:lnTo>
                  <a:lnTo>
                    <a:pt x="912613" y="3066411"/>
                  </a:lnTo>
                  <a:lnTo>
                    <a:pt x="915541" y="3066064"/>
                  </a:lnTo>
                  <a:lnTo>
                    <a:pt x="918520" y="3065716"/>
                  </a:lnTo>
                  <a:lnTo>
                    <a:pt x="921498" y="3065319"/>
                  </a:lnTo>
                  <a:lnTo>
                    <a:pt x="924476" y="3064972"/>
                  </a:lnTo>
                  <a:lnTo>
                    <a:pt x="927405" y="3064575"/>
                  </a:lnTo>
                  <a:lnTo>
                    <a:pt x="939318" y="3062986"/>
                  </a:lnTo>
                  <a:lnTo>
                    <a:pt x="942297" y="3062539"/>
                  </a:lnTo>
                  <a:lnTo>
                    <a:pt x="945325" y="3062142"/>
                  </a:lnTo>
                  <a:lnTo>
                    <a:pt x="948303" y="3061696"/>
                  </a:lnTo>
                  <a:lnTo>
                    <a:pt x="951281" y="3061299"/>
                  </a:lnTo>
                  <a:lnTo>
                    <a:pt x="954260" y="3060852"/>
                  </a:lnTo>
                  <a:lnTo>
                    <a:pt x="957288" y="3060405"/>
                  </a:lnTo>
                  <a:lnTo>
                    <a:pt x="960266" y="3059958"/>
                  </a:lnTo>
                  <a:lnTo>
                    <a:pt x="963294" y="3059462"/>
                  </a:lnTo>
                  <a:lnTo>
                    <a:pt x="966272" y="3059015"/>
                  </a:lnTo>
                  <a:lnTo>
                    <a:pt x="969300" y="3058519"/>
                  </a:lnTo>
                  <a:lnTo>
                    <a:pt x="972279" y="3058072"/>
                  </a:lnTo>
                  <a:lnTo>
                    <a:pt x="981363" y="3056583"/>
                  </a:lnTo>
                  <a:lnTo>
                    <a:pt x="984341" y="3056037"/>
                  </a:lnTo>
                  <a:lnTo>
                    <a:pt x="990397" y="3055044"/>
                  </a:lnTo>
                  <a:lnTo>
                    <a:pt x="1002509" y="3052860"/>
                  </a:lnTo>
                  <a:lnTo>
                    <a:pt x="1005586" y="3052314"/>
                  </a:lnTo>
                  <a:lnTo>
                    <a:pt x="1008614" y="3051768"/>
                  </a:lnTo>
                  <a:lnTo>
                    <a:pt x="1011642" y="3051172"/>
                  </a:lnTo>
                  <a:lnTo>
                    <a:pt x="1014670" y="3050626"/>
                  </a:lnTo>
                  <a:lnTo>
                    <a:pt x="1017748" y="3050030"/>
                  </a:lnTo>
                  <a:lnTo>
                    <a:pt x="1020776" y="3049435"/>
                  </a:lnTo>
                  <a:lnTo>
                    <a:pt x="1023854" y="3048839"/>
                  </a:lnTo>
                  <a:lnTo>
                    <a:pt x="1026882" y="3048243"/>
                  </a:lnTo>
                  <a:lnTo>
                    <a:pt x="1029959" y="3047648"/>
                  </a:lnTo>
                  <a:lnTo>
                    <a:pt x="1032987" y="3047002"/>
                  </a:lnTo>
                  <a:lnTo>
                    <a:pt x="1036065" y="3046407"/>
                  </a:lnTo>
                  <a:lnTo>
                    <a:pt x="1039142" y="3045761"/>
                  </a:lnTo>
                  <a:lnTo>
                    <a:pt x="1042170" y="3045166"/>
                  </a:lnTo>
                  <a:lnTo>
                    <a:pt x="1048326" y="3043875"/>
                  </a:lnTo>
                  <a:lnTo>
                    <a:pt x="1051403" y="3043180"/>
                  </a:lnTo>
                  <a:lnTo>
                    <a:pt x="1057558" y="3041890"/>
                  </a:lnTo>
                  <a:lnTo>
                    <a:pt x="1063714" y="3040500"/>
                  </a:lnTo>
                  <a:lnTo>
                    <a:pt x="1066791" y="3039854"/>
                  </a:lnTo>
                  <a:lnTo>
                    <a:pt x="1072947" y="3038464"/>
                  </a:lnTo>
                  <a:lnTo>
                    <a:pt x="1076024" y="3037720"/>
                  </a:lnTo>
                  <a:lnTo>
                    <a:pt x="1079151" y="3037025"/>
                  </a:lnTo>
                  <a:lnTo>
                    <a:pt x="1082229" y="3036280"/>
                  </a:lnTo>
                  <a:lnTo>
                    <a:pt x="1085307" y="3035585"/>
                  </a:lnTo>
                  <a:lnTo>
                    <a:pt x="1088434" y="3034841"/>
                  </a:lnTo>
                  <a:lnTo>
                    <a:pt x="1094589" y="3033352"/>
                  </a:lnTo>
                  <a:lnTo>
                    <a:pt x="1097716" y="3032607"/>
                  </a:lnTo>
                  <a:lnTo>
                    <a:pt x="1100794" y="3031862"/>
                  </a:lnTo>
                  <a:lnTo>
                    <a:pt x="1103921" y="3031068"/>
                  </a:lnTo>
                  <a:lnTo>
                    <a:pt x="1107048" y="3030324"/>
                  </a:lnTo>
                  <a:lnTo>
                    <a:pt x="1110126" y="3029529"/>
                  </a:lnTo>
                  <a:lnTo>
                    <a:pt x="1116381" y="3027941"/>
                  </a:lnTo>
                  <a:lnTo>
                    <a:pt x="1119458" y="3027147"/>
                  </a:lnTo>
                  <a:lnTo>
                    <a:pt x="1122585" y="3026353"/>
                  </a:lnTo>
                  <a:lnTo>
                    <a:pt x="1125713" y="3025509"/>
                  </a:lnTo>
                  <a:lnTo>
                    <a:pt x="1128840" y="3024714"/>
                  </a:lnTo>
                  <a:lnTo>
                    <a:pt x="1131967" y="3023871"/>
                  </a:lnTo>
                  <a:lnTo>
                    <a:pt x="1135095" y="3023076"/>
                  </a:lnTo>
                  <a:lnTo>
                    <a:pt x="1144476" y="3020545"/>
                  </a:lnTo>
                  <a:lnTo>
                    <a:pt x="1147604" y="3019651"/>
                  </a:lnTo>
                  <a:lnTo>
                    <a:pt x="1150731" y="3018807"/>
                  </a:lnTo>
                  <a:lnTo>
                    <a:pt x="1153858" y="3017914"/>
                  </a:lnTo>
                  <a:lnTo>
                    <a:pt x="1157035" y="3017070"/>
                  </a:lnTo>
                  <a:lnTo>
                    <a:pt x="1166417" y="3014389"/>
                  </a:lnTo>
                  <a:lnTo>
                    <a:pt x="1169594" y="3013496"/>
                  </a:lnTo>
                  <a:lnTo>
                    <a:pt x="1172721" y="3012602"/>
                  </a:lnTo>
                  <a:lnTo>
                    <a:pt x="1175898" y="3011659"/>
                  </a:lnTo>
                  <a:lnTo>
                    <a:pt x="1179025" y="3010766"/>
                  </a:lnTo>
                  <a:lnTo>
                    <a:pt x="1182152" y="3009823"/>
                  </a:lnTo>
                  <a:lnTo>
                    <a:pt x="1188506" y="3007936"/>
                  </a:lnTo>
                  <a:lnTo>
                    <a:pt x="1191633" y="3006993"/>
                  </a:lnTo>
                  <a:lnTo>
                    <a:pt x="1194810" y="3006050"/>
                  </a:lnTo>
                  <a:lnTo>
                    <a:pt x="1197937" y="3005057"/>
                  </a:lnTo>
                  <a:lnTo>
                    <a:pt x="1201114" y="3004114"/>
                  </a:lnTo>
                  <a:lnTo>
                    <a:pt x="1204291" y="3003121"/>
                  </a:lnTo>
                  <a:lnTo>
                    <a:pt x="1207418" y="3002129"/>
                  </a:lnTo>
                  <a:lnTo>
                    <a:pt x="1210595" y="3001185"/>
                  </a:lnTo>
                  <a:lnTo>
                    <a:pt x="1213772" y="3000193"/>
                  </a:lnTo>
                  <a:lnTo>
                    <a:pt x="1216949" y="2999150"/>
                  </a:lnTo>
                  <a:lnTo>
                    <a:pt x="1223303" y="2997165"/>
                  </a:lnTo>
                  <a:lnTo>
                    <a:pt x="1226430" y="2996122"/>
                  </a:lnTo>
                  <a:lnTo>
                    <a:pt x="1229607" y="2995129"/>
                  </a:lnTo>
                  <a:lnTo>
                    <a:pt x="1245492" y="2989917"/>
                  </a:lnTo>
                  <a:lnTo>
                    <a:pt x="1248718" y="2988825"/>
                  </a:lnTo>
                  <a:lnTo>
                    <a:pt x="1251895" y="2987783"/>
                  </a:lnTo>
                  <a:lnTo>
                    <a:pt x="1264603" y="2983415"/>
                  </a:lnTo>
                  <a:lnTo>
                    <a:pt x="1267829" y="2982323"/>
                  </a:lnTo>
                  <a:lnTo>
                    <a:pt x="1271006" y="2981230"/>
                  </a:lnTo>
                  <a:lnTo>
                    <a:pt x="1274183" y="2980089"/>
                  </a:lnTo>
                  <a:lnTo>
                    <a:pt x="1277409" y="2978997"/>
                  </a:lnTo>
                  <a:lnTo>
                    <a:pt x="1283763" y="2976713"/>
                  </a:lnTo>
                  <a:lnTo>
                    <a:pt x="1286990" y="2975572"/>
                  </a:lnTo>
                  <a:lnTo>
                    <a:pt x="1290167" y="2974430"/>
                  </a:lnTo>
                  <a:lnTo>
                    <a:pt x="1293393" y="2973288"/>
                  </a:lnTo>
                  <a:lnTo>
                    <a:pt x="1296570" y="2972097"/>
                  </a:lnTo>
                  <a:lnTo>
                    <a:pt x="1299797" y="2970955"/>
                  </a:lnTo>
                  <a:lnTo>
                    <a:pt x="1302974" y="2969764"/>
                  </a:lnTo>
                  <a:lnTo>
                    <a:pt x="1306200" y="2968622"/>
                  </a:lnTo>
                  <a:lnTo>
                    <a:pt x="1309377" y="2967431"/>
                  </a:lnTo>
                  <a:lnTo>
                    <a:pt x="1312603" y="2966239"/>
                  </a:lnTo>
                  <a:lnTo>
                    <a:pt x="1315780" y="2965048"/>
                  </a:lnTo>
                  <a:lnTo>
                    <a:pt x="1319007" y="2963857"/>
                  </a:lnTo>
                  <a:lnTo>
                    <a:pt x="1322233" y="2962616"/>
                  </a:lnTo>
                  <a:lnTo>
                    <a:pt x="1325410" y="2961424"/>
                  </a:lnTo>
                  <a:lnTo>
                    <a:pt x="1331863" y="2958943"/>
                  </a:lnTo>
                  <a:lnTo>
                    <a:pt x="1335040" y="2957751"/>
                  </a:lnTo>
                  <a:lnTo>
                    <a:pt x="1341493" y="2955269"/>
                  </a:lnTo>
                  <a:lnTo>
                    <a:pt x="1344720" y="2953979"/>
                  </a:lnTo>
                  <a:lnTo>
                    <a:pt x="1347897" y="2952738"/>
                  </a:lnTo>
                  <a:lnTo>
                    <a:pt x="1351123" y="2951497"/>
                  </a:lnTo>
                  <a:lnTo>
                    <a:pt x="1364029" y="2946334"/>
                  </a:lnTo>
                  <a:lnTo>
                    <a:pt x="1367206" y="2945044"/>
                  </a:lnTo>
                  <a:lnTo>
                    <a:pt x="1373659" y="2942462"/>
                  </a:lnTo>
                  <a:lnTo>
                    <a:pt x="1376886" y="2941122"/>
                  </a:lnTo>
                  <a:lnTo>
                    <a:pt x="1380112" y="2939831"/>
                  </a:lnTo>
                  <a:lnTo>
                    <a:pt x="1399472" y="2931790"/>
                  </a:lnTo>
                  <a:lnTo>
                    <a:pt x="1402698" y="2930400"/>
                  </a:lnTo>
                  <a:lnTo>
                    <a:pt x="1405925" y="2929060"/>
                  </a:lnTo>
                  <a:lnTo>
                    <a:pt x="1412378" y="2926280"/>
                  </a:lnTo>
                  <a:lnTo>
                    <a:pt x="1415654" y="2924890"/>
                  </a:lnTo>
                  <a:lnTo>
                    <a:pt x="1422107" y="2922110"/>
                  </a:lnTo>
                  <a:lnTo>
                    <a:pt x="1425334" y="2920671"/>
                  </a:lnTo>
                  <a:lnTo>
                    <a:pt x="1428560" y="2919281"/>
                  </a:lnTo>
                  <a:lnTo>
                    <a:pt x="1431787" y="2917841"/>
                  </a:lnTo>
                  <a:lnTo>
                    <a:pt x="1435013" y="2916451"/>
                  </a:lnTo>
                  <a:lnTo>
                    <a:pt x="1438289" y="2915012"/>
                  </a:lnTo>
                  <a:lnTo>
                    <a:pt x="1451195" y="2909254"/>
                  </a:lnTo>
                  <a:lnTo>
                    <a:pt x="1454472" y="2907764"/>
                  </a:lnTo>
                  <a:lnTo>
                    <a:pt x="1457698" y="2906325"/>
                  </a:lnTo>
                  <a:lnTo>
                    <a:pt x="1464151" y="2903347"/>
                  </a:lnTo>
                  <a:lnTo>
                    <a:pt x="1467427" y="2901857"/>
                  </a:lnTo>
                  <a:lnTo>
                    <a:pt x="1477107" y="2897390"/>
                  </a:lnTo>
                  <a:lnTo>
                    <a:pt x="1480383" y="2895851"/>
                  </a:lnTo>
                  <a:lnTo>
                    <a:pt x="1483610" y="2894362"/>
                  </a:lnTo>
                  <a:lnTo>
                    <a:pt x="1486836" y="2892823"/>
                  </a:lnTo>
                  <a:lnTo>
                    <a:pt x="1490112" y="2891334"/>
                  </a:lnTo>
                  <a:lnTo>
                    <a:pt x="1496566" y="2888256"/>
                  </a:lnTo>
                  <a:lnTo>
                    <a:pt x="1499842" y="2886717"/>
                  </a:lnTo>
                  <a:lnTo>
                    <a:pt x="1503068" y="2885179"/>
                  </a:lnTo>
                  <a:lnTo>
                    <a:pt x="1506295" y="2883590"/>
                  </a:lnTo>
                  <a:lnTo>
                    <a:pt x="1509571" y="2882051"/>
                  </a:lnTo>
                  <a:lnTo>
                    <a:pt x="1516024" y="2878874"/>
                  </a:lnTo>
                  <a:lnTo>
                    <a:pt x="1519300" y="2877336"/>
                  </a:lnTo>
                  <a:lnTo>
                    <a:pt x="1525753" y="2874159"/>
                  </a:lnTo>
                  <a:lnTo>
                    <a:pt x="1529029" y="2872570"/>
                  </a:lnTo>
                  <a:lnTo>
                    <a:pt x="1532256" y="2870932"/>
                  </a:lnTo>
                  <a:lnTo>
                    <a:pt x="1535482" y="2869344"/>
                  </a:lnTo>
                  <a:lnTo>
                    <a:pt x="1538759" y="2867706"/>
                  </a:lnTo>
                  <a:lnTo>
                    <a:pt x="1541985" y="2866117"/>
                  </a:lnTo>
                  <a:lnTo>
                    <a:pt x="1545212" y="2864479"/>
                  </a:lnTo>
                  <a:lnTo>
                    <a:pt x="1548488" y="2862841"/>
                  </a:lnTo>
                  <a:lnTo>
                    <a:pt x="1554941" y="2859565"/>
                  </a:lnTo>
                  <a:lnTo>
                    <a:pt x="1558217" y="2857927"/>
                  </a:lnTo>
                  <a:lnTo>
                    <a:pt x="1561444" y="2856239"/>
                  </a:lnTo>
                  <a:lnTo>
                    <a:pt x="1564670" y="2854601"/>
                  </a:lnTo>
                  <a:lnTo>
                    <a:pt x="1567946" y="2852913"/>
                  </a:lnTo>
                  <a:lnTo>
                    <a:pt x="1571173" y="2851275"/>
                  </a:lnTo>
                  <a:lnTo>
                    <a:pt x="1574399" y="2849587"/>
                  </a:lnTo>
                  <a:lnTo>
                    <a:pt x="1577676" y="2847900"/>
                  </a:lnTo>
                  <a:lnTo>
                    <a:pt x="1584129" y="2844524"/>
                  </a:lnTo>
                  <a:lnTo>
                    <a:pt x="1587405" y="2842836"/>
                  </a:lnTo>
                  <a:lnTo>
                    <a:pt x="1590631" y="2841099"/>
                  </a:lnTo>
                  <a:lnTo>
                    <a:pt x="1593858" y="2839411"/>
                  </a:lnTo>
                  <a:lnTo>
                    <a:pt x="1597134" y="2837674"/>
                  </a:lnTo>
                  <a:lnTo>
                    <a:pt x="1600361" y="2835937"/>
                  </a:lnTo>
                  <a:lnTo>
                    <a:pt x="1603587" y="2834249"/>
                  </a:lnTo>
                  <a:lnTo>
                    <a:pt x="1606863" y="2832511"/>
                  </a:lnTo>
                  <a:lnTo>
                    <a:pt x="1610090" y="2830774"/>
                  </a:lnTo>
                  <a:lnTo>
                    <a:pt x="1613316" y="2828987"/>
                  </a:lnTo>
                  <a:lnTo>
                    <a:pt x="1616593" y="2827250"/>
                  </a:lnTo>
                  <a:lnTo>
                    <a:pt x="1619819" y="2825512"/>
                  </a:lnTo>
                  <a:lnTo>
                    <a:pt x="1623046" y="2823725"/>
                  </a:lnTo>
                  <a:lnTo>
                    <a:pt x="1626272" y="2821988"/>
                  </a:lnTo>
                  <a:lnTo>
                    <a:pt x="1629548" y="2820201"/>
                  </a:lnTo>
                  <a:lnTo>
                    <a:pt x="1639228" y="2814840"/>
                  </a:lnTo>
                  <a:lnTo>
                    <a:pt x="1642504" y="2813053"/>
                  </a:lnTo>
                  <a:lnTo>
                    <a:pt x="1645731" y="2811216"/>
                  </a:lnTo>
                  <a:lnTo>
                    <a:pt x="1648957" y="2809429"/>
                  </a:lnTo>
                  <a:lnTo>
                    <a:pt x="1652184" y="2807593"/>
                  </a:lnTo>
                  <a:lnTo>
                    <a:pt x="1655410" y="2805806"/>
                  </a:lnTo>
                  <a:lnTo>
                    <a:pt x="1658686" y="2803969"/>
                  </a:lnTo>
                  <a:lnTo>
                    <a:pt x="1671593" y="2796622"/>
                  </a:lnTo>
                  <a:lnTo>
                    <a:pt x="1674819" y="2794736"/>
                  </a:lnTo>
                  <a:lnTo>
                    <a:pt x="1678095" y="2792899"/>
                  </a:lnTo>
                  <a:lnTo>
                    <a:pt x="1681322" y="2791013"/>
                  </a:lnTo>
                  <a:lnTo>
                    <a:pt x="1684548" y="2789176"/>
                  </a:lnTo>
                  <a:lnTo>
                    <a:pt x="1703908" y="2777859"/>
                  </a:lnTo>
                  <a:lnTo>
                    <a:pt x="1707134" y="2775923"/>
                  </a:lnTo>
                  <a:lnTo>
                    <a:pt x="1710361" y="2774037"/>
                  </a:lnTo>
                  <a:lnTo>
                    <a:pt x="1732946" y="2760485"/>
                  </a:lnTo>
                  <a:lnTo>
                    <a:pt x="1736173" y="2758499"/>
                  </a:lnTo>
                  <a:lnTo>
                    <a:pt x="1739399" y="2756564"/>
                  </a:lnTo>
                  <a:lnTo>
                    <a:pt x="1742576" y="2754578"/>
                  </a:lnTo>
                  <a:lnTo>
                    <a:pt x="1745803" y="2752642"/>
                  </a:lnTo>
                  <a:lnTo>
                    <a:pt x="1755482" y="2746685"/>
                  </a:lnTo>
                  <a:lnTo>
                    <a:pt x="1758659" y="2744700"/>
                  </a:lnTo>
                  <a:lnTo>
                    <a:pt x="1761886" y="2742665"/>
                  </a:lnTo>
                  <a:lnTo>
                    <a:pt x="1765112" y="2740679"/>
                  </a:lnTo>
                  <a:lnTo>
                    <a:pt x="1768339" y="2738644"/>
                  </a:lnTo>
                  <a:lnTo>
                    <a:pt x="1771516" y="2736658"/>
                  </a:lnTo>
                  <a:lnTo>
                    <a:pt x="1777969" y="2732588"/>
                  </a:lnTo>
                  <a:lnTo>
                    <a:pt x="1781146" y="2730602"/>
                  </a:lnTo>
                  <a:lnTo>
                    <a:pt x="1784372" y="2728517"/>
                  </a:lnTo>
                  <a:lnTo>
                    <a:pt x="1787549" y="2726482"/>
                  </a:lnTo>
                  <a:lnTo>
                    <a:pt x="1790776" y="2724447"/>
                  </a:lnTo>
                  <a:lnTo>
                    <a:pt x="1793953" y="2722412"/>
                  </a:lnTo>
                  <a:lnTo>
                    <a:pt x="1797179" y="2720327"/>
                  </a:lnTo>
                  <a:lnTo>
                    <a:pt x="1800356" y="2718292"/>
                  </a:lnTo>
                  <a:lnTo>
                    <a:pt x="1803583" y="2716207"/>
                  </a:lnTo>
                  <a:lnTo>
                    <a:pt x="1806759" y="2714172"/>
                  </a:lnTo>
                  <a:lnTo>
                    <a:pt x="1809986" y="2712087"/>
                  </a:lnTo>
                  <a:lnTo>
                    <a:pt x="1813163" y="2710002"/>
                  </a:lnTo>
                  <a:lnTo>
                    <a:pt x="1816389" y="2707917"/>
                  </a:lnTo>
                  <a:lnTo>
                    <a:pt x="1819566" y="2705832"/>
                  </a:lnTo>
                  <a:lnTo>
                    <a:pt x="1822743" y="2703698"/>
                  </a:lnTo>
                  <a:lnTo>
                    <a:pt x="1825970" y="2701613"/>
                  </a:lnTo>
                  <a:lnTo>
                    <a:pt x="1829147" y="2699478"/>
                  </a:lnTo>
                  <a:lnTo>
                    <a:pt x="1832324" y="2697394"/>
                  </a:lnTo>
                  <a:lnTo>
                    <a:pt x="1835500" y="2695259"/>
                  </a:lnTo>
                  <a:lnTo>
                    <a:pt x="1838727" y="2693125"/>
                  </a:lnTo>
                  <a:lnTo>
                    <a:pt x="1841904" y="2691040"/>
                  </a:lnTo>
                  <a:lnTo>
                    <a:pt x="1848258" y="2686771"/>
                  </a:lnTo>
                  <a:lnTo>
                    <a:pt x="1851435" y="2684587"/>
                  </a:lnTo>
                  <a:lnTo>
                    <a:pt x="1857788" y="2680318"/>
                  </a:lnTo>
                  <a:lnTo>
                    <a:pt x="1860965" y="2678134"/>
                  </a:lnTo>
                  <a:lnTo>
                    <a:pt x="1864142" y="2675999"/>
                  </a:lnTo>
                  <a:lnTo>
                    <a:pt x="1883203" y="2662894"/>
                  </a:lnTo>
                  <a:lnTo>
                    <a:pt x="1886331" y="2660710"/>
                  </a:lnTo>
                  <a:lnTo>
                    <a:pt x="1889508" y="2658476"/>
                  </a:lnTo>
                  <a:lnTo>
                    <a:pt x="1892685" y="2656292"/>
                  </a:lnTo>
                  <a:lnTo>
                    <a:pt x="1895861" y="2654059"/>
                  </a:lnTo>
                  <a:lnTo>
                    <a:pt x="1898989" y="2651874"/>
                  </a:lnTo>
                  <a:lnTo>
                    <a:pt x="1905342" y="2647407"/>
                  </a:lnTo>
                  <a:lnTo>
                    <a:pt x="1908470" y="2645173"/>
                  </a:lnTo>
                  <a:lnTo>
                    <a:pt x="1911647" y="2642939"/>
                  </a:lnTo>
                  <a:lnTo>
                    <a:pt x="1914774" y="2640706"/>
                  </a:lnTo>
                  <a:lnTo>
                    <a:pt x="1917951" y="2638472"/>
                  </a:lnTo>
                  <a:lnTo>
                    <a:pt x="1921078" y="2636188"/>
                  </a:lnTo>
                  <a:lnTo>
                    <a:pt x="1924255" y="2633955"/>
                  </a:lnTo>
                  <a:lnTo>
                    <a:pt x="1927382" y="2631671"/>
                  </a:lnTo>
                  <a:lnTo>
                    <a:pt x="1930509" y="2629438"/>
                  </a:lnTo>
                  <a:lnTo>
                    <a:pt x="1933686" y="2627154"/>
                  </a:lnTo>
                  <a:lnTo>
                    <a:pt x="1943068" y="2620304"/>
                  </a:lnTo>
                  <a:lnTo>
                    <a:pt x="1946245" y="2618021"/>
                  </a:lnTo>
                  <a:lnTo>
                    <a:pt x="1949372" y="2615737"/>
                  </a:lnTo>
                  <a:lnTo>
                    <a:pt x="1952499" y="2613404"/>
                  </a:lnTo>
                  <a:lnTo>
                    <a:pt x="1955627" y="2611121"/>
                  </a:lnTo>
                  <a:lnTo>
                    <a:pt x="1958754" y="2608788"/>
                  </a:lnTo>
                  <a:lnTo>
                    <a:pt x="1961881" y="2606504"/>
                  </a:lnTo>
                  <a:lnTo>
                    <a:pt x="1974390" y="2597172"/>
                  </a:lnTo>
                  <a:lnTo>
                    <a:pt x="1977468" y="2594839"/>
                  </a:lnTo>
                  <a:lnTo>
                    <a:pt x="1986850" y="2587840"/>
                  </a:lnTo>
                  <a:lnTo>
                    <a:pt x="1989927" y="2585457"/>
                  </a:lnTo>
                  <a:lnTo>
                    <a:pt x="1993055" y="2583124"/>
                  </a:lnTo>
                  <a:lnTo>
                    <a:pt x="1996182" y="2580742"/>
                  </a:lnTo>
                  <a:lnTo>
                    <a:pt x="1999259" y="2578359"/>
                  </a:lnTo>
                  <a:lnTo>
                    <a:pt x="2002387" y="2575976"/>
                  </a:lnTo>
                  <a:lnTo>
                    <a:pt x="2005464" y="2573643"/>
                  </a:lnTo>
                  <a:lnTo>
                    <a:pt x="2008542" y="2571260"/>
                  </a:lnTo>
                  <a:lnTo>
                    <a:pt x="2011669" y="2568828"/>
                  </a:lnTo>
                  <a:lnTo>
                    <a:pt x="2017824" y="2564063"/>
                  </a:lnTo>
                  <a:lnTo>
                    <a:pt x="2020952" y="2561680"/>
                  </a:lnTo>
                  <a:lnTo>
                    <a:pt x="2024029" y="2559248"/>
                  </a:lnTo>
                  <a:lnTo>
                    <a:pt x="2027107" y="2556865"/>
                  </a:lnTo>
                  <a:lnTo>
                    <a:pt x="2036340" y="2549568"/>
                  </a:lnTo>
                  <a:lnTo>
                    <a:pt x="2039417" y="2547185"/>
                  </a:lnTo>
                  <a:lnTo>
                    <a:pt x="2042495" y="2544753"/>
                  </a:lnTo>
                  <a:lnTo>
                    <a:pt x="2045573" y="2542271"/>
                  </a:lnTo>
                  <a:lnTo>
                    <a:pt x="2054805" y="2534974"/>
                  </a:lnTo>
                  <a:lnTo>
                    <a:pt x="2057883" y="2532492"/>
                  </a:lnTo>
                  <a:lnTo>
                    <a:pt x="2060911" y="2530060"/>
                  </a:lnTo>
                  <a:lnTo>
                    <a:pt x="2067066" y="2525096"/>
                  </a:lnTo>
                  <a:lnTo>
                    <a:pt x="2070094" y="2522664"/>
                  </a:lnTo>
                  <a:lnTo>
                    <a:pt x="2073172" y="2520182"/>
                  </a:lnTo>
                  <a:lnTo>
                    <a:pt x="2079228" y="2515218"/>
                  </a:lnTo>
                  <a:lnTo>
                    <a:pt x="2082305" y="2512736"/>
                  </a:lnTo>
                  <a:lnTo>
                    <a:pt x="2085333" y="2510204"/>
                  </a:lnTo>
                  <a:lnTo>
                    <a:pt x="2088361" y="2507722"/>
                  </a:lnTo>
                  <a:lnTo>
                    <a:pt x="2091439" y="2505240"/>
                  </a:lnTo>
                  <a:lnTo>
                    <a:pt x="2094467" y="2502709"/>
                  </a:lnTo>
                  <a:lnTo>
                    <a:pt x="2097495" y="2500227"/>
                  </a:lnTo>
                  <a:lnTo>
                    <a:pt x="2106579" y="2492632"/>
                  </a:lnTo>
                  <a:lnTo>
                    <a:pt x="2109607" y="2490150"/>
                  </a:lnTo>
                  <a:lnTo>
                    <a:pt x="2112635" y="2487618"/>
                  </a:lnTo>
                  <a:lnTo>
                    <a:pt x="2115663" y="2485037"/>
                  </a:lnTo>
                  <a:lnTo>
                    <a:pt x="2118691" y="2482506"/>
                  </a:lnTo>
                  <a:lnTo>
                    <a:pt x="2121669" y="2479974"/>
                  </a:lnTo>
                  <a:lnTo>
                    <a:pt x="2124697" y="2477442"/>
                  </a:lnTo>
                  <a:lnTo>
                    <a:pt x="2127725" y="2474861"/>
                  </a:lnTo>
                  <a:lnTo>
                    <a:pt x="2130703" y="2472330"/>
                  </a:lnTo>
                  <a:lnTo>
                    <a:pt x="2133731" y="2469748"/>
                  </a:lnTo>
                  <a:lnTo>
                    <a:pt x="2136710" y="2467217"/>
                  </a:lnTo>
                  <a:lnTo>
                    <a:pt x="2139738" y="2464635"/>
                  </a:lnTo>
                  <a:lnTo>
                    <a:pt x="2145694" y="2459473"/>
                  </a:lnTo>
                  <a:lnTo>
                    <a:pt x="2148722" y="2456892"/>
                  </a:lnTo>
                  <a:lnTo>
                    <a:pt x="2160636" y="2446567"/>
                  </a:lnTo>
                  <a:lnTo>
                    <a:pt x="2163614" y="2443936"/>
                  </a:lnTo>
                  <a:lnTo>
                    <a:pt x="2166592" y="2441355"/>
                  </a:lnTo>
                  <a:lnTo>
                    <a:pt x="2169571" y="2438724"/>
                  </a:lnTo>
                  <a:lnTo>
                    <a:pt x="2172549" y="2436143"/>
                  </a:lnTo>
                  <a:lnTo>
                    <a:pt x="2178506" y="2430881"/>
                  </a:lnTo>
                  <a:lnTo>
                    <a:pt x="2181435" y="2428250"/>
                  </a:lnTo>
                  <a:lnTo>
                    <a:pt x="2184413" y="2425619"/>
                  </a:lnTo>
                  <a:lnTo>
                    <a:pt x="2187342" y="2422988"/>
                  </a:lnTo>
                  <a:lnTo>
                    <a:pt x="2190320" y="2420357"/>
                  </a:lnTo>
                  <a:lnTo>
                    <a:pt x="2193249" y="2417726"/>
                  </a:lnTo>
                  <a:lnTo>
                    <a:pt x="2196227" y="2415096"/>
                  </a:lnTo>
                  <a:lnTo>
                    <a:pt x="2199156" y="2412415"/>
                  </a:lnTo>
                  <a:lnTo>
                    <a:pt x="2202084" y="2409784"/>
                  </a:lnTo>
                  <a:lnTo>
                    <a:pt x="2205063" y="2407153"/>
                  </a:lnTo>
                  <a:lnTo>
                    <a:pt x="2210920" y="2401792"/>
                  </a:lnTo>
                  <a:lnTo>
                    <a:pt x="2213849" y="2399161"/>
                  </a:lnTo>
                  <a:lnTo>
                    <a:pt x="2225564" y="2388439"/>
                  </a:lnTo>
                  <a:lnTo>
                    <a:pt x="2228443" y="2385759"/>
                  </a:lnTo>
                  <a:lnTo>
                    <a:pt x="2234300" y="2380398"/>
                  </a:lnTo>
                  <a:lnTo>
                    <a:pt x="2237179" y="2377668"/>
                  </a:lnTo>
                  <a:lnTo>
                    <a:pt x="2240108" y="2374987"/>
                  </a:lnTo>
                  <a:lnTo>
                    <a:pt x="2242987" y="2372257"/>
                  </a:lnTo>
                  <a:lnTo>
                    <a:pt x="2245916" y="2369576"/>
                  </a:lnTo>
                  <a:lnTo>
                    <a:pt x="2248795" y="2366846"/>
                  </a:lnTo>
                  <a:lnTo>
                    <a:pt x="2251674" y="2364166"/>
                  </a:lnTo>
                  <a:lnTo>
                    <a:pt x="2254553" y="2361436"/>
                  </a:lnTo>
                  <a:lnTo>
                    <a:pt x="2257481" y="2358705"/>
                  </a:lnTo>
                  <a:lnTo>
                    <a:pt x="2266119" y="2350515"/>
                  </a:lnTo>
                  <a:lnTo>
                    <a:pt x="2268948" y="2347785"/>
                  </a:lnTo>
                  <a:lnTo>
                    <a:pt x="2271827" y="2345055"/>
                  </a:lnTo>
                  <a:lnTo>
                    <a:pt x="2274706" y="2342275"/>
                  </a:lnTo>
                  <a:lnTo>
                    <a:pt x="2277585" y="2339545"/>
                  </a:lnTo>
                  <a:lnTo>
                    <a:pt x="2280415" y="2336815"/>
                  </a:lnTo>
                  <a:lnTo>
                    <a:pt x="2283294" y="2334035"/>
                  </a:lnTo>
                  <a:lnTo>
                    <a:pt x="2286123" y="2331305"/>
                  </a:lnTo>
                  <a:lnTo>
                    <a:pt x="2289002" y="2328525"/>
                  </a:lnTo>
                  <a:lnTo>
                    <a:pt x="2291832" y="2325745"/>
                  </a:lnTo>
                  <a:lnTo>
                    <a:pt x="2294711" y="2323015"/>
                  </a:lnTo>
                  <a:lnTo>
                    <a:pt x="2311687" y="2306336"/>
                  </a:lnTo>
                  <a:lnTo>
                    <a:pt x="2314517" y="2303507"/>
                  </a:lnTo>
                  <a:lnTo>
                    <a:pt x="2317346" y="2300727"/>
                  </a:lnTo>
                  <a:lnTo>
                    <a:pt x="2322955" y="2295118"/>
                  </a:lnTo>
                  <a:lnTo>
                    <a:pt x="2325785" y="2292338"/>
                  </a:lnTo>
                  <a:lnTo>
                    <a:pt x="2328564" y="2289508"/>
                  </a:lnTo>
                  <a:lnTo>
                    <a:pt x="2334174" y="2283899"/>
                  </a:lnTo>
                  <a:lnTo>
                    <a:pt x="2339733" y="2278240"/>
                  </a:lnTo>
                  <a:lnTo>
                    <a:pt x="2345342" y="2272631"/>
                  </a:lnTo>
                  <a:lnTo>
                    <a:pt x="2348122" y="2269752"/>
                  </a:lnTo>
                  <a:lnTo>
                    <a:pt x="2350902" y="2266923"/>
                  </a:lnTo>
                  <a:lnTo>
                    <a:pt x="2353632" y="2264093"/>
                  </a:lnTo>
                  <a:lnTo>
                    <a:pt x="2359192" y="2258434"/>
                  </a:lnTo>
                  <a:lnTo>
                    <a:pt x="2361971" y="2255555"/>
                  </a:lnTo>
                  <a:lnTo>
                    <a:pt x="2364702" y="2252726"/>
                  </a:lnTo>
                  <a:lnTo>
                    <a:pt x="2367481" y="2249896"/>
                  </a:lnTo>
                  <a:lnTo>
                    <a:pt x="2370212" y="2247017"/>
                  </a:lnTo>
                  <a:lnTo>
                    <a:pt x="2372991" y="2244138"/>
                  </a:lnTo>
                  <a:lnTo>
                    <a:pt x="2375721" y="2241309"/>
                  </a:lnTo>
                  <a:lnTo>
                    <a:pt x="2397563" y="2218276"/>
                  </a:lnTo>
                  <a:lnTo>
                    <a:pt x="2400243" y="2215397"/>
                  </a:lnTo>
                  <a:lnTo>
                    <a:pt x="2402973" y="2212518"/>
                  </a:lnTo>
                  <a:lnTo>
                    <a:pt x="2405654" y="2209589"/>
                  </a:lnTo>
                  <a:lnTo>
                    <a:pt x="2408384" y="2206710"/>
                  </a:lnTo>
                  <a:lnTo>
                    <a:pt x="2411064" y="2203831"/>
                  </a:lnTo>
                  <a:lnTo>
                    <a:pt x="2416425" y="2197974"/>
                  </a:lnTo>
                  <a:lnTo>
                    <a:pt x="2419106" y="2195095"/>
                  </a:lnTo>
                  <a:lnTo>
                    <a:pt x="2424467" y="2189237"/>
                  </a:lnTo>
                  <a:lnTo>
                    <a:pt x="2427147" y="2186358"/>
                  </a:lnTo>
                  <a:lnTo>
                    <a:pt x="2432508" y="2180501"/>
                  </a:lnTo>
                  <a:lnTo>
                    <a:pt x="2435139" y="2177572"/>
                  </a:lnTo>
                  <a:lnTo>
                    <a:pt x="2437820" y="2174643"/>
                  </a:lnTo>
                  <a:lnTo>
                    <a:pt x="2440451" y="2171715"/>
                  </a:lnTo>
                  <a:lnTo>
                    <a:pt x="2443131" y="2168786"/>
                  </a:lnTo>
                  <a:lnTo>
                    <a:pt x="2445762" y="2165808"/>
                  </a:lnTo>
                  <a:lnTo>
                    <a:pt x="2448393" y="2162879"/>
                  </a:lnTo>
                  <a:lnTo>
                    <a:pt x="2451073" y="2159950"/>
                  </a:lnTo>
                  <a:lnTo>
                    <a:pt x="2453704" y="2156972"/>
                  </a:lnTo>
                  <a:lnTo>
                    <a:pt x="2458966" y="2151114"/>
                  </a:lnTo>
                  <a:lnTo>
                    <a:pt x="2461547" y="2148136"/>
                  </a:lnTo>
                  <a:lnTo>
                    <a:pt x="2464178" y="2145158"/>
                  </a:lnTo>
                  <a:lnTo>
                    <a:pt x="2466809" y="2142229"/>
                  </a:lnTo>
                  <a:lnTo>
                    <a:pt x="2469390" y="2139251"/>
                  </a:lnTo>
                  <a:lnTo>
                    <a:pt x="2472021" y="2136272"/>
                  </a:lnTo>
                  <a:lnTo>
                    <a:pt x="2474602" y="2133344"/>
                  </a:lnTo>
                  <a:lnTo>
                    <a:pt x="2477233" y="2130365"/>
                  </a:lnTo>
                  <a:lnTo>
                    <a:pt x="2492721" y="2112495"/>
                  </a:lnTo>
                  <a:lnTo>
                    <a:pt x="2495302" y="2109467"/>
                  </a:lnTo>
                  <a:lnTo>
                    <a:pt x="2497883" y="2106489"/>
                  </a:lnTo>
                  <a:lnTo>
                    <a:pt x="2500415" y="2103510"/>
                  </a:lnTo>
                  <a:lnTo>
                    <a:pt x="2502996" y="2100482"/>
                  </a:lnTo>
                  <a:lnTo>
                    <a:pt x="2505527" y="2097504"/>
                  </a:lnTo>
                  <a:lnTo>
                    <a:pt x="2508109" y="2094526"/>
                  </a:lnTo>
                  <a:lnTo>
                    <a:pt x="2510640" y="2091498"/>
                  </a:lnTo>
                  <a:lnTo>
                    <a:pt x="2513172" y="2088519"/>
                  </a:lnTo>
                  <a:lnTo>
                    <a:pt x="2518235" y="2082463"/>
                  </a:lnTo>
                  <a:lnTo>
                    <a:pt x="2520767" y="2079485"/>
                  </a:lnTo>
                  <a:lnTo>
                    <a:pt x="2525830" y="2073429"/>
                  </a:lnTo>
                  <a:lnTo>
                    <a:pt x="2528312" y="2070401"/>
                  </a:lnTo>
                  <a:lnTo>
                    <a:pt x="2530843" y="2067373"/>
                  </a:lnTo>
                  <a:lnTo>
                    <a:pt x="2533325" y="2064345"/>
                  </a:lnTo>
                  <a:lnTo>
                    <a:pt x="2535857" y="2061317"/>
                  </a:lnTo>
                  <a:lnTo>
                    <a:pt x="2543303" y="2052233"/>
                  </a:lnTo>
                  <a:lnTo>
                    <a:pt x="2545834" y="2049205"/>
                  </a:lnTo>
                  <a:lnTo>
                    <a:pt x="2548267" y="2046177"/>
                  </a:lnTo>
                  <a:lnTo>
                    <a:pt x="2550748" y="2043149"/>
                  </a:lnTo>
                  <a:lnTo>
                    <a:pt x="2553230" y="2040071"/>
                  </a:lnTo>
                  <a:lnTo>
                    <a:pt x="2555712" y="2037043"/>
                  </a:lnTo>
                  <a:lnTo>
                    <a:pt x="2558145" y="2033966"/>
                  </a:lnTo>
                  <a:lnTo>
                    <a:pt x="2560627" y="2030938"/>
                  </a:lnTo>
                  <a:lnTo>
                    <a:pt x="2563059" y="2027910"/>
                  </a:lnTo>
                  <a:lnTo>
                    <a:pt x="2565541" y="2024832"/>
                  </a:lnTo>
                  <a:lnTo>
                    <a:pt x="2567973" y="2021755"/>
                  </a:lnTo>
                  <a:lnTo>
                    <a:pt x="2570406" y="2018727"/>
                  </a:lnTo>
                  <a:lnTo>
                    <a:pt x="2572838" y="2015649"/>
                  </a:lnTo>
                  <a:lnTo>
                    <a:pt x="2575270" y="2012621"/>
                  </a:lnTo>
                  <a:lnTo>
                    <a:pt x="2582567" y="2003388"/>
                  </a:lnTo>
                  <a:lnTo>
                    <a:pt x="2584950" y="2000310"/>
                  </a:lnTo>
                  <a:lnTo>
                    <a:pt x="2587382" y="1997233"/>
                  </a:lnTo>
                  <a:lnTo>
                    <a:pt x="2589765" y="1994205"/>
                  </a:lnTo>
                  <a:lnTo>
                    <a:pt x="2592197" y="1991127"/>
                  </a:lnTo>
                  <a:lnTo>
                    <a:pt x="2594580" y="1988050"/>
                  </a:lnTo>
                  <a:lnTo>
                    <a:pt x="2596962" y="1984922"/>
                  </a:lnTo>
                  <a:lnTo>
                    <a:pt x="2606493" y="1972612"/>
                  </a:lnTo>
                  <a:lnTo>
                    <a:pt x="2608826" y="1969534"/>
                  </a:lnTo>
                  <a:lnTo>
                    <a:pt x="2611209" y="1966407"/>
                  </a:lnTo>
                  <a:lnTo>
                    <a:pt x="2613591" y="1963329"/>
                  </a:lnTo>
                  <a:lnTo>
                    <a:pt x="2615924" y="1960252"/>
                  </a:lnTo>
                  <a:lnTo>
                    <a:pt x="2618257" y="1957124"/>
                  </a:lnTo>
                  <a:lnTo>
                    <a:pt x="2620640" y="1954047"/>
                  </a:lnTo>
                  <a:lnTo>
                    <a:pt x="2622973" y="1950919"/>
                  </a:lnTo>
                  <a:lnTo>
                    <a:pt x="2625306" y="1947842"/>
                  </a:lnTo>
                  <a:lnTo>
                    <a:pt x="2627639" y="1944715"/>
                  </a:lnTo>
                  <a:lnTo>
                    <a:pt x="2629923" y="1941637"/>
                  </a:lnTo>
                  <a:lnTo>
                    <a:pt x="2634589" y="1935382"/>
                  </a:lnTo>
                  <a:lnTo>
                    <a:pt x="2636872" y="1932305"/>
                  </a:lnTo>
                  <a:lnTo>
                    <a:pt x="2639205" y="1929177"/>
                  </a:lnTo>
                  <a:lnTo>
                    <a:pt x="2641489" y="1926050"/>
                  </a:lnTo>
                  <a:lnTo>
                    <a:pt x="2643822" y="1922923"/>
                  </a:lnTo>
                  <a:lnTo>
                    <a:pt x="2646105" y="1919845"/>
                  </a:lnTo>
                  <a:lnTo>
                    <a:pt x="2652955" y="1910464"/>
                  </a:lnTo>
                  <a:lnTo>
                    <a:pt x="2655189" y="1907336"/>
                  </a:lnTo>
                  <a:lnTo>
                    <a:pt x="2659756" y="1901082"/>
                  </a:lnTo>
                  <a:lnTo>
                    <a:pt x="2661989" y="1897954"/>
                  </a:lnTo>
                  <a:lnTo>
                    <a:pt x="2664273" y="1894827"/>
                  </a:lnTo>
                  <a:lnTo>
                    <a:pt x="2666507" y="1891700"/>
                  </a:lnTo>
                  <a:lnTo>
                    <a:pt x="2668740" y="1888523"/>
                  </a:lnTo>
                  <a:lnTo>
                    <a:pt x="2675442" y="1879141"/>
                  </a:lnTo>
                  <a:lnTo>
                    <a:pt x="2677675" y="1875964"/>
                  </a:lnTo>
                  <a:lnTo>
                    <a:pt x="2679909" y="1872837"/>
                  </a:lnTo>
                  <a:lnTo>
                    <a:pt x="2682093" y="1869710"/>
                  </a:lnTo>
                  <a:lnTo>
                    <a:pt x="2684327" y="1866533"/>
                  </a:lnTo>
                  <a:lnTo>
                    <a:pt x="2688695" y="1860278"/>
                  </a:lnTo>
                  <a:lnTo>
                    <a:pt x="2690929" y="1857101"/>
                  </a:lnTo>
                  <a:lnTo>
                    <a:pt x="2693113" y="1853974"/>
                  </a:lnTo>
                  <a:lnTo>
                    <a:pt x="2695297" y="1850797"/>
                  </a:lnTo>
                  <a:lnTo>
                    <a:pt x="2697481" y="1847670"/>
                  </a:lnTo>
                  <a:lnTo>
                    <a:pt x="2699616" y="1844493"/>
                  </a:lnTo>
                  <a:lnTo>
                    <a:pt x="2701800" y="1841316"/>
                  </a:lnTo>
                  <a:lnTo>
                    <a:pt x="2703984" y="1838189"/>
                  </a:lnTo>
                  <a:lnTo>
                    <a:pt x="2706118" y="1835012"/>
                  </a:lnTo>
                  <a:lnTo>
                    <a:pt x="2708253" y="1831885"/>
                  </a:lnTo>
                  <a:lnTo>
                    <a:pt x="2710437" y="1828708"/>
                  </a:lnTo>
                  <a:lnTo>
                    <a:pt x="2714706" y="1822354"/>
                  </a:lnTo>
                  <a:lnTo>
                    <a:pt x="2716840" y="1819227"/>
                  </a:lnTo>
                  <a:lnTo>
                    <a:pt x="2721109" y="1812873"/>
                  </a:lnTo>
                  <a:lnTo>
                    <a:pt x="2723194" y="1809696"/>
                  </a:lnTo>
                  <a:lnTo>
                    <a:pt x="2725329" y="1806519"/>
                  </a:lnTo>
                  <a:lnTo>
                    <a:pt x="2727414" y="1803342"/>
                  </a:lnTo>
                  <a:lnTo>
                    <a:pt x="2729548" y="1800165"/>
                  </a:lnTo>
                  <a:lnTo>
                    <a:pt x="2731633" y="1796988"/>
                  </a:lnTo>
                  <a:lnTo>
                    <a:pt x="2733718" y="1793861"/>
                  </a:lnTo>
                  <a:lnTo>
                    <a:pt x="2737887" y="1787507"/>
                  </a:lnTo>
                  <a:lnTo>
                    <a:pt x="2739972" y="1784281"/>
                  </a:lnTo>
                  <a:lnTo>
                    <a:pt x="2742057" y="1781104"/>
                  </a:lnTo>
                  <a:lnTo>
                    <a:pt x="2744092" y="1777927"/>
                  </a:lnTo>
                  <a:lnTo>
                    <a:pt x="2746177" y="1774750"/>
                  </a:lnTo>
                  <a:lnTo>
                    <a:pt x="2750248" y="1768396"/>
                  </a:lnTo>
                  <a:lnTo>
                    <a:pt x="2752332" y="1765219"/>
                  </a:lnTo>
                  <a:lnTo>
                    <a:pt x="2754368" y="1762042"/>
                  </a:lnTo>
                  <a:lnTo>
                    <a:pt x="2756403" y="1758816"/>
                  </a:lnTo>
                  <a:lnTo>
                    <a:pt x="2758438" y="1755639"/>
                  </a:lnTo>
                  <a:lnTo>
                    <a:pt x="2760424" y="1752462"/>
                  </a:lnTo>
                  <a:lnTo>
                    <a:pt x="2762459" y="1749285"/>
                  </a:lnTo>
                  <a:lnTo>
                    <a:pt x="2764494" y="1746059"/>
                  </a:lnTo>
                  <a:lnTo>
                    <a:pt x="2768465" y="1739705"/>
                  </a:lnTo>
                  <a:lnTo>
                    <a:pt x="2770500" y="1736528"/>
                  </a:lnTo>
                  <a:lnTo>
                    <a:pt x="2772486" y="1733301"/>
                  </a:lnTo>
                  <a:lnTo>
                    <a:pt x="2774471" y="1730124"/>
                  </a:lnTo>
                  <a:lnTo>
                    <a:pt x="2776457" y="1726898"/>
                  </a:lnTo>
                  <a:lnTo>
                    <a:pt x="2778393" y="1723721"/>
                  </a:lnTo>
                  <a:lnTo>
                    <a:pt x="2780378" y="1720544"/>
                  </a:lnTo>
                  <a:lnTo>
                    <a:pt x="2782364" y="1717317"/>
                  </a:lnTo>
                  <a:lnTo>
                    <a:pt x="2784300" y="1714141"/>
                  </a:lnTo>
                  <a:lnTo>
                    <a:pt x="2786236" y="1710914"/>
                  </a:lnTo>
                  <a:lnTo>
                    <a:pt x="2788221" y="1707737"/>
                  </a:lnTo>
                  <a:lnTo>
                    <a:pt x="2790157" y="1704511"/>
                  </a:lnTo>
                  <a:lnTo>
                    <a:pt x="2792093" y="1701334"/>
                  </a:lnTo>
                  <a:lnTo>
                    <a:pt x="2794029" y="1698107"/>
                  </a:lnTo>
                  <a:lnTo>
                    <a:pt x="2795965" y="1694930"/>
                  </a:lnTo>
                  <a:lnTo>
                    <a:pt x="2797851" y="1691704"/>
                  </a:lnTo>
                  <a:lnTo>
                    <a:pt x="2799787" y="1688527"/>
                  </a:lnTo>
                  <a:lnTo>
                    <a:pt x="2801674" y="1685300"/>
                  </a:lnTo>
                  <a:lnTo>
                    <a:pt x="2803609" y="1682074"/>
                  </a:lnTo>
                  <a:lnTo>
                    <a:pt x="2805496" y="1678897"/>
                  </a:lnTo>
                  <a:lnTo>
                    <a:pt x="2807382" y="1675670"/>
                  </a:lnTo>
                  <a:lnTo>
                    <a:pt x="2809268" y="1672493"/>
                  </a:lnTo>
                  <a:lnTo>
                    <a:pt x="2813041" y="1666040"/>
                  </a:lnTo>
                  <a:lnTo>
                    <a:pt x="2814927" y="1662863"/>
                  </a:lnTo>
                  <a:lnTo>
                    <a:pt x="2816764" y="1659637"/>
                  </a:lnTo>
                  <a:lnTo>
                    <a:pt x="2818650" y="1656410"/>
                  </a:lnTo>
                  <a:lnTo>
                    <a:pt x="2820487" y="1653233"/>
                  </a:lnTo>
                  <a:lnTo>
                    <a:pt x="2824160" y="1646780"/>
                  </a:lnTo>
                  <a:lnTo>
                    <a:pt x="2826046" y="1643603"/>
                  </a:lnTo>
                  <a:lnTo>
                    <a:pt x="2827833" y="1640377"/>
                  </a:lnTo>
                  <a:lnTo>
                    <a:pt x="2831507" y="1633924"/>
                  </a:lnTo>
                  <a:lnTo>
                    <a:pt x="2833343" y="1630747"/>
                  </a:lnTo>
                  <a:lnTo>
                    <a:pt x="2836917" y="1624294"/>
                  </a:lnTo>
                  <a:lnTo>
                    <a:pt x="2838754" y="1621067"/>
                  </a:lnTo>
                  <a:lnTo>
                    <a:pt x="2840541" y="1617840"/>
                  </a:lnTo>
                  <a:lnTo>
                    <a:pt x="2842328" y="1614664"/>
                  </a:lnTo>
                  <a:lnTo>
                    <a:pt x="2844115" y="1611437"/>
                  </a:lnTo>
                  <a:lnTo>
                    <a:pt x="2845852" y="1608210"/>
                  </a:lnTo>
                  <a:lnTo>
                    <a:pt x="2849426" y="1601757"/>
                  </a:lnTo>
                  <a:lnTo>
                    <a:pt x="2851164" y="1598580"/>
                  </a:lnTo>
                  <a:lnTo>
                    <a:pt x="2852901" y="1595354"/>
                  </a:lnTo>
                  <a:lnTo>
                    <a:pt x="2854688" y="1592127"/>
                  </a:lnTo>
                  <a:lnTo>
                    <a:pt x="2858163" y="1585674"/>
                  </a:lnTo>
                  <a:lnTo>
                    <a:pt x="2859850" y="1582448"/>
                  </a:lnTo>
                  <a:lnTo>
                    <a:pt x="2861588" y="1579221"/>
                  </a:lnTo>
                  <a:lnTo>
                    <a:pt x="2863325" y="1576044"/>
                  </a:lnTo>
                  <a:lnTo>
                    <a:pt x="2865013" y="1572818"/>
                  </a:lnTo>
                  <a:lnTo>
                    <a:pt x="2866750" y="1569591"/>
                  </a:lnTo>
                  <a:lnTo>
                    <a:pt x="2875189" y="1553458"/>
                  </a:lnTo>
                  <a:lnTo>
                    <a:pt x="2876877" y="1550282"/>
                  </a:lnTo>
                  <a:lnTo>
                    <a:pt x="2878515" y="1547055"/>
                  </a:lnTo>
                  <a:lnTo>
                    <a:pt x="2880202" y="1543828"/>
                  </a:lnTo>
                  <a:lnTo>
                    <a:pt x="2888393" y="1527696"/>
                  </a:lnTo>
                  <a:lnTo>
                    <a:pt x="2890031" y="1524519"/>
                  </a:lnTo>
                  <a:lnTo>
                    <a:pt x="2891669" y="1521292"/>
                  </a:lnTo>
                  <a:lnTo>
                    <a:pt x="2894846" y="1514839"/>
                  </a:lnTo>
                  <a:lnTo>
                    <a:pt x="2896484" y="1511613"/>
                  </a:lnTo>
                  <a:lnTo>
                    <a:pt x="2901249" y="1501933"/>
                  </a:lnTo>
                  <a:lnTo>
                    <a:pt x="2902838" y="1498756"/>
                  </a:lnTo>
                  <a:lnTo>
                    <a:pt x="2904377" y="1495530"/>
                  </a:lnTo>
                  <a:lnTo>
                    <a:pt x="2905965" y="1492303"/>
                  </a:lnTo>
                  <a:lnTo>
                    <a:pt x="2907504" y="1489076"/>
                  </a:lnTo>
                  <a:lnTo>
                    <a:pt x="2909092" y="1485850"/>
                  </a:lnTo>
                  <a:lnTo>
                    <a:pt x="2912170" y="1479397"/>
                  </a:lnTo>
                  <a:lnTo>
                    <a:pt x="2913709" y="1476220"/>
                  </a:lnTo>
                  <a:lnTo>
                    <a:pt x="2915247" y="1472993"/>
                  </a:lnTo>
                  <a:lnTo>
                    <a:pt x="2916737" y="1469767"/>
                  </a:lnTo>
                  <a:lnTo>
                    <a:pt x="2918275" y="1466540"/>
                  </a:lnTo>
                  <a:lnTo>
                    <a:pt x="2919765" y="1463314"/>
                  </a:lnTo>
                  <a:lnTo>
                    <a:pt x="2921303" y="1460137"/>
                  </a:lnTo>
                  <a:lnTo>
                    <a:pt x="2927260" y="1447231"/>
                  </a:lnTo>
                  <a:lnTo>
                    <a:pt x="2928749" y="1444054"/>
                  </a:lnTo>
                  <a:lnTo>
                    <a:pt x="2930189" y="1440827"/>
                  </a:lnTo>
                  <a:lnTo>
                    <a:pt x="2931678" y="1437601"/>
                  </a:lnTo>
                  <a:lnTo>
                    <a:pt x="2933118" y="1434374"/>
                  </a:lnTo>
                  <a:lnTo>
                    <a:pt x="2934607" y="1431197"/>
                  </a:lnTo>
                  <a:lnTo>
                    <a:pt x="2937486" y="1424744"/>
                  </a:lnTo>
                  <a:lnTo>
                    <a:pt x="2938925" y="1421567"/>
                  </a:lnTo>
                  <a:lnTo>
                    <a:pt x="2940315" y="1418341"/>
                  </a:lnTo>
                  <a:lnTo>
                    <a:pt x="2943194" y="1411887"/>
                  </a:lnTo>
                  <a:lnTo>
                    <a:pt x="2944584" y="1408711"/>
                  </a:lnTo>
                  <a:lnTo>
                    <a:pt x="2945974" y="1405484"/>
                  </a:lnTo>
                  <a:lnTo>
                    <a:pt x="2947364" y="1402307"/>
                  </a:lnTo>
                  <a:lnTo>
                    <a:pt x="2950144" y="1395854"/>
                  </a:lnTo>
                  <a:lnTo>
                    <a:pt x="2951534" y="1392677"/>
                  </a:lnTo>
                  <a:lnTo>
                    <a:pt x="2952923" y="1389451"/>
                  </a:lnTo>
                  <a:lnTo>
                    <a:pt x="2954264" y="1386274"/>
                  </a:lnTo>
                  <a:lnTo>
                    <a:pt x="2955654" y="1383047"/>
                  </a:lnTo>
                  <a:lnTo>
                    <a:pt x="2956994" y="1379821"/>
                  </a:lnTo>
                  <a:lnTo>
                    <a:pt x="2958334" y="1376644"/>
                  </a:lnTo>
                  <a:lnTo>
                    <a:pt x="2959674" y="1373417"/>
                  </a:lnTo>
                  <a:lnTo>
                    <a:pt x="2961015" y="1370240"/>
                  </a:lnTo>
                  <a:lnTo>
                    <a:pt x="2962355" y="1367014"/>
                  </a:lnTo>
                  <a:lnTo>
                    <a:pt x="2963645" y="1363837"/>
                  </a:lnTo>
                  <a:lnTo>
                    <a:pt x="2964986" y="1360610"/>
                  </a:lnTo>
                  <a:lnTo>
                    <a:pt x="2966276" y="1357433"/>
                  </a:lnTo>
                  <a:lnTo>
                    <a:pt x="2967617" y="1354256"/>
                  </a:lnTo>
                  <a:lnTo>
                    <a:pt x="2968907" y="1351030"/>
                  </a:lnTo>
                  <a:lnTo>
                    <a:pt x="2970198" y="1347853"/>
                  </a:lnTo>
                  <a:lnTo>
                    <a:pt x="2971488" y="1344626"/>
                  </a:lnTo>
                  <a:lnTo>
                    <a:pt x="2972779" y="1341449"/>
                  </a:lnTo>
                  <a:lnTo>
                    <a:pt x="2974020" y="1338273"/>
                  </a:lnTo>
                  <a:lnTo>
                    <a:pt x="2975311" y="1335046"/>
                  </a:lnTo>
                  <a:lnTo>
                    <a:pt x="2977793" y="1328692"/>
                  </a:lnTo>
                  <a:lnTo>
                    <a:pt x="2979083" y="1325515"/>
                  </a:lnTo>
                  <a:lnTo>
                    <a:pt x="2980324" y="1322289"/>
                  </a:lnTo>
                  <a:lnTo>
                    <a:pt x="2981516" y="1319112"/>
                  </a:lnTo>
                  <a:lnTo>
                    <a:pt x="2983997" y="1312758"/>
                  </a:lnTo>
                  <a:lnTo>
                    <a:pt x="2985189" y="1309531"/>
                  </a:lnTo>
                  <a:lnTo>
                    <a:pt x="2986430" y="1306355"/>
                  </a:lnTo>
                  <a:lnTo>
                    <a:pt x="2992386" y="1290470"/>
                  </a:lnTo>
                  <a:lnTo>
                    <a:pt x="2993528" y="1287293"/>
                  </a:lnTo>
                  <a:lnTo>
                    <a:pt x="2994719" y="1284116"/>
                  </a:lnTo>
                  <a:lnTo>
                    <a:pt x="2995861" y="1280939"/>
                  </a:lnTo>
                  <a:lnTo>
                    <a:pt x="2997053" y="1277762"/>
                  </a:lnTo>
                  <a:lnTo>
                    <a:pt x="3000478" y="1268232"/>
                  </a:lnTo>
                  <a:lnTo>
                    <a:pt x="3001570" y="1265055"/>
                  </a:lnTo>
                  <a:lnTo>
                    <a:pt x="3002711" y="1261878"/>
                  </a:lnTo>
                  <a:lnTo>
                    <a:pt x="3003803" y="1258751"/>
                  </a:lnTo>
                  <a:lnTo>
                    <a:pt x="3004945" y="1255574"/>
                  </a:lnTo>
                  <a:lnTo>
                    <a:pt x="3007129" y="1249220"/>
                  </a:lnTo>
                  <a:lnTo>
                    <a:pt x="3008221" y="1246093"/>
                  </a:lnTo>
                  <a:lnTo>
                    <a:pt x="3010405" y="1239739"/>
                  </a:lnTo>
                  <a:lnTo>
                    <a:pt x="3011448" y="1236612"/>
                  </a:lnTo>
                  <a:lnTo>
                    <a:pt x="3012540" y="1233435"/>
                  </a:lnTo>
                  <a:lnTo>
                    <a:pt x="3013582" y="1230258"/>
                  </a:lnTo>
                  <a:lnTo>
                    <a:pt x="3014625" y="1227130"/>
                  </a:lnTo>
                  <a:lnTo>
                    <a:pt x="3015667" y="1223954"/>
                  </a:lnTo>
                  <a:lnTo>
                    <a:pt x="3016710" y="1220826"/>
                  </a:lnTo>
                  <a:lnTo>
                    <a:pt x="3017752" y="1217649"/>
                  </a:lnTo>
                  <a:lnTo>
                    <a:pt x="3018745" y="1214522"/>
                  </a:lnTo>
                  <a:lnTo>
                    <a:pt x="3019787" y="1211345"/>
                  </a:lnTo>
                  <a:lnTo>
                    <a:pt x="3020780" y="1208218"/>
                  </a:lnTo>
                  <a:lnTo>
                    <a:pt x="3021822" y="1205091"/>
                  </a:lnTo>
                  <a:lnTo>
                    <a:pt x="3022815" y="1201914"/>
                  </a:lnTo>
                  <a:lnTo>
                    <a:pt x="3024801" y="1195659"/>
                  </a:lnTo>
                  <a:lnTo>
                    <a:pt x="3025744" y="1192532"/>
                  </a:lnTo>
                  <a:lnTo>
                    <a:pt x="3026737" y="1189355"/>
                  </a:lnTo>
                  <a:lnTo>
                    <a:pt x="3027729" y="1186228"/>
                  </a:lnTo>
                  <a:lnTo>
                    <a:pt x="3033388" y="1167464"/>
                  </a:lnTo>
                  <a:lnTo>
                    <a:pt x="3034282" y="1164337"/>
                  </a:lnTo>
                  <a:lnTo>
                    <a:pt x="3035225" y="1161210"/>
                  </a:lnTo>
                  <a:lnTo>
                    <a:pt x="3037905" y="1151828"/>
                  </a:lnTo>
                  <a:lnTo>
                    <a:pt x="3038799" y="1148750"/>
                  </a:lnTo>
                  <a:lnTo>
                    <a:pt x="3040586" y="1142496"/>
                  </a:lnTo>
                  <a:lnTo>
                    <a:pt x="3041430" y="1139368"/>
                  </a:lnTo>
                  <a:lnTo>
                    <a:pt x="3042323" y="1136291"/>
                  </a:lnTo>
                  <a:lnTo>
                    <a:pt x="3043167" y="1133163"/>
                  </a:lnTo>
                  <a:lnTo>
                    <a:pt x="3044011" y="1130086"/>
                  </a:lnTo>
                  <a:lnTo>
                    <a:pt x="3045699" y="1123831"/>
                  </a:lnTo>
                  <a:lnTo>
                    <a:pt x="3046543" y="1120754"/>
                  </a:lnTo>
                  <a:lnTo>
                    <a:pt x="3047337" y="1117676"/>
                  </a:lnTo>
                  <a:lnTo>
                    <a:pt x="3048181" y="1114549"/>
                  </a:lnTo>
                  <a:lnTo>
                    <a:pt x="3048975" y="1111471"/>
                  </a:lnTo>
                  <a:lnTo>
                    <a:pt x="3049769" y="1108344"/>
                  </a:lnTo>
                  <a:lnTo>
                    <a:pt x="3052946" y="1096033"/>
                  </a:lnTo>
                  <a:lnTo>
                    <a:pt x="3053691" y="1092906"/>
                  </a:lnTo>
                  <a:lnTo>
                    <a:pt x="3054485" y="1089828"/>
                  </a:lnTo>
                  <a:lnTo>
                    <a:pt x="3057463" y="1077518"/>
                  </a:lnTo>
                  <a:lnTo>
                    <a:pt x="3058208" y="1074490"/>
                  </a:lnTo>
                  <a:lnTo>
                    <a:pt x="3058903" y="1071412"/>
                  </a:lnTo>
                  <a:lnTo>
                    <a:pt x="3059647" y="1068335"/>
                  </a:lnTo>
                  <a:lnTo>
                    <a:pt x="3061037" y="1062179"/>
                  </a:lnTo>
                  <a:lnTo>
                    <a:pt x="3061732" y="1059151"/>
                  </a:lnTo>
                  <a:lnTo>
                    <a:pt x="3063122" y="1052996"/>
                  </a:lnTo>
                  <a:lnTo>
                    <a:pt x="3063817" y="1049968"/>
                  </a:lnTo>
                  <a:lnTo>
                    <a:pt x="3064462" y="1046891"/>
                  </a:lnTo>
                  <a:lnTo>
                    <a:pt x="3065157" y="1043863"/>
                  </a:lnTo>
                  <a:lnTo>
                    <a:pt x="3065802" y="1040835"/>
                  </a:lnTo>
                  <a:lnTo>
                    <a:pt x="3066448" y="1037757"/>
                  </a:lnTo>
                  <a:lnTo>
                    <a:pt x="3067738" y="1031701"/>
                  </a:lnTo>
                  <a:lnTo>
                    <a:pt x="3068384" y="1028623"/>
                  </a:lnTo>
                  <a:lnTo>
                    <a:pt x="3068979" y="1025595"/>
                  </a:lnTo>
                  <a:lnTo>
                    <a:pt x="3069625" y="1022567"/>
                  </a:lnTo>
                  <a:lnTo>
                    <a:pt x="3073199" y="1004399"/>
                  </a:lnTo>
                  <a:lnTo>
                    <a:pt x="3073745" y="1001371"/>
                  </a:lnTo>
                  <a:lnTo>
                    <a:pt x="3074340" y="998343"/>
                  </a:lnTo>
                  <a:lnTo>
                    <a:pt x="3074886" y="995365"/>
                  </a:lnTo>
                  <a:lnTo>
                    <a:pt x="3075978" y="989309"/>
                  </a:lnTo>
                  <a:lnTo>
                    <a:pt x="3076525" y="986331"/>
                  </a:lnTo>
                  <a:lnTo>
                    <a:pt x="3077071" y="983303"/>
                  </a:lnTo>
                  <a:lnTo>
                    <a:pt x="3077567" y="980324"/>
                  </a:lnTo>
                  <a:lnTo>
                    <a:pt x="3078113" y="977296"/>
                  </a:lnTo>
                  <a:lnTo>
                    <a:pt x="3078609" y="974318"/>
                  </a:lnTo>
                  <a:lnTo>
                    <a:pt x="3079106" y="971290"/>
                  </a:lnTo>
                  <a:lnTo>
                    <a:pt x="3080595" y="962355"/>
                  </a:lnTo>
                  <a:lnTo>
                    <a:pt x="3081042" y="959377"/>
                  </a:lnTo>
                  <a:lnTo>
                    <a:pt x="3081538" y="956349"/>
                  </a:lnTo>
                  <a:lnTo>
                    <a:pt x="3081985" y="953370"/>
                  </a:lnTo>
                  <a:lnTo>
                    <a:pt x="3082481" y="950392"/>
                  </a:lnTo>
                  <a:lnTo>
                    <a:pt x="3082928" y="947463"/>
                  </a:lnTo>
                  <a:lnTo>
                    <a:pt x="3083375" y="944485"/>
                  </a:lnTo>
                  <a:lnTo>
                    <a:pt x="3083772" y="941507"/>
                  </a:lnTo>
                  <a:lnTo>
                    <a:pt x="3084665" y="935550"/>
                  </a:lnTo>
                  <a:lnTo>
                    <a:pt x="3085062" y="932621"/>
                  </a:lnTo>
                  <a:lnTo>
                    <a:pt x="3085857" y="926664"/>
                  </a:lnTo>
                  <a:lnTo>
                    <a:pt x="3086254" y="923736"/>
                  </a:lnTo>
                  <a:lnTo>
                    <a:pt x="3086651" y="920757"/>
                  </a:lnTo>
                  <a:lnTo>
                    <a:pt x="3087445" y="914900"/>
                  </a:lnTo>
                  <a:lnTo>
                    <a:pt x="3087793" y="911922"/>
                  </a:lnTo>
                  <a:lnTo>
                    <a:pt x="3088140" y="908993"/>
                  </a:lnTo>
                  <a:lnTo>
                    <a:pt x="3088537" y="906064"/>
                  </a:lnTo>
                  <a:lnTo>
                    <a:pt x="3089232" y="900207"/>
                  </a:lnTo>
                  <a:lnTo>
                    <a:pt x="3089530" y="897278"/>
                  </a:lnTo>
                  <a:lnTo>
                    <a:pt x="3090225" y="891421"/>
                  </a:lnTo>
                  <a:lnTo>
                    <a:pt x="3090821" y="885563"/>
                  </a:lnTo>
                  <a:lnTo>
                    <a:pt x="3091118" y="882684"/>
                  </a:lnTo>
                  <a:lnTo>
                    <a:pt x="3091714" y="876827"/>
                  </a:lnTo>
                  <a:lnTo>
                    <a:pt x="3092012" y="873948"/>
                  </a:lnTo>
                  <a:lnTo>
                    <a:pt x="3092260" y="871019"/>
                  </a:lnTo>
                  <a:lnTo>
                    <a:pt x="3092558" y="868140"/>
                  </a:lnTo>
                  <a:lnTo>
                    <a:pt x="3092806" y="865211"/>
                  </a:lnTo>
                  <a:lnTo>
                    <a:pt x="3093799" y="853695"/>
                  </a:lnTo>
                  <a:lnTo>
                    <a:pt x="3093997" y="850766"/>
                  </a:lnTo>
                  <a:lnTo>
                    <a:pt x="3094246" y="847887"/>
                  </a:lnTo>
                  <a:lnTo>
                    <a:pt x="3094444" y="845008"/>
                  </a:lnTo>
                  <a:lnTo>
                    <a:pt x="3094643" y="842179"/>
                  </a:lnTo>
                  <a:lnTo>
                    <a:pt x="3095238" y="833541"/>
                  </a:lnTo>
                  <a:lnTo>
                    <a:pt x="3095437" y="830712"/>
                  </a:lnTo>
                  <a:lnTo>
                    <a:pt x="3095586" y="827833"/>
                  </a:lnTo>
                  <a:lnTo>
                    <a:pt x="3095784" y="824954"/>
                  </a:lnTo>
                  <a:lnTo>
                    <a:pt x="3096082" y="819295"/>
                  </a:lnTo>
                  <a:lnTo>
                    <a:pt x="3096231" y="816416"/>
                  </a:lnTo>
                  <a:lnTo>
                    <a:pt x="3096380" y="813586"/>
                  </a:lnTo>
                  <a:lnTo>
                    <a:pt x="3096479" y="810757"/>
                  </a:lnTo>
                  <a:lnTo>
                    <a:pt x="3096628" y="807927"/>
                  </a:lnTo>
                  <a:lnTo>
                    <a:pt x="3096728" y="805098"/>
                  </a:lnTo>
                  <a:lnTo>
                    <a:pt x="3096876" y="802269"/>
                  </a:lnTo>
                  <a:lnTo>
                    <a:pt x="3097174" y="793780"/>
                  </a:lnTo>
                  <a:lnTo>
                    <a:pt x="3097224" y="790951"/>
                  </a:lnTo>
                  <a:lnTo>
                    <a:pt x="3097323" y="788171"/>
                  </a:lnTo>
                  <a:lnTo>
                    <a:pt x="3097373" y="785342"/>
                  </a:lnTo>
                  <a:lnTo>
                    <a:pt x="3097472" y="782512"/>
                  </a:lnTo>
                  <a:lnTo>
                    <a:pt x="3097522" y="779732"/>
                  </a:lnTo>
                  <a:lnTo>
                    <a:pt x="3097571" y="776903"/>
                  </a:lnTo>
                  <a:lnTo>
                    <a:pt x="3097671" y="771343"/>
                  </a:lnTo>
                  <a:lnTo>
                    <a:pt x="3097671" y="768564"/>
                  </a:lnTo>
                  <a:lnTo>
                    <a:pt x="3097720" y="765734"/>
                  </a:lnTo>
                  <a:lnTo>
                    <a:pt x="3097720" y="749105"/>
                  </a:lnTo>
                  <a:lnTo>
                    <a:pt x="3097671" y="746325"/>
                  </a:lnTo>
                  <a:lnTo>
                    <a:pt x="3097671" y="743595"/>
                  </a:lnTo>
                  <a:lnTo>
                    <a:pt x="3097621" y="740815"/>
                  </a:lnTo>
                  <a:lnTo>
                    <a:pt x="3097571" y="738085"/>
                  </a:lnTo>
                  <a:lnTo>
                    <a:pt x="3097522" y="735305"/>
                  </a:lnTo>
                  <a:lnTo>
                    <a:pt x="3097423" y="729845"/>
                  </a:lnTo>
                  <a:lnTo>
                    <a:pt x="3097323" y="727115"/>
                  </a:lnTo>
                  <a:lnTo>
                    <a:pt x="3097274" y="724385"/>
                  </a:lnTo>
                  <a:lnTo>
                    <a:pt x="3096678" y="708004"/>
                  </a:lnTo>
                  <a:lnTo>
                    <a:pt x="3096529" y="705323"/>
                  </a:lnTo>
                  <a:lnTo>
                    <a:pt x="3096380" y="702593"/>
                  </a:lnTo>
                  <a:lnTo>
                    <a:pt x="3096281" y="699913"/>
                  </a:lnTo>
                  <a:lnTo>
                    <a:pt x="3096132" y="697232"/>
                  </a:lnTo>
                  <a:lnTo>
                    <a:pt x="3095983" y="694502"/>
                  </a:lnTo>
                  <a:lnTo>
                    <a:pt x="3095784" y="691821"/>
                  </a:lnTo>
                  <a:lnTo>
                    <a:pt x="3095487" y="686460"/>
                  </a:lnTo>
                  <a:lnTo>
                    <a:pt x="3094692" y="675738"/>
                  </a:lnTo>
                  <a:lnTo>
                    <a:pt x="3094494" y="673107"/>
                  </a:lnTo>
                  <a:lnTo>
                    <a:pt x="3094295" y="670427"/>
                  </a:lnTo>
                  <a:lnTo>
                    <a:pt x="3094047" y="667746"/>
                  </a:lnTo>
                  <a:lnTo>
                    <a:pt x="3093849" y="665116"/>
                  </a:lnTo>
                  <a:lnTo>
                    <a:pt x="3093600" y="662485"/>
                  </a:lnTo>
                  <a:lnTo>
                    <a:pt x="3093352" y="659804"/>
                  </a:lnTo>
                  <a:lnTo>
                    <a:pt x="3092359" y="649281"/>
                  </a:lnTo>
                  <a:lnTo>
                    <a:pt x="3091764" y="644019"/>
                  </a:lnTo>
                  <a:lnTo>
                    <a:pt x="3091515" y="641388"/>
                  </a:lnTo>
                  <a:lnTo>
                    <a:pt x="3091218" y="638807"/>
                  </a:lnTo>
                  <a:lnTo>
                    <a:pt x="3090920" y="636176"/>
                  </a:lnTo>
                  <a:lnTo>
                    <a:pt x="3090572" y="633595"/>
                  </a:lnTo>
                  <a:lnTo>
                    <a:pt x="3090275" y="630964"/>
                  </a:lnTo>
                  <a:lnTo>
                    <a:pt x="3089977" y="628383"/>
                  </a:lnTo>
                  <a:lnTo>
                    <a:pt x="3089629" y="625752"/>
                  </a:lnTo>
                  <a:lnTo>
                    <a:pt x="3087544" y="610264"/>
                  </a:lnTo>
                  <a:lnTo>
                    <a:pt x="3087147" y="607733"/>
                  </a:lnTo>
                  <a:lnTo>
                    <a:pt x="3086750" y="605151"/>
                  </a:lnTo>
                  <a:lnTo>
                    <a:pt x="3086353" y="602620"/>
                  </a:lnTo>
                  <a:lnTo>
                    <a:pt x="3085956" y="600039"/>
                  </a:lnTo>
                  <a:lnTo>
                    <a:pt x="3085559" y="597507"/>
                  </a:lnTo>
                  <a:lnTo>
                    <a:pt x="3085162" y="594926"/>
                  </a:lnTo>
                  <a:lnTo>
                    <a:pt x="3084765" y="592394"/>
                  </a:lnTo>
                  <a:lnTo>
                    <a:pt x="3084318" y="589863"/>
                  </a:lnTo>
                  <a:lnTo>
                    <a:pt x="3083921" y="587331"/>
                  </a:lnTo>
                  <a:lnTo>
                    <a:pt x="3082580" y="579736"/>
                  </a:lnTo>
                  <a:lnTo>
                    <a:pt x="3082134" y="577254"/>
                  </a:lnTo>
                  <a:lnTo>
                    <a:pt x="3081637" y="574723"/>
                  </a:lnTo>
                  <a:lnTo>
                    <a:pt x="3081191" y="572241"/>
                  </a:lnTo>
                  <a:lnTo>
                    <a:pt x="3080694" y="569709"/>
                  </a:lnTo>
                  <a:lnTo>
                    <a:pt x="3080247" y="567227"/>
                  </a:lnTo>
                  <a:lnTo>
                    <a:pt x="3079751" y="564695"/>
                  </a:lnTo>
                  <a:lnTo>
                    <a:pt x="3078758" y="559732"/>
                  </a:lnTo>
                  <a:lnTo>
                    <a:pt x="3078212" y="557250"/>
                  </a:lnTo>
                  <a:lnTo>
                    <a:pt x="3077716" y="554768"/>
                  </a:lnTo>
                  <a:lnTo>
                    <a:pt x="3077170" y="552286"/>
                  </a:lnTo>
                  <a:lnTo>
                    <a:pt x="3076673" y="549853"/>
                  </a:lnTo>
                  <a:lnTo>
                    <a:pt x="3075581" y="544889"/>
                  </a:lnTo>
                  <a:lnTo>
                    <a:pt x="3075035" y="542457"/>
                  </a:lnTo>
                  <a:lnTo>
                    <a:pt x="3074489" y="539975"/>
                  </a:lnTo>
                  <a:lnTo>
                    <a:pt x="3073894" y="537543"/>
                  </a:lnTo>
                  <a:lnTo>
                    <a:pt x="3073348" y="535110"/>
                  </a:lnTo>
                  <a:lnTo>
                    <a:pt x="3069774" y="520517"/>
                  </a:lnTo>
                  <a:lnTo>
                    <a:pt x="3069178" y="518134"/>
                  </a:lnTo>
                  <a:lnTo>
                    <a:pt x="3068533" y="515702"/>
                  </a:lnTo>
                  <a:lnTo>
                    <a:pt x="3067887" y="513319"/>
                  </a:lnTo>
                  <a:lnTo>
                    <a:pt x="3067242" y="510887"/>
                  </a:lnTo>
                  <a:lnTo>
                    <a:pt x="3064661" y="501356"/>
                  </a:lnTo>
                  <a:lnTo>
                    <a:pt x="3063966" y="498973"/>
                  </a:lnTo>
                  <a:lnTo>
                    <a:pt x="3063321" y="496590"/>
                  </a:lnTo>
                  <a:lnTo>
                    <a:pt x="3062626" y="494208"/>
                  </a:lnTo>
                  <a:lnTo>
                    <a:pt x="3061931" y="491875"/>
                  </a:lnTo>
                  <a:lnTo>
                    <a:pt x="3061236" y="489492"/>
                  </a:lnTo>
                  <a:lnTo>
                    <a:pt x="3060541" y="487159"/>
                  </a:lnTo>
                  <a:lnTo>
                    <a:pt x="3059796" y="484826"/>
                  </a:lnTo>
                  <a:lnTo>
                    <a:pt x="3059101" y="482443"/>
                  </a:lnTo>
                  <a:lnTo>
                    <a:pt x="3058357" y="480110"/>
                  </a:lnTo>
                  <a:lnTo>
                    <a:pt x="3057662" y="477777"/>
                  </a:lnTo>
                  <a:lnTo>
                    <a:pt x="3056173" y="473111"/>
                  </a:lnTo>
                  <a:lnTo>
                    <a:pt x="3055428" y="470828"/>
                  </a:lnTo>
                  <a:lnTo>
                    <a:pt x="3054683" y="468495"/>
                  </a:lnTo>
                  <a:lnTo>
                    <a:pt x="3053889" y="466162"/>
                  </a:lnTo>
                  <a:lnTo>
                    <a:pt x="3053145" y="463878"/>
                  </a:lnTo>
                  <a:lnTo>
                    <a:pt x="3052350" y="461545"/>
                  </a:lnTo>
                  <a:lnTo>
                    <a:pt x="3048379" y="450128"/>
                  </a:lnTo>
                  <a:lnTo>
                    <a:pt x="3047535" y="447845"/>
                  </a:lnTo>
                  <a:lnTo>
                    <a:pt x="3046741" y="445561"/>
                  </a:lnTo>
                  <a:lnTo>
                    <a:pt x="3045897" y="443328"/>
                  </a:lnTo>
                  <a:lnTo>
                    <a:pt x="3045053" y="441044"/>
                  </a:lnTo>
                  <a:lnTo>
                    <a:pt x="3044210" y="438810"/>
                  </a:lnTo>
                  <a:lnTo>
                    <a:pt x="3043366" y="436527"/>
                  </a:lnTo>
                  <a:lnTo>
                    <a:pt x="3041678" y="432060"/>
                  </a:lnTo>
                  <a:lnTo>
                    <a:pt x="3040784" y="429826"/>
                  </a:lnTo>
                  <a:lnTo>
                    <a:pt x="3039941" y="427592"/>
                  </a:lnTo>
                  <a:lnTo>
                    <a:pt x="3038154" y="423124"/>
                  </a:lnTo>
                  <a:lnTo>
                    <a:pt x="3037260" y="420940"/>
                  </a:lnTo>
                  <a:lnTo>
                    <a:pt x="3036367" y="418707"/>
                  </a:lnTo>
                  <a:lnTo>
                    <a:pt x="3035423" y="416522"/>
                  </a:lnTo>
                  <a:lnTo>
                    <a:pt x="3034530" y="414289"/>
                  </a:lnTo>
                  <a:lnTo>
                    <a:pt x="3033636" y="412105"/>
                  </a:lnTo>
                  <a:lnTo>
                    <a:pt x="3028921" y="401184"/>
                  </a:lnTo>
                  <a:lnTo>
                    <a:pt x="3027928" y="399049"/>
                  </a:lnTo>
                  <a:lnTo>
                    <a:pt x="3026985" y="396865"/>
                  </a:lnTo>
                  <a:lnTo>
                    <a:pt x="3025992" y="394731"/>
                  </a:lnTo>
                  <a:lnTo>
                    <a:pt x="3025049" y="392547"/>
                  </a:lnTo>
                  <a:lnTo>
                    <a:pt x="3021078" y="384009"/>
                  </a:lnTo>
                  <a:lnTo>
                    <a:pt x="3020035" y="381874"/>
                  </a:lnTo>
                  <a:lnTo>
                    <a:pt x="3019043" y="379740"/>
                  </a:lnTo>
                  <a:lnTo>
                    <a:pt x="3018000" y="377655"/>
                  </a:lnTo>
                  <a:lnTo>
                    <a:pt x="3016958" y="375520"/>
                  </a:lnTo>
                  <a:lnTo>
                    <a:pt x="3014873" y="371351"/>
                  </a:lnTo>
                  <a:lnTo>
                    <a:pt x="3013830" y="369216"/>
                  </a:lnTo>
                  <a:lnTo>
                    <a:pt x="3011746" y="365047"/>
                  </a:lnTo>
                  <a:lnTo>
                    <a:pt x="3009562" y="360877"/>
                  </a:lnTo>
                  <a:lnTo>
                    <a:pt x="3008469" y="358842"/>
                  </a:lnTo>
                  <a:lnTo>
                    <a:pt x="3007427" y="356757"/>
                  </a:lnTo>
                  <a:lnTo>
                    <a:pt x="3006335" y="354722"/>
                  </a:lnTo>
                  <a:lnTo>
                    <a:pt x="3005193" y="352637"/>
                  </a:lnTo>
                  <a:lnTo>
                    <a:pt x="3003009" y="348566"/>
                  </a:lnTo>
                  <a:lnTo>
                    <a:pt x="2999584" y="342461"/>
                  </a:lnTo>
                  <a:lnTo>
                    <a:pt x="2998492" y="340426"/>
                  </a:lnTo>
                  <a:lnTo>
                    <a:pt x="2997301" y="338390"/>
                  </a:lnTo>
                  <a:lnTo>
                    <a:pt x="2996159" y="336405"/>
                  </a:lnTo>
                  <a:lnTo>
                    <a:pt x="2995017" y="334370"/>
                  </a:lnTo>
                  <a:lnTo>
                    <a:pt x="2993826" y="332384"/>
                  </a:lnTo>
                  <a:lnTo>
                    <a:pt x="2992684" y="330398"/>
                  </a:lnTo>
                  <a:lnTo>
                    <a:pt x="2986728" y="320471"/>
                  </a:lnTo>
                  <a:lnTo>
                    <a:pt x="2985536" y="318535"/>
                  </a:lnTo>
                  <a:lnTo>
                    <a:pt x="2984295" y="316549"/>
                  </a:lnTo>
                  <a:lnTo>
                    <a:pt x="2983054" y="314613"/>
                  </a:lnTo>
                  <a:lnTo>
                    <a:pt x="2981863" y="312628"/>
                  </a:lnTo>
                  <a:lnTo>
                    <a:pt x="2978140" y="306820"/>
                  </a:lnTo>
                  <a:lnTo>
                    <a:pt x="2976899" y="304934"/>
                  </a:lnTo>
                  <a:lnTo>
                    <a:pt x="2975608" y="302998"/>
                  </a:lnTo>
                  <a:lnTo>
                    <a:pt x="2974367" y="301062"/>
                  </a:lnTo>
                  <a:lnTo>
                    <a:pt x="2973077" y="299175"/>
                  </a:lnTo>
                  <a:lnTo>
                    <a:pt x="2971786" y="297239"/>
                  </a:lnTo>
                  <a:lnTo>
                    <a:pt x="2965333" y="287808"/>
                  </a:lnTo>
                  <a:lnTo>
                    <a:pt x="2963993" y="285922"/>
                  </a:lnTo>
                  <a:lnTo>
                    <a:pt x="2962702" y="284085"/>
                  </a:lnTo>
                  <a:lnTo>
                    <a:pt x="2961362" y="282199"/>
                  </a:lnTo>
                  <a:lnTo>
                    <a:pt x="2960022" y="280362"/>
                  </a:lnTo>
                  <a:lnTo>
                    <a:pt x="2958682" y="278476"/>
                  </a:lnTo>
                  <a:lnTo>
                    <a:pt x="2956001" y="274803"/>
                  </a:lnTo>
                  <a:lnTo>
                    <a:pt x="2954611" y="272966"/>
                  </a:lnTo>
                  <a:lnTo>
                    <a:pt x="2953271" y="271129"/>
                  </a:lnTo>
                  <a:lnTo>
                    <a:pt x="2951881" y="269342"/>
                  </a:lnTo>
                  <a:lnTo>
                    <a:pt x="2949101" y="265669"/>
                  </a:lnTo>
                  <a:lnTo>
                    <a:pt x="2944932" y="260308"/>
                  </a:lnTo>
                  <a:lnTo>
                    <a:pt x="2943542" y="258471"/>
                  </a:lnTo>
                  <a:lnTo>
                    <a:pt x="2942102" y="256734"/>
                  </a:lnTo>
                  <a:lnTo>
                    <a:pt x="2940712" y="254947"/>
                  </a:lnTo>
                  <a:lnTo>
                    <a:pt x="2937833" y="251373"/>
                  </a:lnTo>
                  <a:lnTo>
                    <a:pt x="2934954" y="247898"/>
                  </a:lnTo>
                  <a:lnTo>
                    <a:pt x="2933515" y="246111"/>
                  </a:lnTo>
                  <a:lnTo>
                    <a:pt x="2932025" y="244374"/>
                  </a:lnTo>
                  <a:lnTo>
                    <a:pt x="2930586" y="242636"/>
                  </a:lnTo>
                  <a:lnTo>
                    <a:pt x="2929097" y="240899"/>
                  </a:lnTo>
                  <a:lnTo>
                    <a:pt x="2927657" y="239162"/>
                  </a:lnTo>
                  <a:lnTo>
                    <a:pt x="2926168" y="237474"/>
                  </a:lnTo>
                  <a:lnTo>
                    <a:pt x="2924679" y="235737"/>
                  </a:lnTo>
                  <a:lnTo>
                    <a:pt x="2923190" y="234049"/>
                  </a:lnTo>
                  <a:lnTo>
                    <a:pt x="2921651" y="232311"/>
                  </a:lnTo>
                  <a:lnTo>
                    <a:pt x="2918673" y="228936"/>
                  </a:lnTo>
                  <a:lnTo>
                    <a:pt x="2915595" y="225560"/>
                  </a:lnTo>
                  <a:lnTo>
                    <a:pt x="2914106" y="223873"/>
                  </a:lnTo>
                  <a:lnTo>
                    <a:pt x="2912567" y="222235"/>
                  </a:lnTo>
                  <a:lnTo>
                    <a:pt x="2911028" y="220547"/>
                  </a:lnTo>
                  <a:lnTo>
                    <a:pt x="2909489" y="218909"/>
                  </a:lnTo>
                  <a:lnTo>
                    <a:pt x="2907901" y="217221"/>
                  </a:lnTo>
                  <a:lnTo>
                    <a:pt x="2906362" y="215583"/>
                  </a:lnTo>
                  <a:lnTo>
                    <a:pt x="2904774" y="213945"/>
                  </a:lnTo>
                  <a:lnTo>
                    <a:pt x="2903235" y="212307"/>
                  </a:lnTo>
                  <a:lnTo>
                    <a:pt x="2901646" y="210669"/>
                  </a:lnTo>
                  <a:lnTo>
                    <a:pt x="2900058" y="209080"/>
                  </a:lnTo>
                  <a:lnTo>
                    <a:pt x="2896881" y="205804"/>
                  </a:lnTo>
                  <a:lnTo>
                    <a:pt x="2895293" y="204216"/>
                  </a:lnTo>
                  <a:close/>
                </a:path>
              </a:pathLst>
            </a:custGeom>
            <a:solidFill>
              <a:srgbClr val="B2B2B2">
                <a:alpha val="50000"/>
              </a:srgbClr>
            </a:solidFill>
            <a:ln w="3175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7" name="자유형: 도형 436">
              <a:extLst>
                <a:ext uri="{FF2B5EF4-FFF2-40B4-BE49-F238E27FC236}">
                  <a16:creationId xmlns:a16="http://schemas.microsoft.com/office/drawing/2014/main" id="{7E17ACF6-FB39-4440-08E8-FA22890FFA0C}"/>
                </a:ext>
              </a:extLst>
            </p:cNvPr>
            <p:cNvSpPr/>
            <p:nvPr/>
          </p:nvSpPr>
          <p:spPr>
            <a:xfrm>
              <a:off x="762145" y="1506060"/>
              <a:ext cx="1409466" cy="1399375"/>
            </a:xfrm>
            <a:custGeom>
              <a:avLst/>
              <a:gdLst>
                <a:gd name="connsiteX0" fmla="*/ 204066 w 3097720"/>
                <a:gd name="connsiteY0" fmla="*/ 202627 h 3075544"/>
                <a:gd name="connsiteX1" fmla="*/ 202428 w 3097720"/>
                <a:gd name="connsiteY1" fmla="*/ 204216 h 3075544"/>
                <a:gd name="connsiteX2" fmla="*/ 200839 w 3097720"/>
                <a:gd name="connsiteY2" fmla="*/ 205804 h 3075544"/>
                <a:gd name="connsiteX3" fmla="*/ 197662 w 3097720"/>
                <a:gd name="connsiteY3" fmla="*/ 209080 h 3075544"/>
                <a:gd name="connsiteX4" fmla="*/ 196074 w 3097720"/>
                <a:gd name="connsiteY4" fmla="*/ 210669 h 3075544"/>
                <a:gd name="connsiteX5" fmla="*/ 194486 w 3097720"/>
                <a:gd name="connsiteY5" fmla="*/ 212307 h 3075544"/>
                <a:gd name="connsiteX6" fmla="*/ 192947 w 3097720"/>
                <a:gd name="connsiteY6" fmla="*/ 213945 h 3075544"/>
                <a:gd name="connsiteX7" fmla="*/ 191358 w 3097720"/>
                <a:gd name="connsiteY7" fmla="*/ 215583 h 3075544"/>
                <a:gd name="connsiteX8" fmla="*/ 189819 w 3097720"/>
                <a:gd name="connsiteY8" fmla="*/ 217221 h 3075544"/>
                <a:gd name="connsiteX9" fmla="*/ 188231 w 3097720"/>
                <a:gd name="connsiteY9" fmla="*/ 218909 h 3075544"/>
                <a:gd name="connsiteX10" fmla="*/ 186692 w 3097720"/>
                <a:gd name="connsiteY10" fmla="*/ 220547 h 3075544"/>
                <a:gd name="connsiteX11" fmla="*/ 185153 w 3097720"/>
                <a:gd name="connsiteY11" fmla="*/ 222235 h 3075544"/>
                <a:gd name="connsiteX12" fmla="*/ 183615 w 3097720"/>
                <a:gd name="connsiteY12" fmla="*/ 223873 h 3075544"/>
                <a:gd name="connsiteX13" fmla="*/ 182125 w 3097720"/>
                <a:gd name="connsiteY13" fmla="*/ 225560 h 3075544"/>
                <a:gd name="connsiteX14" fmla="*/ 179048 w 3097720"/>
                <a:gd name="connsiteY14" fmla="*/ 228936 h 3075544"/>
                <a:gd name="connsiteX15" fmla="*/ 176069 w 3097720"/>
                <a:gd name="connsiteY15" fmla="*/ 232311 h 3075544"/>
                <a:gd name="connsiteX16" fmla="*/ 174531 w 3097720"/>
                <a:gd name="connsiteY16" fmla="*/ 234049 h 3075544"/>
                <a:gd name="connsiteX17" fmla="*/ 173041 w 3097720"/>
                <a:gd name="connsiteY17" fmla="*/ 235737 h 3075544"/>
                <a:gd name="connsiteX18" fmla="*/ 171552 w 3097720"/>
                <a:gd name="connsiteY18" fmla="*/ 237474 h 3075544"/>
                <a:gd name="connsiteX19" fmla="*/ 170063 w 3097720"/>
                <a:gd name="connsiteY19" fmla="*/ 239162 h 3075544"/>
                <a:gd name="connsiteX20" fmla="*/ 168624 w 3097720"/>
                <a:gd name="connsiteY20" fmla="*/ 240899 h 3075544"/>
                <a:gd name="connsiteX21" fmla="*/ 167134 w 3097720"/>
                <a:gd name="connsiteY21" fmla="*/ 242636 h 3075544"/>
                <a:gd name="connsiteX22" fmla="*/ 165695 w 3097720"/>
                <a:gd name="connsiteY22" fmla="*/ 244374 h 3075544"/>
                <a:gd name="connsiteX23" fmla="*/ 164206 w 3097720"/>
                <a:gd name="connsiteY23" fmla="*/ 246111 h 3075544"/>
                <a:gd name="connsiteX24" fmla="*/ 162766 w 3097720"/>
                <a:gd name="connsiteY24" fmla="*/ 247898 h 3075544"/>
                <a:gd name="connsiteX25" fmla="*/ 159887 w 3097720"/>
                <a:gd name="connsiteY25" fmla="*/ 251373 h 3075544"/>
                <a:gd name="connsiteX26" fmla="*/ 157008 w 3097720"/>
                <a:gd name="connsiteY26" fmla="*/ 254947 h 3075544"/>
                <a:gd name="connsiteX27" fmla="*/ 155618 w 3097720"/>
                <a:gd name="connsiteY27" fmla="*/ 256734 h 3075544"/>
                <a:gd name="connsiteX28" fmla="*/ 154179 w 3097720"/>
                <a:gd name="connsiteY28" fmla="*/ 258471 h 3075544"/>
                <a:gd name="connsiteX29" fmla="*/ 152789 w 3097720"/>
                <a:gd name="connsiteY29" fmla="*/ 260308 h 3075544"/>
                <a:gd name="connsiteX30" fmla="*/ 148619 w 3097720"/>
                <a:gd name="connsiteY30" fmla="*/ 265669 h 3075544"/>
                <a:gd name="connsiteX31" fmla="*/ 145839 w 3097720"/>
                <a:gd name="connsiteY31" fmla="*/ 269342 h 3075544"/>
                <a:gd name="connsiteX32" fmla="*/ 144449 w 3097720"/>
                <a:gd name="connsiteY32" fmla="*/ 271129 h 3075544"/>
                <a:gd name="connsiteX33" fmla="*/ 143109 w 3097720"/>
                <a:gd name="connsiteY33" fmla="*/ 272966 h 3075544"/>
                <a:gd name="connsiteX34" fmla="*/ 141719 w 3097720"/>
                <a:gd name="connsiteY34" fmla="*/ 274803 h 3075544"/>
                <a:gd name="connsiteX35" fmla="*/ 139039 w 3097720"/>
                <a:gd name="connsiteY35" fmla="*/ 278476 h 3075544"/>
                <a:gd name="connsiteX36" fmla="*/ 137699 w 3097720"/>
                <a:gd name="connsiteY36" fmla="*/ 280362 h 3075544"/>
                <a:gd name="connsiteX37" fmla="*/ 136358 w 3097720"/>
                <a:gd name="connsiteY37" fmla="*/ 282199 h 3075544"/>
                <a:gd name="connsiteX38" fmla="*/ 135018 w 3097720"/>
                <a:gd name="connsiteY38" fmla="*/ 284085 h 3075544"/>
                <a:gd name="connsiteX39" fmla="*/ 133727 w 3097720"/>
                <a:gd name="connsiteY39" fmla="*/ 285922 h 3075544"/>
                <a:gd name="connsiteX40" fmla="*/ 132387 w 3097720"/>
                <a:gd name="connsiteY40" fmla="*/ 287808 h 3075544"/>
                <a:gd name="connsiteX41" fmla="*/ 125934 w 3097720"/>
                <a:gd name="connsiteY41" fmla="*/ 297239 h 3075544"/>
                <a:gd name="connsiteX42" fmla="*/ 124643 w 3097720"/>
                <a:gd name="connsiteY42" fmla="*/ 299175 h 3075544"/>
                <a:gd name="connsiteX43" fmla="*/ 123353 w 3097720"/>
                <a:gd name="connsiteY43" fmla="*/ 301062 h 3075544"/>
                <a:gd name="connsiteX44" fmla="*/ 122112 w 3097720"/>
                <a:gd name="connsiteY44" fmla="*/ 302998 h 3075544"/>
                <a:gd name="connsiteX45" fmla="*/ 120821 w 3097720"/>
                <a:gd name="connsiteY45" fmla="*/ 304934 h 3075544"/>
                <a:gd name="connsiteX46" fmla="*/ 119580 w 3097720"/>
                <a:gd name="connsiteY46" fmla="*/ 306820 h 3075544"/>
                <a:gd name="connsiteX47" fmla="*/ 115857 w 3097720"/>
                <a:gd name="connsiteY47" fmla="*/ 312628 h 3075544"/>
                <a:gd name="connsiteX48" fmla="*/ 114666 w 3097720"/>
                <a:gd name="connsiteY48" fmla="*/ 314613 h 3075544"/>
                <a:gd name="connsiteX49" fmla="*/ 113425 w 3097720"/>
                <a:gd name="connsiteY49" fmla="*/ 316549 h 3075544"/>
                <a:gd name="connsiteX50" fmla="*/ 112184 w 3097720"/>
                <a:gd name="connsiteY50" fmla="*/ 318535 h 3075544"/>
                <a:gd name="connsiteX51" fmla="*/ 110993 w 3097720"/>
                <a:gd name="connsiteY51" fmla="*/ 320471 h 3075544"/>
                <a:gd name="connsiteX52" fmla="*/ 105036 w 3097720"/>
                <a:gd name="connsiteY52" fmla="*/ 330398 h 3075544"/>
                <a:gd name="connsiteX53" fmla="*/ 103894 w 3097720"/>
                <a:gd name="connsiteY53" fmla="*/ 332384 h 3075544"/>
                <a:gd name="connsiteX54" fmla="*/ 102703 w 3097720"/>
                <a:gd name="connsiteY54" fmla="*/ 334370 h 3075544"/>
                <a:gd name="connsiteX55" fmla="*/ 101561 w 3097720"/>
                <a:gd name="connsiteY55" fmla="*/ 336405 h 3075544"/>
                <a:gd name="connsiteX56" fmla="*/ 100420 w 3097720"/>
                <a:gd name="connsiteY56" fmla="*/ 338390 h 3075544"/>
                <a:gd name="connsiteX57" fmla="*/ 99228 w 3097720"/>
                <a:gd name="connsiteY57" fmla="*/ 340426 h 3075544"/>
                <a:gd name="connsiteX58" fmla="*/ 98136 w 3097720"/>
                <a:gd name="connsiteY58" fmla="*/ 342461 h 3075544"/>
                <a:gd name="connsiteX59" fmla="*/ 94711 w 3097720"/>
                <a:gd name="connsiteY59" fmla="*/ 348566 h 3075544"/>
                <a:gd name="connsiteX60" fmla="*/ 92527 w 3097720"/>
                <a:gd name="connsiteY60" fmla="*/ 352637 h 3075544"/>
                <a:gd name="connsiteX61" fmla="*/ 91385 w 3097720"/>
                <a:gd name="connsiteY61" fmla="*/ 354722 h 3075544"/>
                <a:gd name="connsiteX62" fmla="*/ 90293 w 3097720"/>
                <a:gd name="connsiteY62" fmla="*/ 356757 h 3075544"/>
                <a:gd name="connsiteX63" fmla="*/ 89251 w 3097720"/>
                <a:gd name="connsiteY63" fmla="*/ 358842 h 3075544"/>
                <a:gd name="connsiteX64" fmla="*/ 88159 w 3097720"/>
                <a:gd name="connsiteY64" fmla="*/ 360877 h 3075544"/>
                <a:gd name="connsiteX65" fmla="*/ 85975 w 3097720"/>
                <a:gd name="connsiteY65" fmla="*/ 365047 h 3075544"/>
                <a:gd name="connsiteX66" fmla="*/ 83890 w 3097720"/>
                <a:gd name="connsiteY66" fmla="*/ 369216 h 3075544"/>
                <a:gd name="connsiteX67" fmla="*/ 82847 w 3097720"/>
                <a:gd name="connsiteY67" fmla="*/ 371351 h 3075544"/>
                <a:gd name="connsiteX68" fmla="*/ 80763 w 3097720"/>
                <a:gd name="connsiteY68" fmla="*/ 375520 h 3075544"/>
                <a:gd name="connsiteX69" fmla="*/ 79720 w 3097720"/>
                <a:gd name="connsiteY69" fmla="*/ 377655 h 3075544"/>
                <a:gd name="connsiteX70" fmla="*/ 78678 w 3097720"/>
                <a:gd name="connsiteY70" fmla="*/ 379740 h 3075544"/>
                <a:gd name="connsiteX71" fmla="*/ 77685 w 3097720"/>
                <a:gd name="connsiteY71" fmla="*/ 381874 h 3075544"/>
                <a:gd name="connsiteX72" fmla="*/ 76643 w 3097720"/>
                <a:gd name="connsiteY72" fmla="*/ 384009 h 3075544"/>
                <a:gd name="connsiteX73" fmla="*/ 72671 w 3097720"/>
                <a:gd name="connsiteY73" fmla="*/ 392547 h 3075544"/>
                <a:gd name="connsiteX74" fmla="*/ 71728 w 3097720"/>
                <a:gd name="connsiteY74" fmla="*/ 394731 h 3075544"/>
                <a:gd name="connsiteX75" fmla="*/ 70736 w 3097720"/>
                <a:gd name="connsiteY75" fmla="*/ 396865 h 3075544"/>
                <a:gd name="connsiteX76" fmla="*/ 69792 w 3097720"/>
                <a:gd name="connsiteY76" fmla="*/ 399049 h 3075544"/>
                <a:gd name="connsiteX77" fmla="*/ 68800 w 3097720"/>
                <a:gd name="connsiteY77" fmla="*/ 401184 h 3075544"/>
                <a:gd name="connsiteX78" fmla="*/ 64084 w 3097720"/>
                <a:gd name="connsiteY78" fmla="*/ 412105 h 3075544"/>
                <a:gd name="connsiteX79" fmla="*/ 63190 w 3097720"/>
                <a:gd name="connsiteY79" fmla="*/ 414289 h 3075544"/>
                <a:gd name="connsiteX80" fmla="*/ 62297 w 3097720"/>
                <a:gd name="connsiteY80" fmla="*/ 416522 h 3075544"/>
                <a:gd name="connsiteX81" fmla="*/ 61354 w 3097720"/>
                <a:gd name="connsiteY81" fmla="*/ 418707 h 3075544"/>
                <a:gd name="connsiteX82" fmla="*/ 60460 w 3097720"/>
                <a:gd name="connsiteY82" fmla="*/ 420940 h 3075544"/>
                <a:gd name="connsiteX83" fmla="*/ 59567 w 3097720"/>
                <a:gd name="connsiteY83" fmla="*/ 423124 h 3075544"/>
                <a:gd name="connsiteX84" fmla="*/ 57780 w 3097720"/>
                <a:gd name="connsiteY84" fmla="*/ 427592 h 3075544"/>
                <a:gd name="connsiteX85" fmla="*/ 56936 w 3097720"/>
                <a:gd name="connsiteY85" fmla="*/ 429826 h 3075544"/>
                <a:gd name="connsiteX86" fmla="*/ 56042 w 3097720"/>
                <a:gd name="connsiteY86" fmla="*/ 432060 h 3075544"/>
                <a:gd name="connsiteX87" fmla="*/ 54355 w 3097720"/>
                <a:gd name="connsiteY87" fmla="*/ 436527 h 3075544"/>
                <a:gd name="connsiteX88" fmla="*/ 53511 w 3097720"/>
                <a:gd name="connsiteY88" fmla="*/ 438810 h 3075544"/>
                <a:gd name="connsiteX89" fmla="*/ 52667 w 3097720"/>
                <a:gd name="connsiteY89" fmla="*/ 441044 h 3075544"/>
                <a:gd name="connsiteX90" fmla="*/ 51823 w 3097720"/>
                <a:gd name="connsiteY90" fmla="*/ 443328 h 3075544"/>
                <a:gd name="connsiteX91" fmla="*/ 50979 w 3097720"/>
                <a:gd name="connsiteY91" fmla="*/ 445561 h 3075544"/>
                <a:gd name="connsiteX92" fmla="*/ 50185 w 3097720"/>
                <a:gd name="connsiteY92" fmla="*/ 447845 h 3075544"/>
                <a:gd name="connsiteX93" fmla="*/ 49341 w 3097720"/>
                <a:gd name="connsiteY93" fmla="*/ 450128 h 3075544"/>
                <a:gd name="connsiteX94" fmla="*/ 45370 w 3097720"/>
                <a:gd name="connsiteY94" fmla="*/ 461545 h 3075544"/>
                <a:gd name="connsiteX95" fmla="*/ 44576 w 3097720"/>
                <a:gd name="connsiteY95" fmla="*/ 463878 h 3075544"/>
                <a:gd name="connsiteX96" fmla="*/ 43831 w 3097720"/>
                <a:gd name="connsiteY96" fmla="*/ 466162 h 3075544"/>
                <a:gd name="connsiteX97" fmla="*/ 43037 w 3097720"/>
                <a:gd name="connsiteY97" fmla="*/ 468495 h 3075544"/>
                <a:gd name="connsiteX98" fmla="*/ 42292 w 3097720"/>
                <a:gd name="connsiteY98" fmla="*/ 470828 h 3075544"/>
                <a:gd name="connsiteX99" fmla="*/ 41548 w 3097720"/>
                <a:gd name="connsiteY99" fmla="*/ 473111 h 3075544"/>
                <a:gd name="connsiteX100" fmla="*/ 40059 w 3097720"/>
                <a:gd name="connsiteY100" fmla="*/ 477777 h 3075544"/>
                <a:gd name="connsiteX101" fmla="*/ 39364 w 3097720"/>
                <a:gd name="connsiteY101" fmla="*/ 480110 h 3075544"/>
                <a:gd name="connsiteX102" fmla="*/ 38619 w 3097720"/>
                <a:gd name="connsiteY102" fmla="*/ 482443 h 3075544"/>
                <a:gd name="connsiteX103" fmla="*/ 37924 w 3097720"/>
                <a:gd name="connsiteY103" fmla="*/ 484826 h 3075544"/>
                <a:gd name="connsiteX104" fmla="*/ 37180 w 3097720"/>
                <a:gd name="connsiteY104" fmla="*/ 487159 h 3075544"/>
                <a:gd name="connsiteX105" fmla="*/ 36485 w 3097720"/>
                <a:gd name="connsiteY105" fmla="*/ 489492 h 3075544"/>
                <a:gd name="connsiteX106" fmla="*/ 35790 w 3097720"/>
                <a:gd name="connsiteY106" fmla="*/ 491875 h 3075544"/>
                <a:gd name="connsiteX107" fmla="*/ 35095 w 3097720"/>
                <a:gd name="connsiteY107" fmla="*/ 494208 h 3075544"/>
                <a:gd name="connsiteX108" fmla="*/ 34400 w 3097720"/>
                <a:gd name="connsiteY108" fmla="*/ 496590 h 3075544"/>
                <a:gd name="connsiteX109" fmla="*/ 33755 w 3097720"/>
                <a:gd name="connsiteY109" fmla="*/ 498973 h 3075544"/>
                <a:gd name="connsiteX110" fmla="*/ 33060 w 3097720"/>
                <a:gd name="connsiteY110" fmla="*/ 501356 h 3075544"/>
                <a:gd name="connsiteX111" fmla="*/ 30478 w 3097720"/>
                <a:gd name="connsiteY111" fmla="*/ 510887 h 3075544"/>
                <a:gd name="connsiteX112" fmla="*/ 29833 w 3097720"/>
                <a:gd name="connsiteY112" fmla="*/ 513319 h 3075544"/>
                <a:gd name="connsiteX113" fmla="*/ 29188 w 3097720"/>
                <a:gd name="connsiteY113" fmla="*/ 515702 h 3075544"/>
                <a:gd name="connsiteX114" fmla="*/ 28542 w 3097720"/>
                <a:gd name="connsiteY114" fmla="*/ 518134 h 3075544"/>
                <a:gd name="connsiteX115" fmla="*/ 27947 w 3097720"/>
                <a:gd name="connsiteY115" fmla="*/ 520517 h 3075544"/>
                <a:gd name="connsiteX116" fmla="*/ 24373 w 3097720"/>
                <a:gd name="connsiteY116" fmla="*/ 535110 h 3075544"/>
                <a:gd name="connsiteX117" fmla="*/ 23827 w 3097720"/>
                <a:gd name="connsiteY117" fmla="*/ 537543 h 3075544"/>
                <a:gd name="connsiteX118" fmla="*/ 23231 w 3097720"/>
                <a:gd name="connsiteY118" fmla="*/ 539975 h 3075544"/>
                <a:gd name="connsiteX119" fmla="*/ 22685 w 3097720"/>
                <a:gd name="connsiteY119" fmla="*/ 542457 h 3075544"/>
                <a:gd name="connsiteX120" fmla="*/ 22139 w 3097720"/>
                <a:gd name="connsiteY120" fmla="*/ 544889 h 3075544"/>
                <a:gd name="connsiteX121" fmla="*/ 21047 w 3097720"/>
                <a:gd name="connsiteY121" fmla="*/ 549853 h 3075544"/>
                <a:gd name="connsiteX122" fmla="*/ 20551 w 3097720"/>
                <a:gd name="connsiteY122" fmla="*/ 552286 h 3075544"/>
                <a:gd name="connsiteX123" fmla="*/ 20005 w 3097720"/>
                <a:gd name="connsiteY123" fmla="*/ 554768 h 3075544"/>
                <a:gd name="connsiteX124" fmla="*/ 19508 w 3097720"/>
                <a:gd name="connsiteY124" fmla="*/ 557250 h 3075544"/>
                <a:gd name="connsiteX125" fmla="*/ 18962 w 3097720"/>
                <a:gd name="connsiteY125" fmla="*/ 559732 h 3075544"/>
                <a:gd name="connsiteX126" fmla="*/ 17969 w 3097720"/>
                <a:gd name="connsiteY126" fmla="*/ 564695 h 3075544"/>
                <a:gd name="connsiteX127" fmla="*/ 17473 w 3097720"/>
                <a:gd name="connsiteY127" fmla="*/ 567227 h 3075544"/>
                <a:gd name="connsiteX128" fmla="*/ 17026 w 3097720"/>
                <a:gd name="connsiteY128" fmla="*/ 569709 h 3075544"/>
                <a:gd name="connsiteX129" fmla="*/ 16530 w 3097720"/>
                <a:gd name="connsiteY129" fmla="*/ 572241 h 3075544"/>
                <a:gd name="connsiteX130" fmla="*/ 16083 w 3097720"/>
                <a:gd name="connsiteY130" fmla="*/ 574723 h 3075544"/>
                <a:gd name="connsiteX131" fmla="*/ 15587 w 3097720"/>
                <a:gd name="connsiteY131" fmla="*/ 577254 h 3075544"/>
                <a:gd name="connsiteX132" fmla="*/ 15140 w 3097720"/>
                <a:gd name="connsiteY132" fmla="*/ 579736 h 3075544"/>
                <a:gd name="connsiteX133" fmla="*/ 13800 w 3097720"/>
                <a:gd name="connsiteY133" fmla="*/ 587331 h 3075544"/>
                <a:gd name="connsiteX134" fmla="*/ 13403 w 3097720"/>
                <a:gd name="connsiteY134" fmla="*/ 589863 h 3075544"/>
                <a:gd name="connsiteX135" fmla="*/ 12956 w 3097720"/>
                <a:gd name="connsiteY135" fmla="*/ 592394 h 3075544"/>
                <a:gd name="connsiteX136" fmla="*/ 12559 w 3097720"/>
                <a:gd name="connsiteY136" fmla="*/ 594926 h 3075544"/>
                <a:gd name="connsiteX137" fmla="*/ 12162 w 3097720"/>
                <a:gd name="connsiteY137" fmla="*/ 597507 h 3075544"/>
                <a:gd name="connsiteX138" fmla="*/ 11764 w 3097720"/>
                <a:gd name="connsiteY138" fmla="*/ 600039 h 3075544"/>
                <a:gd name="connsiteX139" fmla="*/ 11367 w 3097720"/>
                <a:gd name="connsiteY139" fmla="*/ 602620 h 3075544"/>
                <a:gd name="connsiteX140" fmla="*/ 10970 w 3097720"/>
                <a:gd name="connsiteY140" fmla="*/ 605151 h 3075544"/>
                <a:gd name="connsiteX141" fmla="*/ 10573 w 3097720"/>
                <a:gd name="connsiteY141" fmla="*/ 607733 h 3075544"/>
                <a:gd name="connsiteX142" fmla="*/ 10176 w 3097720"/>
                <a:gd name="connsiteY142" fmla="*/ 610264 h 3075544"/>
                <a:gd name="connsiteX143" fmla="*/ 8091 w 3097720"/>
                <a:gd name="connsiteY143" fmla="*/ 625752 h 3075544"/>
                <a:gd name="connsiteX144" fmla="*/ 7744 w 3097720"/>
                <a:gd name="connsiteY144" fmla="*/ 628383 h 3075544"/>
                <a:gd name="connsiteX145" fmla="*/ 7446 w 3097720"/>
                <a:gd name="connsiteY145" fmla="*/ 630964 h 3075544"/>
                <a:gd name="connsiteX146" fmla="*/ 7148 w 3097720"/>
                <a:gd name="connsiteY146" fmla="*/ 633595 h 3075544"/>
                <a:gd name="connsiteX147" fmla="*/ 6801 w 3097720"/>
                <a:gd name="connsiteY147" fmla="*/ 636176 h 3075544"/>
                <a:gd name="connsiteX148" fmla="*/ 6503 w 3097720"/>
                <a:gd name="connsiteY148" fmla="*/ 638807 h 3075544"/>
                <a:gd name="connsiteX149" fmla="*/ 6205 w 3097720"/>
                <a:gd name="connsiteY149" fmla="*/ 641388 h 3075544"/>
                <a:gd name="connsiteX150" fmla="*/ 5957 w 3097720"/>
                <a:gd name="connsiteY150" fmla="*/ 644019 h 3075544"/>
                <a:gd name="connsiteX151" fmla="*/ 5361 w 3097720"/>
                <a:gd name="connsiteY151" fmla="*/ 649281 h 3075544"/>
                <a:gd name="connsiteX152" fmla="*/ 4368 w 3097720"/>
                <a:gd name="connsiteY152" fmla="*/ 659804 h 3075544"/>
                <a:gd name="connsiteX153" fmla="*/ 4120 w 3097720"/>
                <a:gd name="connsiteY153" fmla="*/ 662485 h 3075544"/>
                <a:gd name="connsiteX154" fmla="*/ 3872 w 3097720"/>
                <a:gd name="connsiteY154" fmla="*/ 665116 h 3075544"/>
                <a:gd name="connsiteX155" fmla="*/ 3673 w 3097720"/>
                <a:gd name="connsiteY155" fmla="*/ 667746 h 3075544"/>
                <a:gd name="connsiteX156" fmla="*/ 3425 w 3097720"/>
                <a:gd name="connsiteY156" fmla="*/ 670427 h 3075544"/>
                <a:gd name="connsiteX157" fmla="*/ 3227 w 3097720"/>
                <a:gd name="connsiteY157" fmla="*/ 673107 h 3075544"/>
                <a:gd name="connsiteX158" fmla="*/ 3028 w 3097720"/>
                <a:gd name="connsiteY158" fmla="*/ 675738 h 3075544"/>
                <a:gd name="connsiteX159" fmla="*/ 2234 w 3097720"/>
                <a:gd name="connsiteY159" fmla="*/ 686460 h 3075544"/>
                <a:gd name="connsiteX160" fmla="*/ 1936 w 3097720"/>
                <a:gd name="connsiteY160" fmla="*/ 691821 h 3075544"/>
                <a:gd name="connsiteX161" fmla="*/ 1737 w 3097720"/>
                <a:gd name="connsiteY161" fmla="*/ 694502 h 3075544"/>
                <a:gd name="connsiteX162" fmla="*/ 1588 w 3097720"/>
                <a:gd name="connsiteY162" fmla="*/ 697232 h 3075544"/>
                <a:gd name="connsiteX163" fmla="*/ 1440 w 3097720"/>
                <a:gd name="connsiteY163" fmla="*/ 699913 h 3075544"/>
                <a:gd name="connsiteX164" fmla="*/ 1340 w 3097720"/>
                <a:gd name="connsiteY164" fmla="*/ 702593 h 3075544"/>
                <a:gd name="connsiteX165" fmla="*/ 1191 w 3097720"/>
                <a:gd name="connsiteY165" fmla="*/ 705323 h 3075544"/>
                <a:gd name="connsiteX166" fmla="*/ 1042 w 3097720"/>
                <a:gd name="connsiteY166" fmla="*/ 708004 h 3075544"/>
                <a:gd name="connsiteX167" fmla="*/ 447 w 3097720"/>
                <a:gd name="connsiteY167" fmla="*/ 724385 h 3075544"/>
                <a:gd name="connsiteX168" fmla="*/ 397 w 3097720"/>
                <a:gd name="connsiteY168" fmla="*/ 727115 h 3075544"/>
                <a:gd name="connsiteX169" fmla="*/ 298 w 3097720"/>
                <a:gd name="connsiteY169" fmla="*/ 729845 h 3075544"/>
                <a:gd name="connsiteX170" fmla="*/ 199 w 3097720"/>
                <a:gd name="connsiteY170" fmla="*/ 735305 h 3075544"/>
                <a:gd name="connsiteX171" fmla="*/ 149 w 3097720"/>
                <a:gd name="connsiteY171" fmla="*/ 738085 h 3075544"/>
                <a:gd name="connsiteX172" fmla="*/ 99 w 3097720"/>
                <a:gd name="connsiteY172" fmla="*/ 740815 h 3075544"/>
                <a:gd name="connsiteX173" fmla="*/ 50 w 3097720"/>
                <a:gd name="connsiteY173" fmla="*/ 743595 h 3075544"/>
                <a:gd name="connsiteX174" fmla="*/ 50 w 3097720"/>
                <a:gd name="connsiteY174" fmla="*/ 746325 h 3075544"/>
                <a:gd name="connsiteX175" fmla="*/ 0 w 3097720"/>
                <a:gd name="connsiteY175" fmla="*/ 749105 h 3075544"/>
                <a:gd name="connsiteX176" fmla="*/ 0 w 3097720"/>
                <a:gd name="connsiteY176" fmla="*/ 765734 h 3075544"/>
                <a:gd name="connsiteX177" fmla="*/ 50 w 3097720"/>
                <a:gd name="connsiteY177" fmla="*/ 768564 h 3075544"/>
                <a:gd name="connsiteX178" fmla="*/ 50 w 3097720"/>
                <a:gd name="connsiteY178" fmla="*/ 771343 h 3075544"/>
                <a:gd name="connsiteX179" fmla="*/ 149 w 3097720"/>
                <a:gd name="connsiteY179" fmla="*/ 776903 h 3075544"/>
                <a:gd name="connsiteX180" fmla="*/ 199 w 3097720"/>
                <a:gd name="connsiteY180" fmla="*/ 779732 h 3075544"/>
                <a:gd name="connsiteX181" fmla="*/ 248 w 3097720"/>
                <a:gd name="connsiteY181" fmla="*/ 782512 h 3075544"/>
                <a:gd name="connsiteX182" fmla="*/ 347 w 3097720"/>
                <a:gd name="connsiteY182" fmla="*/ 785342 h 3075544"/>
                <a:gd name="connsiteX183" fmla="*/ 397 w 3097720"/>
                <a:gd name="connsiteY183" fmla="*/ 788171 h 3075544"/>
                <a:gd name="connsiteX184" fmla="*/ 496 w 3097720"/>
                <a:gd name="connsiteY184" fmla="*/ 790951 h 3075544"/>
                <a:gd name="connsiteX185" fmla="*/ 546 w 3097720"/>
                <a:gd name="connsiteY185" fmla="*/ 793780 h 3075544"/>
                <a:gd name="connsiteX186" fmla="*/ 844 w 3097720"/>
                <a:gd name="connsiteY186" fmla="*/ 802269 h 3075544"/>
                <a:gd name="connsiteX187" fmla="*/ 993 w 3097720"/>
                <a:gd name="connsiteY187" fmla="*/ 805098 h 3075544"/>
                <a:gd name="connsiteX188" fmla="*/ 1092 w 3097720"/>
                <a:gd name="connsiteY188" fmla="*/ 807927 h 3075544"/>
                <a:gd name="connsiteX189" fmla="*/ 1241 w 3097720"/>
                <a:gd name="connsiteY189" fmla="*/ 810757 h 3075544"/>
                <a:gd name="connsiteX190" fmla="*/ 1340 w 3097720"/>
                <a:gd name="connsiteY190" fmla="*/ 813586 h 3075544"/>
                <a:gd name="connsiteX191" fmla="*/ 1489 w 3097720"/>
                <a:gd name="connsiteY191" fmla="*/ 816416 h 3075544"/>
                <a:gd name="connsiteX192" fmla="*/ 1638 w 3097720"/>
                <a:gd name="connsiteY192" fmla="*/ 819295 h 3075544"/>
                <a:gd name="connsiteX193" fmla="*/ 1936 w 3097720"/>
                <a:gd name="connsiteY193" fmla="*/ 824954 h 3075544"/>
                <a:gd name="connsiteX194" fmla="*/ 2134 w 3097720"/>
                <a:gd name="connsiteY194" fmla="*/ 827833 h 3075544"/>
                <a:gd name="connsiteX195" fmla="*/ 2283 w 3097720"/>
                <a:gd name="connsiteY195" fmla="*/ 830712 h 3075544"/>
                <a:gd name="connsiteX196" fmla="*/ 2482 w 3097720"/>
                <a:gd name="connsiteY196" fmla="*/ 833541 h 3075544"/>
                <a:gd name="connsiteX197" fmla="*/ 3078 w 3097720"/>
                <a:gd name="connsiteY197" fmla="*/ 842179 h 3075544"/>
                <a:gd name="connsiteX198" fmla="*/ 3276 w 3097720"/>
                <a:gd name="connsiteY198" fmla="*/ 845008 h 3075544"/>
                <a:gd name="connsiteX199" fmla="*/ 3475 w 3097720"/>
                <a:gd name="connsiteY199" fmla="*/ 847887 h 3075544"/>
                <a:gd name="connsiteX200" fmla="*/ 3723 w 3097720"/>
                <a:gd name="connsiteY200" fmla="*/ 850766 h 3075544"/>
                <a:gd name="connsiteX201" fmla="*/ 3921 w 3097720"/>
                <a:gd name="connsiteY201" fmla="*/ 853695 h 3075544"/>
                <a:gd name="connsiteX202" fmla="*/ 4914 w 3097720"/>
                <a:gd name="connsiteY202" fmla="*/ 865211 h 3075544"/>
                <a:gd name="connsiteX203" fmla="*/ 5162 w 3097720"/>
                <a:gd name="connsiteY203" fmla="*/ 868140 h 3075544"/>
                <a:gd name="connsiteX204" fmla="*/ 5460 w 3097720"/>
                <a:gd name="connsiteY204" fmla="*/ 871019 h 3075544"/>
                <a:gd name="connsiteX205" fmla="*/ 5708 w 3097720"/>
                <a:gd name="connsiteY205" fmla="*/ 873948 h 3075544"/>
                <a:gd name="connsiteX206" fmla="*/ 6006 w 3097720"/>
                <a:gd name="connsiteY206" fmla="*/ 876827 h 3075544"/>
                <a:gd name="connsiteX207" fmla="*/ 6602 w 3097720"/>
                <a:gd name="connsiteY207" fmla="*/ 882684 h 3075544"/>
                <a:gd name="connsiteX208" fmla="*/ 6900 w 3097720"/>
                <a:gd name="connsiteY208" fmla="*/ 885563 h 3075544"/>
                <a:gd name="connsiteX209" fmla="*/ 7495 w 3097720"/>
                <a:gd name="connsiteY209" fmla="*/ 891421 h 3075544"/>
                <a:gd name="connsiteX210" fmla="*/ 8190 w 3097720"/>
                <a:gd name="connsiteY210" fmla="*/ 897278 h 3075544"/>
                <a:gd name="connsiteX211" fmla="*/ 8488 w 3097720"/>
                <a:gd name="connsiteY211" fmla="*/ 900207 h 3075544"/>
                <a:gd name="connsiteX212" fmla="*/ 9183 w 3097720"/>
                <a:gd name="connsiteY212" fmla="*/ 906064 h 3075544"/>
                <a:gd name="connsiteX213" fmla="*/ 9580 w 3097720"/>
                <a:gd name="connsiteY213" fmla="*/ 908993 h 3075544"/>
                <a:gd name="connsiteX214" fmla="*/ 9928 w 3097720"/>
                <a:gd name="connsiteY214" fmla="*/ 911922 h 3075544"/>
                <a:gd name="connsiteX215" fmla="*/ 10275 w 3097720"/>
                <a:gd name="connsiteY215" fmla="*/ 914900 h 3075544"/>
                <a:gd name="connsiteX216" fmla="*/ 11069 w 3097720"/>
                <a:gd name="connsiteY216" fmla="*/ 920757 h 3075544"/>
                <a:gd name="connsiteX217" fmla="*/ 11467 w 3097720"/>
                <a:gd name="connsiteY217" fmla="*/ 923736 h 3075544"/>
                <a:gd name="connsiteX218" fmla="*/ 11864 w 3097720"/>
                <a:gd name="connsiteY218" fmla="*/ 926664 h 3075544"/>
                <a:gd name="connsiteX219" fmla="*/ 12658 w 3097720"/>
                <a:gd name="connsiteY219" fmla="*/ 932621 h 3075544"/>
                <a:gd name="connsiteX220" fmla="*/ 13055 w 3097720"/>
                <a:gd name="connsiteY220" fmla="*/ 935550 h 3075544"/>
                <a:gd name="connsiteX221" fmla="*/ 13949 w 3097720"/>
                <a:gd name="connsiteY221" fmla="*/ 941507 h 3075544"/>
                <a:gd name="connsiteX222" fmla="*/ 14346 w 3097720"/>
                <a:gd name="connsiteY222" fmla="*/ 944485 h 3075544"/>
                <a:gd name="connsiteX223" fmla="*/ 14792 w 3097720"/>
                <a:gd name="connsiteY223" fmla="*/ 947463 h 3075544"/>
                <a:gd name="connsiteX224" fmla="*/ 15239 w 3097720"/>
                <a:gd name="connsiteY224" fmla="*/ 950392 h 3075544"/>
                <a:gd name="connsiteX225" fmla="*/ 15736 w 3097720"/>
                <a:gd name="connsiteY225" fmla="*/ 953370 h 3075544"/>
                <a:gd name="connsiteX226" fmla="*/ 16182 w 3097720"/>
                <a:gd name="connsiteY226" fmla="*/ 956349 h 3075544"/>
                <a:gd name="connsiteX227" fmla="*/ 16679 w 3097720"/>
                <a:gd name="connsiteY227" fmla="*/ 959377 h 3075544"/>
                <a:gd name="connsiteX228" fmla="*/ 17125 w 3097720"/>
                <a:gd name="connsiteY228" fmla="*/ 962355 h 3075544"/>
                <a:gd name="connsiteX229" fmla="*/ 18615 w 3097720"/>
                <a:gd name="connsiteY229" fmla="*/ 971290 h 3075544"/>
                <a:gd name="connsiteX230" fmla="*/ 19111 w 3097720"/>
                <a:gd name="connsiteY230" fmla="*/ 974318 h 3075544"/>
                <a:gd name="connsiteX231" fmla="*/ 19607 w 3097720"/>
                <a:gd name="connsiteY231" fmla="*/ 977296 h 3075544"/>
                <a:gd name="connsiteX232" fmla="*/ 20153 w 3097720"/>
                <a:gd name="connsiteY232" fmla="*/ 980324 h 3075544"/>
                <a:gd name="connsiteX233" fmla="*/ 20650 w 3097720"/>
                <a:gd name="connsiteY233" fmla="*/ 983303 h 3075544"/>
                <a:gd name="connsiteX234" fmla="*/ 21196 w 3097720"/>
                <a:gd name="connsiteY234" fmla="*/ 986331 h 3075544"/>
                <a:gd name="connsiteX235" fmla="*/ 21742 w 3097720"/>
                <a:gd name="connsiteY235" fmla="*/ 989309 h 3075544"/>
                <a:gd name="connsiteX236" fmla="*/ 22834 w 3097720"/>
                <a:gd name="connsiteY236" fmla="*/ 995365 h 3075544"/>
                <a:gd name="connsiteX237" fmla="*/ 23380 w 3097720"/>
                <a:gd name="connsiteY237" fmla="*/ 998343 h 3075544"/>
                <a:gd name="connsiteX238" fmla="*/ 23976 w 3097720"/>
                <a:gd name="connsiteY238" fmla="*/ 1001371 h 3075544"/>
                <a:gd name="connsiteX239" fmla="*/ 24522 w 3097720"/>
                <a:gd name="connsiteY239" fmla="*/ 1004399 h 3075544"/>
                <a:gd name="connsiteX240" fmla="*/ 28096 w 3097720"/>
                <a:gd name="connsiteY240" fmla="*/ 1022567 h 3075544"/>
                <a:gd name="connsiteX241" fmla="*/ 28741 w 3097720"/>
                <a:gd name="connsiteY241" fmla="*/ 1025595 h 3075544"/>
                <a:gd name="connsiteX242" fmla="*/ 29337 w 3097720"/>
                <a:gd name="connsiteY242" fmla="*/ 1028623 h 3075544"/>
                <a:gd name="connsiteX243" fmla="*/ 29982 w 3097720"/>
                <a:gd name="connsiteY243" fmla="*/ 1031701 h 3075544"/>
                <a:gd name="connsiteX244" fmla="*/ 31273 w 3097720"/>
                <a:gd name="connsiteY244" fmla="*/ 1037757 h 3075544"/>
                <a:gd name="connsiteX245" fmla="*/ 31918 w 3097720"/>
                <a:gd name="connsiteY245" fmla="*/ 1040835 h 3075544"/>
                <a:gd name="connsiteX246" fmla="*/ 32563 w 3097720"/>
                <a:gd name="connsiteY246" fmla="*/ 1043863 h 3075544"/>
                <a:gd name="connsiteX247" fmla="*/ 33258 w 3097720"/>
                <a:gd name="connsiteY247" fmla="*/ 1046891 h 3075544"/>
                <a:gd name="connsiteX248" fmla="*/ 33903 w 3097720"/>
                <a:gd name="connsiteY248" fmla="*/ 1049968 h 3075544"/>
                <a:gd name="connsiteX249" fmla="*/ 34598 w 3097720"/>
                <a:gd name="connsiteY249" fmla="*/ 1052996 h 3075544"/>
                <a:gd name="connsiteX250" fmla="*/ 35988 w 3097720"/>
                <a:gd name="connsiteY250" fmla="*/ 1059151 h 3075544"/>
                <a:gd name="connsiteX251" fmla="*/ 36683 w 3097720"/>
                <a:gd name="connsiteY251" fmla="*/ 1062179 h 3075544"/>
                <a:gd name="connsiteX252" fmla="*/ 38073 w 3097720"/>
                <a:gd name="connsiteY252" fmla="*/ 1068335 h 3075544"/>
                <a:gd name="connsiteX253" fmla="*/ 38818 w 3097720"/>
                <a:gd name="connsiteY253" fmla="*/ 1071412 h 3075544"/>
                <a:gd name="connsiteX254" fmla="*/ 39513 w 3097720"/>
                <a:gd name="connsiteY254" fmla="*/ 1074490 h 3075544"/>
                <a:gd name="connsiteX255" fmla="*/ 40257 w 3097720"/>
                <a:gd name="connsiteY255" fmla="*/ 1077518 h 3075544"/>
                <a:gd name="connsiteX256" fmla="*/ 43236 w 3097720"/>
                <a:gd name="connsiteY256" fmla="*/ 1089828 h 3075544"/>
                <a:gd name="connsiteX257" fmla="*/ 44030 w 3097720"/>
                <a:gd name="connsiteY257" fmla="*/ 1092906 h 3075544"/>
                <a:gd name="connsiteX258" fmla="*/ 44774 w 3097720"/>
                <a:gd name="connsiteY258" fmla="*/ 1096033 h 3075544"/>
                <a:gd name="connsiteX259" fmla="*/ 47951 w 3097720"/>
                <a:gd name="connsiteY259" fmla="*/ 1108344 h 3075544"/>
                <a:gd name="connsiteX260" fmla="*/ 48745 w 3097720"/>
                <a:gd name="connsiteY260" fmla="*/ 1111471 h 3075544"/>
                <a:gd name="connsiteX261" fmla="*/ 49540 w 3097720"/>
                <a:gd name="connsiteY261" fmla="*/ 1114549 h 3075544"/>
                <a:gd name="connsiteX262" fmla="*/ 50384 w 3097720"/>
                <a:gd name="connsiteY262" fmla="*/ 1117676 h 3075544"/>
                <a:gd name="connsiteX263" fmla="*/ 51178 w 3097720"/>
                <a:gd name="connsiteY263" fmla="*/ 1120754 h 3075544"/>
                <a:gd name="connsiteX264" fmla="*/ 52022 w 3097720"/>
                <a:gd name="connsiteY264" fmla="*/ 1123831 h 3075544"/>
                <a:gd name="connsiteX265" fmla="*/ 53709 w 3097720"/>
                <a:gd name="connsiteY265" fmla="*/ 1130086 h 3075544"/>
                <a:gd name="connsiteX266" fmla="*/ 54553 w 3097720"/>
                <a:gd name="connsiteY266" fmla="*/ 1133163 h 3075544"/>
                <a:gd name="connsiteX267" fmla="*/ 55397 w 3097720"/>
                <a:gd name="connsiteY267" fmla="*/ 1136291 h 3075544"/>
                <a:gd name="connsiteX268" fmla="*/ 56291 w 3097720"/>
                <a:gd name="connsiteY268" fmla="*/ 1139368 h 3075544"/>
                <a:gd name="connsiteX269" fmla="*/ 57134 w 3097720"/>
                <a:gd name="connsiteY269" fmla="*/ 1142496 h 3075544"/>
                <a:gd name="connsiteX270" fmla="*/ 58921 w 3097720"/>
                <a:gd name="connsiteY270" fmla="*/ 1148750 h 3075544"/>
                <a:gd name="connsiteX271" fmla="*/ 59815 w 3097720"/>
                <a:gd name="connsiteY271" fmla="*/ 1151828 h 3075544"/>
                <a:gd name="connsiteX272" fmla="*/ 62495 w 3097720"/>
                <a:gd name="connsiteY272" fmla="*/ 1161210 h 3075544"/>
                <a:gd name="connsiteX273" fmla="*/ 63439 w 3097720"/>
                <a:gd name="connsiteY273" fmla="*/ 1164337 h 3075544"/>
                <a:gd name="connsiteX274" fmla="*/ 64332 w 3097720"/>
                <a:gd name="connsiteY274" fmla="*/ 1167464 h 3075544"/>
                <a:gd name="connsiteX275" fmla="*/ 69991 w 3097720"/>
                <a:gd name="connsiteY275" fmla="*/ 1186228 h 3075544"/>
                <a:gd name="connsiteX276" fmla="*/ 70984 w 3097720"/>
                <a:gd name="connsiteY276" fmla="*/ 1189355 h 3075544"/>
                <a:gd name="connsiteX277" fmla="*/ 71977 w 3097720"/>
                <a:gd name="connsiteY277" fmla="*/ 1192532 h 3075544"/>
                <a:gd name="connsiteX278" fmla="*/ 72920 w 3097720"/>
                <a:gd name="connsiteY278" fmla="*/ 1195659 h 3075544"/>
                <a:gd name="connsiteX279" fmla="*/ 74905 w 3097720"/>
                <a:gd name="connsiteY279" fmla="*/ 1201914 h 3075544"/>
                <a:gd name="connsiteX280" fmla="*/ 75898 w 3097720"/>
                <a:gd name="connsiteY280" fmla="*/ 1205091 h 3075544"/>
                <a:gd name="connsiteX281" fmla="*/ 76940 w 3097720"/>
                <a:gd name="connsiteY281" fmla="*/ 1208218 h 3075544"/>
                <a:gd name="connsiteX282" fmla="*/ 77933 w 3097720"/>
                <a:gd name="connsiteY282" fmla="*/ 1211345 h 3075544"/>
                <a:gd name="connsiteX283" fmla="*/ 78976 w 3097720"/>
                <a:gd name="connsiteY283" fmla="*/ 1214522 h 3075544"/>
                <a:gd name="connsiteX284" fmla="*/ 79968 w 3097720"/>
                <a:gd name="connsiteY284" fmla="*/ 1217649 h 3075544"/>
                <a:gd name="connsiteX285" fmla="*/ 81011 w 3097720"/>
                <a:gd name="connsiteY285" fmla="*/ 1220826 h 3075544"/>
                <a:gd name="connsiteX286" fmla="*/ 82053 w 3097720"/>
                <a:gd name="connsiteY286" fmla="*/ 1223954 h 3075544"/>
                <a:gd name="connsiteX287" fmla="*/ 83096 w 3097720"/>
                <a:gd name="connsiteY287" fmla="*/ 1227130 h 3075544"/>
                <a:gd name="connsiteX288" fmla="*/ 84138 w 3097720"/>
                <a:gd name="connsiteY288" fmla="*/ 1230258 h 3075544"/>
                <a:gd name="connsiteX289" fmla="*/ 85180 w 3097720"/>
                <a:gd name="connsiteY289" fmla="*/ 1233435 h 3075544"/>
                <a:gd name="connsiteX290" fmla="*/ 86273 w 3097720"/>
                <a:gd name="connsiteY290" fmla="*/ 1236612 h 3075544"/>
                <a:gd name="connsiteX291" fmla="*/ 87315 w 3097720"/>
                <a:gd name="connsiteY291" fmla="*/ 1239739 h 3075544"/>
                <a:gd name="connsiteX292" fmla="*/ 89499 w 3097720"/>
                <a:gd name="connsiteY292" fmla="*/ 1246093 h 3075544"/>
                <a:gd name="connsiteX293" fmla="*/ 90591 w 3097720"/>
                <a:gd name="connsiteY293" fmla="*/ 1249220 h 3075544"/>
                <a:gd name="connsiteX294" fmla="*/ 92775 w 3097720"/>
                <a:gd name="connsiteY294" fmla="*/ 1255574 h 3075544"/>
                <a:gd name="connsiteX295" fmla="*/ 93917 w 3097720"/>
                <a:gd name="connsiteY295" fmla="*/ 1258751 h 3075544"/>
                <a:gd name="connsiteX296" fmla="*/ 95009 w 3097720"/>
                <a:gd name="connsiteY296" fmla="*/ 1261878 h 3075544"/>
                <a:gd name="connsiteX297" fmla="*/ 96151 w 3097720"/>
                <a:gd name="connsiteY297" fmla="*/ 1265055 h 3075544"/>
                <a:gd name="connsiteX298" fmla="*/ 97243 w 3097720"/>
                <a:gd name="connsiteY298" fmla="*/ 1268232 h 3075544"/>
                <a:gd name="connsiteX299" fmla="*/ 100668 w 3097720"/>
                <a:gd name="connsiteY299" fmla="*/ 1277762 h 3075544"/>
                <a:gd name="connsiteX300" fmla="*/ 101859 w 3097720"/>
                <a:gd name="connsiteY300" fmla="*/ 1280939 h 3075544"/>
                <a:gd name="connsiteX301" fmla="*/ 103001 w 3097720"/>
                <a:gd name="connsiteY301" fmla="*/ 1284116 h 3075544"/>
                <a:gd name="connsiteX302" fmla="*/ 104192 w 3097720"/>
                <a:gd name="connsiteY302" fmla="*/ 1287293 h 3075544"/>
                <a:gd name="connsiteX303" fmla="*/ 105334 w 3097720"/>
                <a:gd name="connsiteY303" fmla="*/ 1290470 h 3075544"/>
                <a:gd name="connsiteX304" fmla="*/ 111291 w 3097720"/>
                <a:gd name="connsiteY304" fmla="*/ 1306355 h 3075544"/>
                <a:gd name="connsiteX305" fmla="*/ 112532 w 3097720"/>
                <a:gd name="connsiteY305" fmla="*/ 1309531 h 3075544"/>
                <a:gd name="connsiteX306" fmla="*/ 113723 w 3097720"/>
                <a:gd name="connsiteY306" fmla="*/ 1312758 h 3075544"/>
                <a:gd name="connsiteX307" fmla="*/ 116205 w 3097720"/>
                <a:gd name="connsiteY307" fmla="*/ 1319112 h 3075544"/>
                <a:gd name="connsiteX308" fmla="*/ 117396 w 3097720"/>
                <a:gd name="connsiteY308" fmla="*/ 1322289 h 3075544"/>
                <a:gd name="connsiteX309" fmla="*/ 118637 w 3097720"/>
                <a:gd name="connsiteY309" fmla="*/ 1325515 h 3075544"/>
                <a:gd name="connsiteX310" fmla="*/ 119928 w 3097720"/>
                <a:gd name="connsiteY310" fmla="*/ 1328692 h 3075544"/>
                <a:gd name="connsiteX311" fmla="*/ 122410 w 3097720"/>
                <a:gd name="connsiteY311" fmla="*/ 1335046 h 3075544"/>
                <a:gd name="connsiteX312" fmla="*/ 123700 w 3097720"/>
                <a:gd name="connsiteY312" fmla="*/ 1338273 h 3075544"/>
                <a:gd name="connsiteX313" fmla="*/ 124941 w 3097720"/>
                <a:gd name="connsiteY313" fmla="*/ 1341449 h 3075544"/>
                <a:gd name="connsiteX314" fmla="*/ 126232 w 3097720"/>
                <a:gd name="connsiteY314" fmla="*/ 1344626 h 3075544"/>
                <a:gd name="connsiteX315" fmla="*/ 127523 w 3097720"/>
                <a:gd name="connsiteY315" fmla="*/ 1347853 h 3075544"/>
                <a:gd name="connsiteX316" fmla="*/ 128813 w 3097720"/>
                <a:gd name="connsiteY316" fmla="*/ 1351030 h 3075544"/>
                <a:gd name="connsiteX317" fmla="*/ 130104 w 3097720"/>
                <a:gd name="connsiteY317" fmla="*/ 1354256 h 3075544"/>
                <a:gd name="connsiteX318" fmla="*/ 131444 w 3097720"/>
                <a:gd name="connsiteY318" fmla="*/ 1357433 h 3075544"/>
                <a:gd name="connsiteX319" fmla="*/ 132735 w 3097720"/>
                <a:gd name="connsiteY319" fmla="*/ 1360610 h 3075544"/>
                <a:gd name="connsiteX320" fmla="*/ 134075 w 3097720"/>
                <a:gd name="connsiteY320" fmla="*/ 1363837 h 3075544"/>
                <a:gd name="connsiteX321" fmla="*/ 135365 w 3097720"/>
                <a:gd name="connsiteY321" fmla="*/ 1367014 h 3075544"/>
                <a:gd name="connsiteX322" fmla="*/ 136706 w 3097720"/>
                <a:gd name="connsiteY322" fmla="*/ 1370240 h 3075544"/>
                <a:gd name="connsiteX323" fmla="*/ 138046 w 3097720"/>
                <a:gd name="connsiteY323" fmla="*/ 1373417 h 3075544"/>
                <a:gd name="connsiteX324" fmla="*/ 139386 w 3097720"/>
                <a:gd name="connsiteY324" fmla="*/ 1376644 h 3075544"/>
                <a:gd name="connsiteX325" fmla="*/ 140727 w 3097720"/>
                <a:gd name="connsiteY325" fmla="*/ 1379821 h 3075544"/>
                <a:gd name="connsiteX326" fmla="*/ 142067 w 3097720"/>
                <a:gd name="connsiteY326" fmla="*/ 1383047 h 3075544"/>
                <a:gd name="connsiteX327" fmla="*/ 143457 w 3097720"/>
                <a:gd name="connsiteY327" fmla="*/ 1386274 h 3075544"/>
                <a:gd name="connsiteX328" fmla="*/ 144797 w 3097720"/>
                <a:gd name="connsiteY328" fmla="*/ 1389451 h 3075544"/>
                <a:gd name="connsiteX329" fmla="*/ 146187 w 3097720"/>
                <a:gd name="connsiteY329" fmla="*/ 1392677 h 3075544"/>
                <a:gd name="connsiteX330" fmla="*/ 147577 w 3097720"/>
                <a:gd name="connsiteY330" fmla="*/ 1395854 h 3075544"/>
                <a:gd name="connsiteX331" fmla="*/ 150356 w 3097720"/>
                <a:gd name="connsiteY331" fmla="*/ 1402307 h 3075544"/>
                <a:gd name="connsiteX332" fmla="*/ 151746 w 3097720"/>
                <a:gd name="connsiteY332" fmla="*/ 1405484 h 3075544"/>
                <a:gd name="connsiteX333" fmla="*/ 153136 w 3097720"/>
                <a:gd name="connsiteY333" fmla="*/ 1408711 h 3075544"/>
                <a:gd name="connsiteX334" fmla="*/ 154526 w 3097720"/>
                <a:gd name="connsiteY334" fmla="*/ 1411887 h 3075544"/>
                <a:gd name="connsiteX335" fmla="*/ 157405 w 3097720"/>
                <a:gd name="connsiteY335" fmla="*/ 1418341 h 3075544"/>
                <a:gd name="connsiteX336" fmla="*/ 158795 w 3097720"/>
                <a:gd name="connsiteY336" fmla="*/ 1421567 h 3075544"/>
                <a:gd name="connsiteX337" fmla="*/ 160235 w 3097720"/>
                <a:gd name="connsiteY337" fmla="*/ 1424744 h 3075544"/>
                <a:gd name="connsiteX338" fmla="*/ 163114 w 3097720"/>
                <a:gd name="connsiteY338" fmla="*/ 1431197 h 3075544"/>
                <a:gd name="connsiteX339" fmla="*/ 164603 w 3097720"/>
                <a:gd name="connsiteY339" fmla="*/ 1434374 h 3075544"/>
                <a:gd name="connsiteX340" fmla="*/ 166042 w 3097720"/>
                <a:gd name="connsiteY340" fmla="*/ 1437601 h 3075544"/>
                <a:gd name="connsiteX341" fmla="*/ 167532 w 3097720"/>
                <a:gd name="connsiteY341" fmla="*/ 1440827 h 3075544"/>
                <a:gd name="connsiteX342" fmla="*/ 168971 w 3097720"/>
                <a:gd name="connsiteY342" fmla="*/ 1444054 h 3075544"/>
                <a:gd name="connsiteX343" fmla="*/ 170460 w 3097720"/>
                <a:gd name="connsiteY343" fmla="*/ 1447231 h 3075544"/>
                <a:gd name="connsiteX344" fmla="*/ 176417 w 3097720"/>
                <a:gd name="connsiteY344" fmla="*/ 1460137 h 3075544"/>
                <a:gd name="connsiteX345" fmla="*/ 177956 w 3097720"/>
                <a:gd name="connsiteY345" fmla="*/ 1463314 h 3075544"/>
                <a:gd name="connsiteX346" fmla="*/ 179445 w 3097720"/>
                <a:gd name="connsiteY346" fmla="*/ 1466540 h 3075544"/>
                <a:gd name="connsiteX347" fmla="*/ 180984 w 3097720"/>
                <a:gd name="connsiteY347" fmla="*/ 1469767 h 3075544"/>
                <a:gd name="connsiteX348" fmla="*/ 182473 w 3097720"/>
                <a:gd name="connsiteY348" fmla="*/ 1472993 h 3075544"/>
                <a:gd name="connsiteX349" fmla="*/ 184012 w 3097720"/>
                <a:gd name="connsiteY349" fmla="*/ 1476220 h 3075544"/>
                <a:gd name="connsiteX350" fmla="*/ 185550 w 3097720"/>
                <a:gd name="connsiteY350" fmla="*/ 1479397 h 3075544"/>
                <a:gd name="connsiteX351" fmla="*/ 188628 w 3097720"/>
                <a:gd name="connsiteY351" fmla="*/ 1485850 h 3075544"/>
                <a:gd name="connsiteX352" fmla="*/ 190217 w 3097720"/>
                <a:gd name="connsiteY352" fmla="*/ 1489076 h 3075544"/>
                <a:gd name="connsiteX353" fmla="*/ 191755 w 3097720"/>
                <a:gd name="connsiteY353" fmla="*/ 1492303 h 3075544"/>
                <a:gd name="connsiteX354" fmla="*/ 193344 w 3097720"/>
                <a:gd name="connsiteY354" fmla="*/ 1495530 h 3075544"/>
                <a:gd name="connsiteX355" fmla="*/ 194883 w 3097720"/>
                <a:gd name="connsiteY355" fmla="*/ 1498756 h 3075544"/>
                <a:gd name="connsiteX356" fmla="*/ 196471 w 3097720"/>
                <a:gd name="connsiteY356" fmla="*/ 1501933 h 3075544"/>
                <a:gd name="connsiteX357" fmla="*/ 201236 w 3097720"/>
                <a:gd name="connsiteY357" fmla="*/ 1511613 h 3075544"/>
                <a:gd name="connsiteX358" fmla="*/ 202874 w 3097720"/>
                <a:gd name="connsiteY358" fmla="*/ 1514839 h 3075544"/>
                <a:gd name="connsiteX359" fmla="*/ 206051 w 3097720"/>
                <a:gd name="connsiteY359" fmla="*/ 1521292 h 3075544"/>
                <a:gd name="connsiteX360" fmla="*/ 207689 w 3097720"/>
                <a:gd name="connsiteY360" fmla="*/ 1524519 h 3075544"/>
                <a:gd name="connsiteX361" fmla="*/ 209328 w 3097720"/>
                <a:gd name="connsiteY361" fmla="*/ 1527696 h 3075544"/>
                <a:gd name="connsiteX362" fmla="*/ 217518 w 3097720"/>
                <a:gd name="connsiteY362" fmla="*/ 1543828 h 3075544"/>
                <a:gd name="connsiteX363" fmla="*/ 219206 w 3097720"/>
                <a:gd name="connsiteY363" fmla="*/ 1547055 h 3075544"/>
                <a:gd name="connsiteX364" fmla="*/ 220844 w 3097720"/>
                <a:gd name="connsiteY364" fmla="*/ 1550282 h 3075544"/>
                <a:gd name="connsiteX365" fmla="*/ 222532 w 3097720"/>
                <a:gd name="connsiteY365" fmla="*/ 1553458 h 3075544"/>
                <a:gd name="connsiteX366" fmla="*/ 230970 w 3097720"/>
                <a:gd name="connsiteY366" fmla="*/ 1569591 h 3075544"/>
                <a:gd name="connsiteX367" fmla="*/ 232708 w 3097720"/>
                <a:gd name="connsiteY367" fmla="*/ 1572818 h 3075544"/>
                <a:gd name="connsiteX368" fmla="*/ 234395 w 3097720"/>
                <a:gd name="connsiteY368" fmla="*/ 1576044 h 3075544"/>
                <a:gd name="connsiteX369" fmla="*/ 236133 w 3097720"/>
                <a:gd name="connsiteY369" fmla="*/ 1579221 h 3075544"/>
                <a:gd name="connsiteX370" fmla="*/ 237870 w 3097720"/>
                <a:gd name="connsiteY370" fmla="*/ 1582448 h 3075544"/>
                <a:gd name="connsiteX371" fmla="*/ 239558 w 3097720"/>
                <a:gd name="connsiteY371" fmla="*/ 1585674 h 3075544"/>
                <a:gd name="connsiteX372" fmla="*/ 243032 w 3097720"/>
                <a:gd name="connsiteY372" fmla="*/ 1592127 h 3075544"/>
                <a:gd name="connsiteX373" fmla="*/ 244819 w 3097720"/>
                <a:gd name="connsiteY373" fmla="*/ 1595354 h 3075544"/>
                <a:gd name="connsiteX374" fmla="*/ 246557 w 3097720"/>
                <a:gd name="connsiteY374" fmla="*/ 1598580 h 3075544"/>
                <a:gd name="connsiteX375" fmla="*/ 248294 w 3097720"/>
                <a:gd name="connsiteY375" fmla="*/ 1601757 h 3075544"/>
                <a:gd name="connsiteX376" fmla="*/ 251868 w 3097720"/>
                <a:gd name="connsiteY376" fmla="*/ 1608210 h 3075544"/>
                <a:gd name="connsiteX377" fmla="*/ 253606 w 3097720"/>
                <a:gd name="connsiteY377" fmla="*/ 1611437 h 3075544"/>
                <a:gd name="connsiteX378" fmla="*/ 255393 w 3097720"/>
                <a:gd name="connsiteY378" fmla="*/ 1614664 h 3075544"/>
                <a:gd name="connsiteX379" fmla="*/ 257180 w 3097720"/>
                <a:gd name="connsiteY379" fmla="*/ 1617840 h 3075544"/>
                <a:gd name="connsiteX380" fmla="*/ 258967 w 3097720"/>
                <a:gd name="connsiteY380" fmla="*/ 1621067 h 3075544"/>
                <a:gd name="connsiteX381" fmla="*/ 260803 w 3097720"/>
                <a:gd name="connsiteY381" fmla="*/ 1624294 h 3075544"/>
                <a:gd name="connsiteX382" fmla="*/ 264377 w 3097720"/>
                <a:gd name="connsiteY382" fmla="*/ 1630747 h 3075544"/>
                <a:gd name="connsiteX383" fmla="*/ 266214 w 3097720"/>
                <a:gd name="connsiteY383" fmla="*/ 1633924 h 3075544"/>
                <a:gd name="connsiteX384" fmla="*/ 269887 w 3097720"/>
                <a:gd name="connsiteY384" fmla="*/ 1640377 h 3075544"/>
                <a:gd name="connsiteX385" fmla="*/ 271674 w 3097720"/>
                <a:gd name="connsiteY385" fmla="*/ 1643603 h 3075544"/>
                <a:gd name="connsiteX386" fmla="*/ 273560 w 3097720"/>
                <a:gd name="connsiteY386" fmla="*/ 1646780 h 3075544"/>
                <a:gd name="connsiteX387" fmla="*/ 277234 w 3097720"/>
                <a:gd name="connsiteY387" fmla="*/ 1653233 h 3075544"/>
                <a:gd name="connsiteX388" fmla="*/ 279070 w 3097720"/>
                <a:gd name="connsiteY388" fmla="*/ 1656410 h 3075544"/>
                <a:gd name="connsiteX389" fmla="*/ 280957 w 3097720"/>
                <a:gd name="connsiteY389" fmla="*/ 1659637 h 3075544"/>
                <a:gd name="connsiteX390" fmla="*/ 282793 w 3097720"/>
                <a:gd name="connsiteY390" fmla="*/ 1662863 h 3075544"/>
                <a:gd name="connsiteX391" fmla="*/ 284680 w 3097720"/>
                <a:gd name="connsiteY391" fmla="*/ 1666040 h 3075544"/>
                <a:gd name="connsiteX392" fmla="*/ 288452 w 3097720"/>
                <a:gd name="connsiteY392" fmla="*/ 1672493 h 3075544"/>
                <a:gd name="connsiteX393" fmla="*/ 290338 w 3097720"/>
                <a:gd name="connsiteY393" fmla="*/ 1675670 h 3075544"/>
                <a:gd name="connsiteX394" fmla="*/ 292225 w 3097720"/>
                <a:gd name="connsiteY394" fmla="*/ 1678897 h 3075544"/>
                <a:gd name="connsiteX395" fmla="*/ 294111 w 3097720"/>
                <a:gd name="connsiteY395" fmla="*/ 1682074 h 3075544"/>
                <a:gd name="connsiteX396" fmla="*/ 296047 w 3097720"/>
                <a:gd name="connsiteY396" fmla="*/ 1685300 h 3075544"/>
                <a:gd name="connsiteX397" fmla="*/ 297933 w 3097720"/>
                <a:gd name="connsiteY397" fmla="*/ 1688527 h 3075544"/>
                <a:gd name="connsiteX398" fmla="*/ 299869 w 3097720"/>
                <a:gd name="connsiteY398" fmla="*/ 1691704 h 3075544"/>
                <a:gd name="connsiteX399" fmla="*/ 301755 w 3097720"/>
                <a:gd name="connsiteY399" fmla="*/ 1694930 h 3075544"/>
                <a:gd name="connsiteX400" fmla="*/ 303691 w 3097720"/>
                <a:gd name="connsiteY400" fmla="*/ 1698107 h 3075544"/>
                <a:gd name="connsiteX401" fmla="*/ 305627 w 3097720"/>
                <a:gd name="connsiteY401" fmla="*/ 1701334 h 3075544"/>
                <a:gd name="connsiteX402" fmla="*/ 307563 w 3097720"/>
                <a:gd name="connsiteY402" fmla="*/ 1704511 h 3075544"/>
                <a:gd name="connsiteX403" fmla="*/ 309499 w 3097720"/>
                <a:gd name="connsiteY403" fmla="*/ 1707737 h 3075544"/>
                <a:gd name="connsiteX404" fmla="*/ 311485 w 3097720"/>
                <a:gd name="connsiteY404" fmla="*/ 1710914 h 3075544"/>
                <a:gd name="connsiteX405" fmla="*/ 313421 w 3097720"/>
                <a:gd name="connsiteY405" fmla="*/ 1714141 h 3075544"/>
                <a:gd name="connsiteX406" fmla="*/ 315356 w 3097720"/>
                <a:gd name="connsiteY406" fmla="*/ 1717317 h 3075544"/>
                <a:gd name="connsiteX407" fmla="*/ 317342 w 3097720"/>
                <a:gd name="connsiteY407" fmla="*/ 1720544 h 3075544"/>
                <a:gd name="connsiteX408" fmla="*/ 319328 w 3097720"/>
                <a:gd name="connsiteY408" fmla="*/ 1723721 h 3075544"/>
                <a:gd name="connsiteX409" fmla="*/ 321263 w 3097720"/>
                <a:gd name="connsiteY409" fmla="*/ 1726898 h 3075544"/>
                <a:gd name="connsiteX410" fmla="*/ 323249 w 3097720"/>
                <a:gd name="connsiteY410" fmla="*/ 1730124 h 3075544"/>
                <a:gd name="connsiteX411" fmla="*/ 325235 w 3097720"/>
                <a:gd name="connsiteY411" fmla="*/ 1733301 h 3075544"/>
                <a:gd name="connsiteX412" fmla="*/ 327220 w 3097720"/>
                <a:gd name="connsiteY412" fmla="*/ 1736528 h 3075544"/>
                <a:gd name="connsiteX413" fmla="*/ 329255 w 3097720"/>
                <a:gd name="connsiteY413" fmla="*/ 1739705 h 3075544"/>
                <a:gd name="connsiteX414" fmla="*/ 333226 w 3097720"/>
                <a:gd name="connsiteY414" fmla="*/ 1746059 h 3075544"/>
                <a:gd name="connsiteX415" fmla="*/ 335262 w 3097720"/>
                <a:gd name="connsiteY415" fmla="*/ 1749285 h 3075544"/>
                <a:gd name="connsiteX416" fmla="*/ 337297 w 3097720"/>
                <a:gd name="connsiteY416" fmla="*/ 1752462 h 3075544"/>
                <a:gd name="connsiteX417" fmla="*/ 339282 w 3097720"/>
                <a:gd name="connsiteY417" fmla="*/ 1755639 h 3075544"/>
                <a:gd name="connsiteX418" fmla="*/ 341318 w 3097720"/>
                <a:gd name="connsiteY418" fmla="*/ 1758816 h 3075544"/>
                <a:gd name="connsiteX419" fmla="*/ 343353 w 3097720"/>
                <a:gd name="connsiteY419" fmla="*/ 1762042 h 3075544"/>
                <a:gd name="connsiteX420" fmla="*/ 345388 w 3097720"/>
                <a:gd name="connsiteY420" fmla="*/ 1765219 h 3075544"/>
                <a:gd name="connsiteX421" fmla="*/ 347473 w 3097720"/>
                <a:gd name="connsiteY421" fmla="*/ 1768396 h 3075544"/>
                <a:gd name="connsiteX422" fmla="*/ 351543 w 3097720"/>
                <a:gd name="connsiteY422" fmla="*/ 1774750 h 3075544"/>
                <a:gd name="connsiteX423" fmla="*/ 353628 w 3097720"/>
                <a:gd name="connsiteY423" fmla="*/ 1777927 h 3075544"/>
                <a:gd name="connsiteX424" fmla="*/ 355663 w 3097720"/>
                <a:gd name="connsiteY424" fmla="*/ 1781104 h 3075544"/>
                <a:gd name="connsiteX425" fmla="*/ 357748 w 3097720"/>
                <a:gd name="connsiteY425" fmla="*/ 1784281 h 3075544"/>
                <a:gd name="connsiteX426" fmla="*/ 359833 w 3097720"/>
                <a:gd name="connsiteY426" fmla="*/ 1787507 h 3075544"/>
                <a:gd name="connsiteX427" fmla="*/ 364003 w 3097720"/>
                <a:gd name="connsiteY427" fmla="*/ 1793861 h 3075544"/>
                <a:gd name="connsiteX428" fmla="*/ 366087 w 3097720"/>
                <a:gd name="connsiteY428" fmla="*/ 1796988 h 3075544"/>
                <a:gd name="connsiteX429" fmla="*/ 368172 w 3097720"/>
                <a:gd name="connsiteY429" fmla="*/ 1800165 h 3075544"/>
                <a:gd name="connsiteX430" fmla="*/ 370307 w 3097720"/>
                <a:gd name="connsiteY430" fmla="*/ 1803342 h 3075544"/>
                <a:gd name="connsiteX431" fmla="*/ 372392 w 3097720"/>
                <a:gd name="connsiteY431" fmla="*/ 1806519 h 3075544"/>
                <a:gd name="connsiteX432" fmla="*/ 374526 w 3097720"/>
                <a:gd name="connsiteY432" fmla="*/ 1809696 h 3075544"/>
                <a:gd name="connsiteX433" fmla="*/ 376611 w 3097720"/>
                <a:gd name="connsiteY433" fmla="*/ 1812873 h 3075544"/>
                <a:gd name="connsiteX434" fmla="*/ 380880 w 3097720"/>
                <a:gd name="connsiteY434" fmla="*/ 1819227 h 3075544"/>
                <a:gd name="connsiteX435" fmla="*/ 383014 w 3097720"/>
                <a:gd name="connsiteY435" fmla="*/ 1822354 h 3075544"/>
                <a:gd name="connsiteX436" fmla="*/ 387283 w 3097720"/>
                <a:gd name="connsiteY436" fmla="*/ 1828708 h 3075544"/>
                <a:gd name="connsiteX437" fmla="*/ 389467 w 3097720"/>
                <a:gd name="connsiteY437" fmla="*/ 1831885 h 3075544"/>
                <a:gd name="connsiteX438" fmla="*/ 391602 w 3097720"/>
                <a:gd name="connsiteY438" fmla="*/ 1835012 h 3075544"/>
                <a:gd name="connsiteX439" fmla="*/ 393736 w 3097720"/>
                <a:gd name="connsiteY439" fmla="*/ 1838189 h 3075544"/>
                <a:gd name="connsiteX440" fmla="*/ 395920 w 3097720"/>
                <a:gd name="connsiteY440" fmla="*/ 1841316 h 3075544"/>
                <a:gd name="connsiteX441" fmla="*/ 398105 w 3097720"/>
                <a:gd name="connsiteY441" fmla="*/ 1844493 h 3075544"/>
                <a:gd name="connsiteX442" fmla="*/ 400239 w 3097720"/>
                <a:gd name="connsiteY442" fmla="*/ 1847670 h 3075544"/>
                <a:gd name="connsiteX443" fmla="*/ 402423 w 3097720"/>
                <a:gd name="connsiteY443" fmla="*/ 1850797 h 3075544"/>
                <a:gd name="connsiteX444" fmla="*/ 404607 w 3097720"/>
                <a:gd name="connsiteY444" fmla="*/ 1853974 h 3075544"/>
                <a:gd name="connsiteX445" fmla="*/ 406791 w 3097720"/>
                <a:gd name="connsiteY445" fmla="*/ 1857101 h 3075544"/>
                <a:gd name="connsiteX446" fmla="*/ 409025 w 3097720"/>
                <a:gd name="connsiteY446" fmla="*/ 1860278 h 3075544"/>
                <a:gd name="connsiteX447" fmla="*/ 413393 w 3097720"/>
                <a:gd name="connsiteY447" fmla="*/ 1866533 h 3075544"/>
                <a:gd name="connsiteX448" fmla="*/ 415627 w 3097720"/>
                <a:gd name="connsiteY448" fmla="*/ 1869710 h 3075544"/>
                <a:gd name="connsiteX449" fmla="*/ 417811 w 3097720"/>
                <a:gd name="connsiteY449" fmla="*/ 1872837 h 3075544"/>
                <a:gd name="connsiteX450" fmla="*/ 420045 w 3097720"/>
                <a:gd name="connsiteY450" fmla="*/ 1875964 h 3075544"/>
                <a:gd name="connsiteX451" fmla="*/ 422279 w 3097720"/>
                <a:gd name="connsiteY451" fmla="*/ 1879141 h 3075544"/>
                <a:gd name="connsiteX452" fmla="*/ 428980 w 3097720"/>
                <a:gd name="connsiteY452" fmla="*/ 1888523 h 3075544"/>
                <a:gd name="connsiteX453" fmla="*/ 431214 w 3097720"/>
                <a:gd name="connsiteY453" fmla="*/ 1891700 h 3075544"/>
                <a:gd name="connsiteX454" fmla="*/ 433448 w 3097720"/>
                <a:gd name="connsiteY454" fmla="*/ 1894827 h 3075544"/>
                <a:gd name="connsiteX455" fmla="*/ 435731 w 3097720"/>
                <a:gd name="connsiteY455" fmla="*/ 1897954 h 3075544"/>
                <a:gd name="connsiteX456" fmla="*/ 437965 w 3097720"/>
                <a:gd name="connsiteY456" fmla="*/ 1901082 h 3075544"/>
                <a:gd name="connsiteX457" fmla="*/ 442531 w 3097720"/>
                <a:gd name="connsiteY457" fmla="*/ 1907336 h 3075544"/>
                <a:gd name="connsiteX458" fmla="*/ 444765 w 3097720"/>
                <a:gd name="connsiteY458" fmla="*/ 1910464 h 3075544"/>
                <a:gd name="connsiteX459" fmla="*/ 451615 w 3097720"/>
                <a:gd name="connsiteY459" fmla="*/ 1919845 h 3075544"/>
                <a:gd name="connsiteX460" fmla="*/ 453899 w 3097720"/>
                <a:gd name="connsiteY460" fmla="*/ 1922923 h 3075544"/>
                <a:gd name="connsiteX461" fmla="*/ 456232 w 3097720"/>
                <a:gd name="connsiteY461" fmla="*/ 1926050 h 3075544"/>
                <a:gd name="connsiteX462" fmla="*/ 458515 w 3097720"/>
                <a:gd name="connsiteY462" fmla="*/ 1929177 h 3075544"/>
                <a:gd name="connsiteX463" fmla="*/ 460848 w 3097720"/>
                <a:gd name="connsiteY463" fmla="*/ 1932305 h 3075544"/>
                <a:gd name="connsiteX464" fmla="*/ 463132 w 3097720"/>
                <a:gd name="connsiteY464" fmla="*/ 1935382 h 3075544"/>
                <a:gd name="connsiteX465" fmla="*/ 467798 w 3097720"/>
                <a:gd name="connsiteY465" fmla="*/ 1941637 h 3075544"/>
                <a:gd name="connsiteX466" fmla="*/ 470081 w 3097720"/>
                <a:gd name="connsiteY466" fmla="*/ 1944715 h 3075544"/>
                <a:gd name="connsiteX467" fmla="*/ 472414 w 3097720"/>
                <a:gd name="connsiteY467" fmla="*/ 1947842 h 3075544"/>
                <a:gd name="connsiteX468" fmla="*/ 474747 w 3097720"/>
                <a:gd name="connsiteY468" fmla="*/ 1950919 h 3075544"/>
                <a:gd name="connsiteX469" fmla="*/ 477080 w 3097720"/>
                <a:gd name="connsiteY469" fmla="*/ 1954047 h 3075544"/>
                <a:gd name="connsiteX470" fmla="*/ 479463 w 3097720"/>
                <a:gd name="connsiteY470" fmla="*/ 1957124 h 3075544"/>
                <a:gd name="connsiteX471" fmla="*/ 481796 w 3097720"/>
                <a:gd name="connsiteY471" fmla="*/ 1960252 h 3075544"/>
                <a:gd name="connsiteX472" fmla="*/ 484129 w 3097720"/>
                <a:gd name="connsiteY472" fmla="*/ 1963329 h 3075544"/>
                <a:gd name="connsiteX473" fmla="*/ 486512 w 3097720"/>
                <a:gd name="connsiteY473" fmla="*/ 1966407 h 3075544"/>
                <a:gd name="connsiteX474" fmla="*/ 488894 w 3097720"/>
                <a:gd name="connsiteY474" fmla="*/ 1969534 h 3075544"/>
                <a:gd name="connsiteX475" fmla="*/ 491227 w 3097720"/>
                <a:gd name="connsiteY475" fmla="*/ 1972612 h 3075544"/>
                <a:gd name="connsiteX476" fmla="*/ 500758 w 3097720"/>
                <a:gd name="connsiteY476" fmla="*/ 1984922 h 3075544"/>
                <a:gd name="connsiteX477" fmla="*/ 503141 w 3097720"/>
                <a:gd name="connsiteY477" fmla="*/ 1988050 h 3075544"/>
                <a:gd name="connsiteX478" fmla="*/ 505523 w 3097720"/>
                <a:gd name="connsiteY478" fmla="*/ 1991127 h 3075544"/>
                <a:gd name="connsiteX479" fmla="*/ 507956 w 3097720"/>
                <a:gd name="connsiteY479" fmla="*/ 1994205 h 3075544"/>
                <a:gd name="connsiteX480" fmla="*/ 510338 w 3097720"/>
                <a:gd name="connsiteY480" fmla="*/ 1997233 h 3075544"/>
                <a:gd name="connsiteX481" fmla="*/ 512771 w 3097720"/>
                <a:gd name="connsiteY481" fmla="*/ 2000310 h 3075544"/>
                <a:gd name="connsiteX482" fmla="*/ 515153 w 3097720"/>
                <a:gd name="connsiteY482" fmla="*/ 2003388 h 3075544"/>
                <a:gd name="connsiteX483" fmla="*/ 522450 w 3097720"/>
                <a:gd name="connsiteY483" fmla="*/ 2012621 h 3075544"/>
                <a:gd name="connsiteX484" fmla="*/ 524883 w 3097720"/>
                <a:gd name="connsiteY484" fmla="*/ 2015649 h 3075544"/>
                <a:gd name="connsiteX485" fmla="*/ 527315 w 3097720"/>
                <a:gd name="connsiteY485" fmla="*/ 2018727 h 3075544"/>
                <a:gd name="connsiteX486" fmla="*/ 529747 w 3097720"/>
                <a:gd name="connsiteY486" fmla="*/ 2021755 h 3075544"/>
                <a:gd name="connsiteX487" fmla="*/ 532179 w 3097720"/>
                <a:gd name="connsiteY487" fmla="*/ 2024832 h 3075544"/>
                <a:gd name="connsiteX488" fmla="*/ 534661 w 3097720"/>
                <a:gd name="connsiteY488" fmla="*/ 2027910 h 3075544"/>
                <a:gd name="connsiteX489" fmla="*/ 537094 w 3097720"/>
                <a:gd name="connsiteY489" fmla="*/ 2030938 h 3075544"/>
                <a:gd name="connsiteX490" fmla="*/ 539576 w 3097720"/>
                <a:gd name="connsiteY490" fmla="*/ 2033966 h 3075544"/>
                <a:gd name="connsiteX491" fmla="*/ 542008 w 3097720"/>
                <a:gd name="connsiteY491" fmla="*/ 2037043 h 3075544"/>
                <a:gd name="connsiteX492" fmla="*/ 544490 w 3097720"/>
                <a:gd name="connsiteY492" fmla="*/ 2040071 h 3075544"/>
                <a:gd name="connsiteX493" fmla="*/ 546972 w 3097720"/>
                <a:gd name="connsiteY493" fmla="*/ 2043149 h 3075544"/>
                <a:gd name="connsiteX494" fmla="*/ 549454 w 3097720"/>
                <a:gd name="connsiteY494" fmla="*/ 2046177 h 3075544"/>
                <a:gd name="connsiteX495" fmla="*/ 551886 w 3097720"/>
                <a:gd name="connsiteY495" fmla="*/ 2049205 h 3075544"/>
                <a:gd name="connsiteX496" fmla="*/ 554418 w 3097720"/>
                <a:gd name="connsiteY496" fmla="*/ 2052233 h 3075544"/>
                <a:gd name="connsiteX497" fmla="*/ 561864 w 3097720"/>
                <a:gd name="connsiteY497" fmla="*/ 2061317 h 3075544"/>
                <a:gd name="connsiteX498" fmla="*/ 564395 w 3097720"/>
                <a:gd name="connsiteY498" fmla="*/ 2064345 h 3075544"/>
                <a:gd name="connsiteX499" fmla="*/ 566877 w 3097720"/>
                <a:gd name="connsiteY499" fmla="*/ 2067373 h 3075544"/>
                <a:gd name="connsiteX500" fmla="*/ 569409 w 3097720"/>
                <a:gd name="connsiteY500" fmla="*/ 2070401 h 3075544"/>
                <a:gd name="connsiteX501" fmla="*/ 571891 w 3097720"/>
                <a:gd name="connsiteY501" fmla="*/ 2073429 h 3075544"/>
                <a:gd name="connsiteX502" fmla="*/ 576954 w 3097720"/>
                <a:gd name="connsiteY502" fmla="*/ 2079485 h 3075544"/>
                <a:gd name="connsiteX503" fmla="*/ 579485 w 3097720"/>
                <a:gd name="connsiteY503" fmla="*/ 2082463 h 3075544"/>
                <a:gd name="connsiteX504" fmla="*/ 584549 w 3097720"/>
                <a:gd name="connsiteY504" fmla="*/ 2088519 h 3075544"/>
                <a:gd name="connsiteX505" fmla="*/ 587080 w 3097720"/>
                <a:gd name="connsiteY505" fmla="*/ 2091498 h 3075544"/>
                <a:gd name="connsiteX506" fmla="*/ 589612 w 3097720"/>
                <a:gd name="connsiteY506" fmla="*/ 2094526 h 3075544"/>
                <a:gd name="connsiteX507" fmla="*/ 592193 w 3097720"/>
                <a:gd name="connsiteY507" fmla="*/ 2097504 h 3075544"/>
                <a:gd name="connsiteX508" fmla="*/ 594725 w 3097720"/>
                <a:gd name="connsiteY508" fmla="*/ 2100482 h 3075544"/>
                <a:gd name="connsiteX509" fmla="*/ 597306 w 3097720"/>
                <a:gd name="connsiteY509" fmla="*/ 2103510 h 3075544"/>
                <a:gd name="connsiteX510" fmla="*/ 599837 w 3097720"/>
                <a:gd name="connsiteY510" fmla="*/ 2106489 h 3075544"/>
                <a:gd name="connsiteX511" fmla="*/ 602419 w 3097720"/>
                <a:gd name="connsiteY511" fmla="*/ 2109467 h 3075544"/>
                <a:gd name="connsiteX512" fmla="*/ 605000 w 3097720"/>
                <a:gd name="connsiteY512" fmla="*/ 2112495 h 3075544"/>
                <a:gd name="connsiteX513" fmla="*/ 620487 w 3097720"/>
                <a:gd name="connsiteY513" fmla="*/ 2130365 h 3075544"/>
                <a:gd name="connsiteX514" fmla="*/ 623118 w 3097720"/>
                <a:gd name="connsiteY514" fmla="*/ 2133344 h 3075544"/>
                <a:gd name="connsiteX515" fmla="*/ 625699 w 3097720"/>
                <a:gd name="connsiteY515" fmla="*/ 2136272 h 3075544"/>
                <a:gd name="connsiteX516" fmla="*/ 628330 w 3097720"/>
                <a:gd name="connsiteY516" fmla="*/ 2139251 h 3075544"/>
                <a:gd name="connsiteX517" fmla="*/ 630911 w 3097720"/>
                <a:gd name="connsiteY517" fmla="*/ 2142229 h 3075544"/>
                <a:gd name="connsiteX518" fmla="*/ 633542 w 3097720"/>
                <a:gd name="connsiteY518" fmla="*/ 2145158 h 3075544"/>
                <a:gd name="connsiteX519" fmla="*/ 636173 w 3097720"/>
                <a:gd name="connsiteY519" fmla="*/ 2148136 h 3075544"/>
                <a:gd name="connsiteX520" fmla="*/ 638754 w 3097720"/>
                <a:gd name="connsiteY520" fmla="*/ 2151114 h 3075544"/>
                <a:gd name="connsiteX521" fmla="*/ 644016 w 3097720"/>
                <a:gd name="connsiteY521" fmla="*/ 2156972 h 3075544"/>
                <a:gd name="connsiteX522" fmla="*/ 646647 w 3097720"/>
                <a:gd name="connsiteY522" fmla="*/ 2159950 h 3075544"/>
                <a:gd name="connsiteX523" fmla="*/ 649327 w 3097720"/>
                <a:gd name="connsiteY523" fmla="*/ 2162879 h 3075544"/>
                <a:gd name="connsiteX524" fmla="*/ 651958 w 3097720"/>
                <a:gd name="connsiteY524" fmla="*/ 2165808 h 3075544"/>
                <a:gd name="connsiteX525" fmla="*/ 654589 w 3097720"/>
                <a:gd name="connsiteY525" fmla="*/ 2168786 h 3075544"/>
                <a:gd name="connsiteX526" fmla="*/ 657270 w 3097720"/>
                <a:gd name="connsiteY526" fmla="*/ 2171715 h 3075544"/>
                <a:gd name="connsiteX527" fmla="*/ 659901 w 3097720"/>
                <a:gd name="connsiteY527" fmla="*/ 2174643 h 3075544"/>
                <a:gd name="connsiteX528" fmla="*/ 662581 w 3097720"/>
                <a:gd name="connsiteY528" fmla="*/ 2177572 h 3075544"/>
                <a:gd name="connsiteX529" fmla="*/ 665212 w 3097720"/>
                <a:gd name="connsiteY529" fmla="*/ 2180501 h 3075544"/>
                <a:gd name="connsiteX530" fmla="*/ 670573 w 3097720"/>
                <a:gd name="connsiteY530" fmla="*/ 2186358 h 3075544"/>
                <a:gd name="connsiteX531" fmla="*/ 673253 w 3097720"/>
                <a:gd name="connsiteY531" fmla="*/ 2189237 h 3075544"/>
                <a:gd name="connsiteX532" fmla="*/ 678614 w 3097720"/>
                <a:gd name="connsiteY532" fmla="*/ 2195095 h 3075544"/>
                <a:gd name="connsiteX533" fmla="*/ 681295 w 3097720"/>
                <a:gd name="connsiteY533" fmla="*/ 2197974 h 3075544"/>
                <a:gd name="connsiteX534" fmla="*/ 686656 w 3097720"/>
                <a:gd name="connsiteY534" fmla="*/ 2203831 h 3075544"/>
                <a:gd name="connsiteX535" fmla="*/ 689336 w 3097720"/>
                <a:gd name="connsiteY535" fmla="*/ 2206710 h 3075544"/>
                <a:gd name="connsiteX536" fmla="*/ 692067 w 3097720"/>
                <a:gd name="connsiteY536" fmla="*/ 2209589 h 3075544"/>
                <a:gd name="connsiteX537" fmla="*/ 694747 w 3097720"/>
                <a:gd name="connsiteY537" fmla="*/ 2212518 h 3075544"/>
                <a:gd name="connsiteX538" fmla="*/ 697477 w 3097720"/>
                <a:gd name="connsiteY538" fmla="*/ 2215397 h 3075544"/>
                <a:gd name="connsiteX539" fmla="*/ 700158 w 3097720"/>
                <a:gd name="connsiteY539" fmla="*/ 2218276 h 3075544"/>
                <a:gd name="connsiteX540" fmla="*/ 721999 w 3097720"/>
                <a:gd name="connsiteY540" fmla="*/ 2241309 h 3075544"/>
                <a:gd name="connsiteX541" fmla="*/ 724729 w 3097720"/>
                <a:gd name="connsiteY541" fmla="*/ 2244138 h 3075544"/>
                <a:gd name="connsiteX542" fmla="*/ 727509 w 3097720"/>
                <a:gd name="connsiteY542" fmla="*/ 2247017 h 3075544"/>
                <a:gd name="connsiteX543" fmla="*/ 730239 w 3097720"/>
                <a:gd name="connsiteY543" fmla="*/ 2249896 h 3075544"/>
                <a:gd name="connsiteX544" fmla="*/ 733019 w 3097720"/>
                <a:gd name="connsiteY544" fmla="*/ 2252726 h 3075544"/>
                <a:gd name="connsiteX545" fmla="*/ 735749 w 3097720"/>
                <a:gd name="connsiteY545" fmla="*/ 2255555 h 3075544"/>
                <a:gd name="connsiteX546" fmla="*/ 738529 w 3097720"/>
                <a:gd name="connsiteY546" fmla="*/ 2258434 h 3075544"/>
                <a:gd name="connsiteX547" fmla="*/ 744088 w 3097720"/>
                <a:gd name="connsiteY547" fmla="*/ 2264093 h 3075544"/>
                <a:gd name="connsiteX548" fmla="*/ 746818 w 3097720"/>
                <a:gd name="connsiteY548" fmla="*/ 2266923 h 3075544"/>
                <a:gd name="connsiteX549" fmla="*/ 749598 w 3097720"/>
                <a:gd name="connsiteY549" fmla="*/ 2269752 h 3075544"/>
                <a:gd name="connsiteX550" fmla="*/ 752378 w 3097720"/>
                <a:gd name="connsiteY550" fmla="*/ 2272631 h 3075544"/>
                <a:gd name="connsiteX551" fmla="*/ 757987 w 3097720"/>
                <a:gd name="connsiteY551" fmla="*/ 2278240 h 3075544"/>
                <a:gd name="connsiteX552" fmla="*/ 763547 w 3097720"/>
                <a:gd name="connsiteY552" fmla="*/ 2283899 h 3075544"/>
                <a:gd name="connsiteX553" fmla="*/ 769156 w 3097720"/>
                <a:gd name="connsiteY553" fmla="*/ 2289508 h 3075544"/>
                <a:gd name="connsiteX554" fmla="*/ 771936 w 3097720"/>
                <a:gd name="connsiteY554" fmla="*/ 2292338 h 3075544"/>
                <a:gd name="connsiteX555" fmla="*/ 774765 w 3097720"/>
                <a:gd name="connsiteY555" fmla="*/ 2295118 h 3075544"/>
                <a:gd name="connsiteX556" fmla="*/ 780374 w 3097720"/>
                <a:gd name="connsiteY556" fmla="*/ 2300727 h 3075544"/>
                <a:gd name="connsiteX557" fmla="*/ 783204 w 3097720"/>
                <a:gd name="connsiteY557" fmla="*/ 2303507 h 3075544"/>
                <a:gd name="connsiteX558" fmla="*/ 786033 w 3097720"/>
                <a:gd name="connsiteY558" fmla="*/ 2306336 h 3075544"/>
                <a:gd name="connsiteX559" fmla="*/ 803010 w 3097720"/>
                <a:gd name="connsiteY559" fmla="*/ 2323015 h 3075544"/>
                <a:gd name="connsiteX560" fmla="*/ 805889 w 3097720"/>
                <a:gd name="connsiteY560" fmla="*/ 2325745 h 3075544"/>
                <a:gd name="connsiteX561" fmla="*/ 808718 w 3097720"/>
                <a:gd name="connsiteY561" fmla="*/ 2328525 h 3075544"/>
                <a:gd name="connsiteX562" fmla="*/ 811597 w 3097720"/>
                <a:gd name="connsiteY562" fmla="*/ 2331305 h 3075544"/>
                <a:gd name="connsiteX563" fmla="*/ 814427 w 3097720"/>
                <a:gd name="connsiteY563" fmla="*/ 2334035 h 3075544"/>
                <a:gd name="connsiteX564" fmla="*/ 817306 w 3097720"/>
                <a:gd name="connsiteY564" fmla="*/ 2336815 h 3075544"/>
                <a:gd name="connsiteX565" fmla="*/ 820135 w 3097720"/>
                <a:gd name="connsiteY565" fmla="*/ 2339545 h 3075544"/>
                <a:gd name="connsiteX566" fmla="*/ 823014 w 3097720"/>
                <a:gd name="connsiteY566" fmla="*/ 2342275 h 3075544"/>
                <a:gd name="connsiteX567" fmla="*/ 825893 w 3097720"/>
                <a:gd name="connsiteY567" fmla="*/ 2345055 h 3075544"/>
                <a:gd name="connsiteX568" fmla="*/ 828772 w 3097720"/>
                <a:gd name="connsiteY568" fmla="*/ 2347785 h 3075544"/>
                <a:gd name="connsiteX569" fmla="*/ 831602 w 3097720"/>
                <a:gd name="connsiteY569" fmla="*/ 2350515 h 3075544"/>
                <a:gd name="connsiteX570" fmla="*/ 840239 w 3097720"/>
                <a:gd name="connsiteY570" fmla="*/ 2358705 h 3075544"/>
                <a:gd name="connsiteX571" fmla="*/ 843168 w 3097720"/>
                <a:gd name="connsiteY571" fmla="*/ 2361436 h 3075544"/>
                <a:gd name="connsiteX572" fmla="*/ 846047 w 3097720"/>
                <a:gd name="connsiteY572" fmla="*/ 2364166 h 3075544"/>
                <a:gd name="connsiteX573" fmla="*/ 848926 w 3097720"/>
                <a:gd name="connsiteY573" fmla="*/ 2366846 h 3075544"/>
                <a:gd name="connsiteX574" fmla="*/ 851805 w 3097720"/>
                <a:gd name="connsiteY574" fmla="*/ 2369576 h 3075544"/>
                <a:gd name="connsiteX575" fmla="*/ 854734 w 3097720"/>
                <a:gd name="connsiteY575" fmla="*/ 2372257 h 3075544"/>
                <a:gd name="connsiteX576" fmla="*/ 857613 w 3097720"/>
                <a:gd name="connsiteY576" fmla="*/ 2374987 h 3075544"/>
                <a:gd name="connsiteX577" fmla="*/ 860541 w 3097720"/>
                <a:gd name="connsiteY577" fmla="*/ 2377668 h 3075544"/>
                <a:gd name="connsiteX578" fmla="*/ 863420 w 3097720"/>
                <a:gd name="connsiteY578" fmla="*/ 2380398 h 3075544"/>
                <a:gd name="connsiteX579" fmla="*/ 869278 w 3097720"/>
                <a:gd name="connsiteY579" fmla="*/ 2385759 h 3075544"/>
                <a:gd name="connsiteX580" fmla="*/ 872157 w 3097720"/>
                <a:gd name="connsiteY580" fmla="*/ 2388439 h 3075544"/>
                <a:gd name="connsiteX581" fmla="*/ 883872 w 3097720"/>
                <a:gd name="connsiteY581" fmla="*/ 2399161 h 3075544"/>
                <a:gd name="connsiteX582" fmla="*/ 886800 w 3097720"/>
                <a:gd name="connsiteY582" fmla="*/ 2401792 h 3075544"/>
                <a:gd name="connsiteX583" fmla="*/ 892658 w 3097720"/>
                <a:gd name="connsiteY583" fmla="*/ 2407153 h 3075544"/>
                <a:gd name="connsiteX584" fmla="*/ 895636 w 3097720"/>
                <a:gd name="connsiteY584" fmla="*/ 2409784 h 3075544"/>
                <a:gd name="connsiteX585" fmla="*/ 898565 w 3097720"/>
                <a:gd name="connsiteY585" fmla="*/ 2412415 h 3075544"/>
                <a:gd name="connsiteX586" fmla="*/ 901493 w 3097720"/>
                <a:gd name="connsiteY586" fmla="*/ 2415096 h 3075544"/>
                <a:gd name="connsiteX587" fmla="*/ 904472 w 3097720"/>
                <a:gd name="connsiteY587" fmla="*/ 2417726 h 3075544"/>
                <a:gd name="connsiteX588" fmla="*/ 907400 w 3097720"/>
                <a:gd name="connsiteY588" fmla="*/ 2420357 h 3075544"/>
                <a:gd name="connsiteX589" fmla="*/ 910379 w 3097720"/>
                <a:gd name="connsiteY589" fmla="*/ 2422988 h 3075544"/>
                <a:gd name="connsiteX590" fmla="*/ 913308 w 3097720"/>
                <a:gd name="connsiteY590" fmla="*/ 2425619 h 3075544"/>
                <a:gd name="connsiteX591" fmla="*/ 916286 w 3097720"/>
                <a:gd name="connsiteY591" fmla="*/ 2428250 h 3075544"/>
                <a:gd name="connsiteX592" fmla="*/ 919215 w 3097720"/>
                <a:gd name="connsiteY592" fmla="*/ 2430881 h 3075544"/>
                <a:gd name="connsiteX593" fmla="*/ 925171 w 3097720"/>
                <a:gd name="connsiteY593" fmla="*/ 2436143 h 3075544"/>
                <a:gd name="connsiteX594" fmla="*/ 928150 w 3097720"/>
                <a:gd name="connsiteY594" fmla="*/ 2438724 h 3075544"/>
                <a:gd name="connsiteX595" fmla="*/ 931128 w 3097720"/>
                <a:gd name="connsiteY595" fmla="*/ 2441355 h 3075544"/>
                <a:gd name="connsiteX596" fmla="*/ 934106 w 3097720"/>
                <a:gd name="connsiteY596" fmla="*/ 2443936 h 3075544"/>
                <a:gd name="connsiteX597" fmla="*/ 937085 w 3097720"/>
                <a:gd name="connsiteY597" fmla="*/ 2446567 h 3075544"/>
                <a:gd name="connsiteX598" fmla="*/ 948998 w 3097720"/>
                <a:gd name="connsiteY598" fmla="*/ 2456892 h 3075544"/>
                <a:gd name="connsiteX599" fmla="*/ 952026 w 3097720"/>
                <a:gd name="connsiteY599" fmla="*/ 2459473 h 3075544"/>
                <a:gd name="connsiteX600" fmla="*/ 957983 w 3097720"/>
                <a:gd name="connsiteY600" fmla="*/ 2464635 h 3075544"/>
                <a:gd name="connsiteX601" fmla="*/ 961011 w 3097720"/>
                <a:gd name="connsiteY601" fmla="*/ 2467217 h 3075544"/>
                <a:gd name="connsiteX602" fmla="*/ 963989 w 3097720"/>
                <a:gd name="connsiteY602" fmla="*/ 2469748 h 3075544"/>
                <a:gd name="connsiteX603" fmla="*/ 967017 w 3097720"/>
                <a:gd name="connsiteY603" fmla="*/ 2472330 h 3075544"/>
                <a:gd name="connsiteX604" fmla="*/ 969995 w 3097720"/>
                <a:gd name="connsiteY604" fmla="*/ 2474861 h 3075544"/>
                <a:gd name="connsiteX605" fmla="*/ 973023 w 3097720"/>
                <a:gd name="connsiteY605" fmla="*/ 2477442 h 3075544"/>
                <a:gd name="connsiteX606" fmla="*/ 976051 w 3097720"/>
                <a:gd name="connsiteY606" fmla="*/ 2479974 h 3075544"/>
                <a:gd name="connsiteX607" fmla="*/ 979030 w 3097720"/>
                <a:gd name="connsiteY607" fmla="*/ 2482506 h 3075544"/>
                <a:gd name="connsiteX608" fmla="*/ 982058 w 3097720"/>
                <a:gd name="connsiteY608" fmla="*/ 2485037 h 3075544"/>
                <a:gd name="connsiteX609" fmla="*/ 985085 w 3097720"/>
                <a:gd name="connsiteY609" fmla="*/ 2487618 h 3075544"/>
                <a:gd name="connsiteX610" fmla="*/ 988113 w 3097720"/>
                <a:gd name="connsiteY610" fmla="*/ 2490150 h 3075544"/>
                <a:gd name="connsiteX611" fmla="*/ 991141 w 3097720"/>
                <a:gd name="connsiteY611" fmla="*/ 2492632 h 3075544"/>
                <a:gd name="connsiteX612" fmla="*/ 1000225 w 3097720"/>
                <a:gd name="connsiteY612" fmla="*/ 2500227 h 3075544"/>
                <a:gd name="connsiteX613" fmla="*/ 1003253 w 3097720"/>
                <a:gd name="connsiteY613" fmla="*/ 2502709 h 3075544"/>
                <a:gd name="connsiteX614" fmla="*/ 1006281 w 3097720"/>
                <a:gd name="connsiteY614" fmla="*/ 2505240 h 3075544"/>
                <a:gd name="connsiteX615" fmla="*/ 1009359 w 3097720"/>
                <a:gd name="connsiteY615" fmla="*/ 2507722 h 3075544"/>
                <a:gd name="connsiteX616" fmla="*/ 1012387 w 3097720"/>
                <a:gd name="connsiteY616" fmla="*/ 2510204 h 3075544"/>
                <a:gd name="connsiteX617" fmla="*/ 1015415 w 3097720"/>
                <a:gd name="connsiteY617" fmla="*/ 2512736 h 3075544"/>
                <a:gd name="connsiteX618" fmla="*/ 1018493 w 3097720"/>
                <a:gd name="connsiteY618" fmla="*/ 2515218 h 3075544"/>
                <a:gd name="connsiteX619" fmla="*/ 1024548 w 3097720"/>
                <a:gd name="connsiteY619" fmla="*/ 2520182 h 3075544"/>
                <a:gd name="connsiteX620" fmla="*/ 1027626 w 3097720"/>
                <a:gd name="connsiteY620" fmla="*/ 2522664 h 3075544"/>
                <a:gd name="connsiteX621" fmla="*/ 1030654 w 3097720"/>
                <a:gd name="connsiteY621" fmla="*/ 2525096 h 3075544"/>
                <a:gd name="connsiteX622" fmla="*/ 1036809 w 3097720"/>
                <a:gd name="connsiteY622" fmla="*/ 2530060 h 3075544"/>
                <a:gd name="connsiteX623" fmla="*/ 1039837 w 3097720"/>
                <a:gd name="connsiteY623" fmla="*/ 2532492 h 3075544"/>
                <a:gd name="connsiteX624" fmla="*/ 1042915 w 3097720"/>
                <a:gd name="connsiteY624" fmla="*/ 2534974 h 3075544"/>
                <a:gd name="connsiteX625" fmla="*/ 1052148 w 3097720"/>
                <a:gd name="connsiteY625" fmla="*/ 2542271 h 3075544"/>
                <a:gd name="connsiteX626" fmla="*/ 1055225 w 3097720"/>
                <a:gd name="connsiteY626" fmla="*/ 2544753 h 3075544"/>
                <a:gd name="connsiteX627" fmla="*/ 1058303 w 3097720"/>
                <a:gd name="connsiteY627" fmla="*/ 2547185 h 3075544"/>
                <a:gd name="connsiteX628" fmla="*/ 1061381 w 3097720"/>
                <a:gd name="connsiteY628" fmla="*/ 2549568 h 3075544"/>
                <a:gd name="connsiteX629" fmla="*/ 1070613 w 3097720"/>
                <a:gd name="connsiteY629" fmla="*/ 2556865 h 3075544"/>
                <a:gd name="connsiteX630" fmla="*/ 1073691 w 3097720"/>
                <a:gd name="connsiteY630" fmla="*/ 2559248 h 3075544"/>
                <a:gd name="connsiteX631" fmla="*/ 1076769 w 3097720"/>
                <a:gd name="connsiteY631" fmla="*/ 2561680 h 3075544"/>
                <a:gd name="connsiteX632" fmla="*/ 1079896 w 3097720"/>
                <a:gd name="connsiteY632" fmla="*/ 2564063 h 3075544"/>
                <a:gd name="connsiteX633" fmla="*/ 1086051 w 3097720"/>
                <a:gd name="connsiteY633" fmla="*/ 2568828 h 3075544"/>
                <a:gd name="connsiteX634" fmla="*/ 1089178 w 3097720"/>
                <a:gd name="connsiteY634" fmla="*/ 2571260 h 3075544"/>
                <a:gd name="connsiteX635" fmla="*/ 1092256 w 3097720"/>
                <a:gd name="connsiteY635" fmla="*/ 2573643 h 3075544"/>
                <a:gd name="connsiteX636" fmla="*/ 1095334 w 3097720"/>
                <a:gd name="connsiteY636" fmla="*/ 2575976 h 3075544"/>
                <a:gd name="connsiteX637" fmla="*/ 1098461 w 3097720"/>
                <a:gd name="connsiteY637" fmla="*/ 2578359 h 3075544"/>
                <a:gd name="connsiteX638" fmla="*/ 1101539 w 3097720"/>
                <a:gd name="connsiteY638" fmla="*/ 2580742 h 3075544"/>
                <a:gd name="connsiteX639" fmla="*/ 1104666 w 3097720"/>
                <a:gd name="connsiteY639" fmla="*/ 2583124 h 3075544"/>
                <a:gd name="connsiteX640" fmla="*/ 1107793 w 3097720"/>
                <a:gd name="connsiteY640" fmla="*/ 2585457 h 3075544"/>
                <a:gd name="connsiteX641" fmla="*/ 1110871 w 3097720"/>
                <a:gd name="connsiteY641" fmla="*/ 2587840 h 3075544"/>
                <a:gd name="connsiteX642" fmla="*/ 1120252 w 3097720"/>
                <a:gd name="connsiteY642" fmla="*/ 2594839 h 3075544"/>
                <a:gd name="connsiteX643" fmla="*/ 1123330 w 3097720"/>
                <a:gd name="connsiteY643" fmla="*/ 2597172 h 3075544"/>
                <a:gd name="connsiteX644" fmla="*/ 1135839 w 3097720"/>
                <a:gd name="connsiteY644" fmla="*/ 2606504 h 3075544"/>
                <a:gd name="connsiteX645" fmla="*/ 1138966 w 3097720"/>
                <a:gd name="connsiteY645" fmla="*/ 2608788 h 3075544"/>
                <a:gd name="connsiteX646" fmla="*/ 1142094 w 3097720"/>
                <a:gd name="connsiteY646" fmla="*/ 2611121 h 3075544"/>
                <a:gd name="connsiteX647" fmla="*/ 1145221 w 3097720"/>
                <a:gd name="connsiteY647" fmla="*/ 2613404 h 3075544"/>
                <a:gd name="connsiteX648" fmla="*/ 1148348 w 3097720"/>
                <a:gd name="connsiteY648" fmla="*/ 2615737 h 3075544"/>
                <a:gd name="connsiteX649" fmla="*/ 1151475 w 3097720"/>
                <a:gd name="connsiteY649" fmla="*/ 2618021 h 3075544"/>
                <a:gd name="connsiteX650" fmla="*/ 1154652 w 3097720"/>
                <a:gd name="connsiteY650" fmla="*/ 2620304 h 3075544"/>
                <a:gd name="connsiteX651" fmla="*/ 1164034 w 3097720"/>
                <a:gd name="connsiteY651" fmla="*/ 2627154 h 3075544"/>
                <a:gd name="connsiteX652" fmla="*/ 1167211 w 3097720"/>
                <a:gd name="connsiteY652" fmla="*/ 2629438 h 3075544"/>
                <a:gd name="connsiteX653" fmla="*/ 1170338 w 3097720"/>
                <a:gd name="connsiteY653" fmla="*/ 2631671 h 3075544"/>
                <a:gd name="connsiteX654" fmla="*/ 1173465 w 3097720"/>
                <a:gd name="connsiteY654" fmla="*/ 2633955 h 3075544"/>
                <a:gd name="connsiteX655" fmla="*/ 1176642 w 3097720"/>
                <a:gd name="connsiteY655" fmla="*/ 2636188 h 3075544"/>
                <a:gd name="connsiteX656" fmla="*/ 1179770 w 3097720"/>
                <a:gd name="connsiteY656" fmla="*/ 2638472 h 3075544"/>
                <a:gd name="connsiteX657" fmla="*/ 1182946 w 3097720"/>
                <a:gd name="connsiteY657" fmla="*/ 2640706 h 3075544"/>
                <a:gd name="connsiteX658" fmla="*/ 1186074 w 3097720"/>
                <a:gd name="connsiteY658" fmla="*/ 2642939 h 3075544"/>
                <a:gd name="connsiteX659" fmla="*/ 1189251 w 3097720"/>
                <a:gd name="connsiteY659" fmla="*/ 2645173 h 3075544"/>
                <a:gd name="connsiteX660" fmla="*/ 1192378 w 3097720"/>
                <a:gd name="connsiteY660" fmla="*/ 2647407 h 3075544"/>
                <a:gd name="connsiteX661" fmla="*/ 1198732 w 3097720"/>
                <a:gd name="connsiteY661" fmla="*/ 2651874 h 3075544"/>
                <a:gd name="connsiteX662" fmla="*/ 1201859 w 3097720"/>
                <a:gd name="connsiteY662" fmla="*/ 2654059 h 3075544"/>
                <a:gd name="connsiteX663" fmla="*/ 1205036 w 3097720"/>
                <a:gd name="connsiteY663" fmla="*/ 2656292 h 3075544"/>
                <a:gd name="connsiteX664" fmla="*/ 1208213 w 3097720"/>
                <a:gd name="connsiteY664" fmla="*/ 2658476 h 3075544"/>
                <a:gd name="connsiteX665" fmla="*/ 1211390 w 3097720"/>
                <a:gd name="connsiteY665" fmla="*/ 2660710 h 3075544"/>
                <a:gd name="connsiteX666" fmla="*/ 1214517 w 3097720"/>
                <a:gd name="connsiteY666" fmla="*/ 2662894 h 3075544"/>
                <a:gd name="connsiteX667" fmla="*/ 1233578 w 3097720"/>
                <a:gd name="connsiteY667" fmla="*/ 2675999 h 3075544"/>
                <a:gd name="connsiteX668" fmla="*/ 1236755 w 3097720"/>
                <a:gd name="connsiteY668" fmla="*/ 2678134 h 3075544"/>
                <a:gd name="connsiteX669" fmla="*/ 1239932 w 3097720"/>
                <a:gd name="connsiteY669" fmla="*/ 2680318 h 3075544"/>
                <a:gd name="connsiteX670" fmla="*/ 1246286 w 3097720"/>
                <a:gd name="connsiteY670" fmla="*/ 2684587 h 3075544"/>
                <a:gd name="connsiteX671" fmla="*/ 1249463 w 3097720"/>
                <a:gd name="connsiteY671" fmla="*/ 2686771 h 3075544"/>
                <a:gd name="connsiteX672" fmla="*/ 1255816 w 3097720"/>
                <a:gd name="connsiteY672" fmla="*/ 2691040 h 3075544"/>
                <a:gd name="connsiteX673" fmla="*/ 1258993 w 3097720"/>
                <a:gd name="connsiteY673" fmla="*/ 2693125 h 3075544"/>
                <a:gd name="connsiteX674" fmla="*/ 1262220 w 3097720"/>
                <a:gd name="connsiteY674" fmla="*/ 2695259 h 3075544"/>
                <a:gd name="connsiteX675" fmla="*/ 1265397 w 3097720"/>
                <a:gd name="connsiteY675" fmla="*/ 2697394 h 3075544"/>
                <a:gd name="connsiteX676" fmla="*/ 1268574 w 3097720"/>
                <a:gd name="connsiteY676" fmla="*/ 2699478 h 3075544"/>
                <a:gd name="connsiteX677" fmla="*/ 1271751 w 3097720"/>
                <a:gd name="connsiteY677" fmla="*/ 2701613 h 3075544"/>
                <a:gd name="connsiteX678" fmla="*/ 1274977 w 3097720"/>
                <a:gd name="connsiteY678" fmla="*/ 2703698 h 3075544"/>
                <a:gd name="connsiteX679" fmla="*/ 1278154 w 3097720"/>
                <a:gd name="connsiteY679" fmla="*/ 2705832 h 3075544"/>
                <a:gd name="connsiteX680" fmla="*/ 1281331 w 3097720"/>
                <a:gd name="connsiteY680" fmla="*/ 2707917 h 3075544"/>
                <a:gd name="connsiteX681" fmla="*/ 1284557 w 3097720"/>
                <a:gd name="connsiteY681" fmla="*/ 2710002 h 3075544"/>
                <a:gd name="connsiteX682" fmla="*/ 1287734 w 3097720"/>
                <a:gd name="connsiteY682" fmla="*/ 2712087 h 3075544"/>
                <a:gd name="connsiteX683" fmla="*/ 1290961 w 3097720"/>
                <a:gd name="connsiteY683" fmla="*/ 2714172 h 3075544"/>
                <a:gd name="connsiteX684" fmla="*/ 1294138 w 3097720"/>
                <a:gd name="connsiteY684" fmla="*/ 2716207 h 3075544"/>
                <a:gd name="connsiteX685" fmla="*/ 1297364 w 3097720"/>
                <a:gd name="connsiteY685" fmla="*/ 2718292 h 3075544"/>
                <a:gd name="connsiteX686" fmla="*/ 1300541 w 3097720"/>
                <a:gd name="connsiteY686" fmla="*/ 2720327 h 3075544"/>
                <a:gd name="connsiteX687" fmla="*/ 1303768 w 3097720"/>
                <a:gd name="connsiteY687" fmla="*/ 2722412 h 3075544"/>
                <a:gd name="connsiteX688" fmla="*/ 1306945 w 3097720"/>
                <a:gd name="connsiteY688" fmla="*/ 2724447 h 3075544"/>
                <a:gd name="connsiteX689" fmla="*/ 1310171 w 3097720"/>
                <a:gd name="connsiteY689" fmla="*/ 2726482 h 3075544"/>
                <a:gd name="connsiteX690" fmla="*/ 1313348 w 3097720"/>
                <a:gd name="connsiteY690" fmla="*/ 2728517 h 3075544"/>
                <a:gd name="connsiteX691" fmla="*/ 1316575 w 3097720"/>
                <a:gd name="connsiteY691" fmla="*/ 2730602 h 3075544"/>
                <a:gd name="connsiteX692" fmla="*/ 1319751 w 3097720"/>
                <a:gd name="connsiteY692" fmla="*/ 2732588 h 3075544"/>
                <a:gd name="connsiteX693" fmla="*/ 1326205 w 3097720"/>
                <a:gd name="connsiteY693" fmla="*/ 2736658 h 3075544"/>
                <a:gd name="connsiteX694" fmla="*/ 1329381 w 3097720"/>
                <a:gd name="connsiteY694" fmla="*/ 2738644 h 3075544"/>
                <a:gd name="connsiteX695" fmla="*/ 1332608 w 3097720"/>
                <a:gd name="connsiteY695" fmla="*/ 2740679 h 3075544"/>
                <a:gd name="connsiteX696" fmla="*/ 1335835 w 3097720"/>
                <a:gd name="connsiteY696" fmla="*/ 2742665 h 3075544"/>
                <a:gd name="connsiteX697" fmla="*/ 1339061 w 3097720"/>
                <a:gd name="connsiteY697" fmla="*/ 2744700 h 3075544"/>
                <a:gd name="connsiteX698" fmla="*/ 1342238 w 3097720"/>
                <a:gd name="connsiteY698" fmla="*/ 2746685 h 3075544"/>
                <a:gd name="connsiteX699" fmla="*/ 1351918 w 3097720"/>
                <a:gd name="connsiteY699" fmla="*/ 2752642 h 3075544"/>
                <a:gd name="connsiteX700" fmla="*/ 1355144 w 3097720"/>
                <a:gd name="connsiteY700" fmla="*/ 2754578 h 3075544"/>
                <a:gd name="connsiteX701" fmla="*/ 1358321 w 3097720"/>
                <a:gd name="connsiteY701" fmla="*/ 2756564 h 3075544"/>
                <a:gd name="connsiteX702" fmla="*/ 1361548 w 3097720"/>
                <a:gd name="connsiteY702" fmla="*/ 2758499 h 3075544"/>
                <a:gd name="connsiteX703" fmla="*/ 1364774 w 3097720"/>
                <a:gd name="connsiteY703" fmla="*/ 2760485 h 3075544"/>
                <a:gd name="connsiteX704" fmla="*/ 1387360 w 3097720"/>
                <a:gd name="connsiteY704" fmla="*/ 2774037 h 3075544"/>
                <a:gd name="connsiteX705" fmla="*/ 1390586 w 3097720"/>
                <a:gd name="connsiteY705" fmla="*/ 2775923 h 3075544"/>
                <a:gd name="connsiteX706" fmla="*/ 1393813 w 3097720"/>
                <a:gd name="connsiteY706" fmla="*/ 2777859 h 3075544"/>
                <a:gd name="connsiteX707" fmla="*/ 1413172 w 3097720"/>
                <a:gd name="connsiteY707" fmla="*/ 2789176 h 3075544"/>
                <a:gd name="connsiteX708" fmla="*/ 1416399 w 3097720"/>
                <a:gd name="connsiteY708" fmla="*/ 2791013 h 3075544"/>
                <a:gd name="connsiteX709" fmla="*/ 1419625 w 3097720"/>
                <a:gd name="connsiteY709" fmla="*/ 2792899 h 3075544"/>
                <a:gd name="connsiteX710" fmla="*/ 1422901 w 3097720"/>
                <a:gd name="connsiteY710" fmla="*/ 2794736 h 3075544"/>
                <a:gd name="connsiteX711" fmla="*/ 1426128 w 3097720"/>
                <a:gd name="connsiteY711" fmla="*/ 2796622 h 3075544"/>
                <a:gd name="connsiteX712" fmla="*/ 1439034 w 3097720"/>
                <a:gd name="connsiteY712" fmla="*/ 2803969 h 3075544"/>
                <a:gd name="connsiteX713" fmla="*/ 1442310 w 3097720"/>
                <a:gd name="connsiteY713" fmla="*/ 2805806 h 3075544"/>
                <a:gd name="connsiteX714" fmla="*/ 1445537 w 3097720"/>
                <a:gd name="connsiteY714" fmla="*/ 2807593 h 3075544"/>
                <a:gd name="connsiteX715" fmla="*/ 1448763 w 3097720"/>
                <a:gd name="connsiteY715" fmla="*/ 2809429 h 3075544"/>
                <a:gd name="connsiteX716" fmla="*/ 1451990 w 3097720"/>
                <a:gd name="connsiteY716" fmla="*/ 2811216 h 3075544"/>
                <a:gd name="connsiteX717" fmla="*/ 1455216 w 3097720"/>
                <a:gd name="connsiteY717" fmla="*/ 2813053 h 3075544"/>
                <a:gd name="connsiteX718" fmla="*/ 1458492 w 3097720"/>
                <a:gd name="connsiteY718" fmla="*/ 2814840 h 3075544"/>
                <a:gd name="connsiteX719" fmla="*/ 1468172 w 3097720"/>
                <a:gd name="connsiteY719" fmla="*/ 2820201 h 3075544"/>
                <a:gd name="connsiteX720" fmla="*/ 1471448 w 3097720"/>
                <a:gd name="connsiteY720" fmla="*/ 2821988 h 3075544"/>
                <a:gd name="connsiteX721" fmla="*/ 1474675 w 3097720"/>
                <a:gd name="connsiteY721" fmla="*/ 2823725 h 3075544"/>
                <a:gd name="connsiteX722" fmla="*/ 1477901 w 3097720"/>
                <a:gd name="connsiteY722" fmla="*/ 2825512 h 3075544"/>
                <a:gd name="connsiteX723" fmla="*/ 1481128 w 3097720"/>
                <a:gd name="connsiteY723" fmla="*/ 2827250 h 3075544"/>
                <a:gd name="connsiteX724" fmla="*/ 1484404 w 3097720"/>
                <a:gd name="connsiteY724" fmla="*/ 2828987 h 3075544"/>
                <a:gd name="connsiteX725" fmla="*/ 1487631 w 3097720"/>
                <a:gd name="connsiteY725" fmla="*/ 2830774 h 3075544"/>
                <a:gd name="connsiteX726" fmla="*/ 1490857 w 3097720"/>
                <a:gd name="connsiteY726" fmla="*/ 2832511 h 3075544"/>
                <a:gd name="connsiteX727" fmla="*/ 1494133 w 3097720"/>
                <a:gd name="connsiteY727" fmla="*/ 2834249 h 3075544"/>
                <a:gd name="connsiteX728" fmla="*/ 1497360 w 3097720"/>
                <a:gd name="connsiteY728" fmla="*/ 2835937 h 3075544"/>
                <a:gd name="connsiteX729" fmla="*/ 1500586 w 3097720"/>
                <a:gd name="connsiteY729" fmla="*/ 2837674 h 3075544"/>
                <a:gd name="connsiteX730" fmla="*/ 1503862 w 3097720"/>
                <a:gd name="connsiteY730" fmla="*/ 2839411 h 3075544"/>
                <a:gd name="connsiteX731" fmla="*/ 1507089 w 3097720"/>
                <a:gd name="connsiteY731" fmla="*/ 2841099 h 3075544"/>
                <a:gd name="connsiteX732" fmla="*/ 1510316 w 3097720"/>
                <a:gd name="connsiteY732" fmla="*/ 2842836 h 3075544"/>
                <a:gd name="connsiteX733" fmla="*/ 1513592 w 3097720"/>
                <a:gd name="connsiteY733" fmla="*/ 2844524 h 3075544"/>
                <a:gd name="connsiteX734" fmla="*/ 1520045 w 3097720"/>
                <a:gd name="connsiteY734" fmla="*/ 2847900 h 3075544"/>
                <a:gd name="connsiteX735" fmla="*/ 1523321 w 3097720"/>
                <a:gd name="connsiteY735" fmla="*/ 2849587 h 3075544"/>
                <a:gd name="connsiteX736" fmla="*/ 1526547 w 3097720"/>
                <a:gd name="connsiteY736" fmla="*/ 2851275 h 3075544"/>
                <a:gd name="connsiteX737" fmla="*/ 1529774 w 3097720"/>
                <a:gd name="connsiteY737" fmla="*/ 2852913 h 3075544"/>
                <a:gd name="connsiteX738" fmla="*/ 1533050 w 3097720"/>
                <a:gd name="connsiteY738" fmla="*/ 2854601 h 3075544"/>
                <a:gd name="connsiteX739" fmla="*/ 1536277 w 3097720"/>
                <a:gd name="connsiteY739" fmla="*/ 2856239 h 3075544"/>
                <a:gd name="connsiteX740" fmla="*/ 1539503 w 3097720"/>
                <a:gd name="connsiteY740" fmla="*/ 2857927 h 3075544"/>
                <a:gd name="connsiteX741" fmla="*/ 1542779 w 3097720"/>
                <a:gd name="connsiteY741" fmla="*/ 2859565 h 3075544"/>
                <a:gd name="connsiteX742" fmla="*/ 1549232 w 3097720"/>
                <a:gd name="connsiteY742" fmla="*/ 2862841 h 3075544"/>
                <a:gd name="connsiteX743" fmla="*/ 1552509 w 3097720"/>
                <a:gd name="connsiteY743" fmla="*/ 2864479 h 3075544"/>
                <a:gd name="connsiteX744" fmla="*/ 1555735 w 3097720"/>
                <a:gd name="connsiteY744" fmla="*/ 2866117 h 3075544"/>
                <a:gd name="connsiteX745" fmla="*/ 1558962 w 3097720"/>
                <a:gd name="connsiteY745" fmla="*/ 2867706 h 3075544"/>
                <a:gd name="connsiteX746" fmla="*/ 1562238 w 3097720"/>
                <a:gd name="connsiteY746" fmla="*/ 2869344 h 3075544"/>
                <a:gd name="connsiteX747" fmla="*/ 1565464 w 3097720"/>
                <a:gd name="connsiteY747" fmla="*/ 2870932 h 3075544"/>
                <a:gd name="connsiteX748" fmla="*/ 1568691 w 3097720"/>
                <a:gd name="connsiteY748" fmla="*/ 2872570 h 3075544"/>
                <a:gd name="connsiteX749" fmla="*/ 1571967 w 3097720"/>
                <a:gd name="connsiteY749" fmla="*/ 2874159 h 3075544"/>
                <a:gd name="connsiteX750" fmla="*/ 1578420 w 3097720"/>
                <a:gd name="connsiteY750" fmla="*/ 2877336 h 3075544"/>
                <a:gd name="connsiteX751" fmla="*/ 1581696 w 3097720"/>
                <a:gd name="connsiteY751" fmla="*/ 2878874 h 3075544"/>
                <a:gd name="connsiteX752" fmla="*/ 1588149 w 3097720"/>
                <a:gd name="connsiteY752" fmla="*/ 2882051 h 3075544"/>
                <a:gd name="connsiteX753" fmla="*/ 1591426 w 3097720"/>
                <a:gd name="connsiteY753" fmla="*/ 2883590 h 3075544"/>
                <a:gd name="connsiteX754" fmla="*/ 1594652 w 3097720"/>
                <a:gd name="connsiteY754" fmla="*/ 2885179 h 3075544"/>
                <a:gd name="connsiteX755" fmla="*/ 1597879 w 3097720"/>
                <a:gd name="connsiteY755" fmla="*/ 2886717 h 3075544"/>
                <a:gd name="connsiteX756" fmla="*/ 1601155 w 3097720"/>
                <a:gd name="connsiteY756" fmla="*/ 2888256 h 3075544"/>
                <a:gd name="connsiteX757" fmla="*/ 1607608 w 3097720"/>
                <a:gd name="connsiteY757" fmla="*/ 2891334 h 3075544"/>
                <a:gd name="connsiteX758" fmla="*/ 1610884 w 3097720"/>
                <a:gd name="connsiteY758" fmla="*/ 2892823 h 3075544"/>
                <a:gd name="connsiteX759" fmla="*/ 1614111 w 3097720"/>
                <a:gd name="connsiteY759" fmla="*/ 2894362 h 3075544"/>
                <a:gd name="connsiteX760" fmla="*/ 1617337 w 3097720"/>
                <a:gd name="connsiteY760" fmla="*/ 2895851 h 3075544"/>
                <a:gd name="connsiteX761" fmla="*/ 1620613 w 3097720"/>
                <a:gd name="connsiteY761" fmla="*/ 2897390 h 3075544"/>
                <a:gd name="connsiteX762" fmla="*/ 1630293 w 3097720"/>
                <a:gd name="connsiteY762" fmla="*/ 2901857 h 3075544"/>
                <a:gd name="connsiteX763" fmla="*/ 1633569 w 3097720"/>
                <a:gd name="connsiteY763" fmla="*/ 2903347 h 3075544"/>
                <a:gd name="connsiteX764" fmla="*/ 1640022 w 3097720"/>
                <a:gd name="connsiteY764" fmla="*/ 2906325 h 3075544"/>
                <a:gd name="connsiteX765" fmla="*/ 1643249 w 3097720"/>
                <a:gd name="connsiteY765" fmla="*/ 2907764 h 3075544"/>
                <a:gd name="connsiteX766" fmla="*/ 1646525 w 3097720"/>
                <a:gd name="connsiteY766" fmla="*/ 2909254 h 3075544"/>
                <a:gd name="connsiteX767" fmla="*/ 1659431 w 3097720"/>
                <a:gd name="connsiteY767" fmla="*/ 2915012 h 3075544"/>
                <a:gd name="connsiteX768" fmla="*/ 1662707 w 3097720"/>
                <a:gd name="connsiteY768" fmla="*/ 2916451 h 3075544"/>
                <a:gd name="connsiteX769" fmla="*/ 1665934 w 3097720"/>
                <a:gd name="connsiteY769" fmla="*/ 2917841 h 3075544"/>
                <a:gd name="connsiteX770" fmla="*/ 1669160 w 3097720"/>
                <a:gd name="connsiteY770" fmla="*/ 2919281 h 3075544"/>
                <a:gd name="connsiteX771" fmla="*/ 1672387 w 3097720"/>
                <a:gd name="connsiteY771" fmla="*/ 2920671 h 3075544"/>
                <a:gd name="connsiteX772" fmla="*/ 1675613 w 3097720"/>
                <a:gd name="connsiteY772" fmla="*/ 2922110 h 3075544"/>
                <a:gd name="connsiteX773" fmla="*/ 1682066 w 3097720"/>
                <a:gd name="connsiteY773" fmla="*/ 2924890 h 3075544"/>
                <a:gd name="connsiteX774" fmla="*/ 1685343 w 3097720"/>
                <a:gd name="connsiteY774" fmla="*/ 2926280 h 3075544"/>
                <a:gd name="connsiteX775" fmla="*/ 1691796 w 3097720"/>
                <a:gd name="connsiteY775" fmla="*/ 2929060 h 3075544"/>
                <a:gd name="connsiteX776" fmla="*/ 1695022 w 3097720"/>
                <a:gd name="connsiteY776" fmla="*/ 2930400 h 3075544"/>
                <a:gd name="connsiteX777" fmla="*/ 1698249 w 3097720"/>
                <a:gd name="connsiteY777" fmla="*/ 2931790 h 3075544"/>
                <a:gd name="connsiteX778" fmla="*/ 1717608 w 3097720"/>
                <a:gd name="connsiteY778" fmla="*/ 2939831 h 3075544"/>
                <a:gd name="connsiteX779" fmla="*/ 1720834 w 3097720"/>
                <a:gd name="connsiteY779" fmla="*/ 2941122 h 3075544"/>
                <a:gd name="connsiteX780" fmla="*/ 1724061 w 3097720"/>
                <a:gd name="connsiteY780" fmla="*/ 2942462 h 3075544"/>
                <a:gd name="connsiteX781" fmla="*/ 1730514 w 3097720"/>
                <a:gd name="connsiteY781" fmla="*/ 2945044 h 3075544"/>
                <a:gd name="connsiteX782" fmla="*/ 1733691 w 3097720"/>
                <a:gd name="connsiteY782" fmla="*/ 2946334 h 3075544"/>
                <a:gd name="connsiteX783" fmla="*/ 1746597 w 3097720"/>
                <a:gd name="connsiteY783" fmla="*/ 2951497 h 3075544"/>
                <a:gd name="connsiteX784" fmla="*/ 1749824 w 3097720"/>
                <a:gd name="connsiteY784" fmla="*/ 2952738 h 3075544"/>
                <a:gd name="connsiteX785" fmla="*/ 1753000 w 3097720"/>
                <a:gd name="connsiteY785" fmla="*/ 2953979 h 3075544"/>
                <a:gd name="connsiteX786" fmla="*/ 1756227 w 3097720"/>
                <a:gd name="connsiteY786" fmla="*/ 2955269 h 3075544"/>
                <a:gd name="connsiteX787" fmla="*/ 1762680 w 3097720"/>
                <a:gd name="connsiteY787" fmla="*/ 2957751 h 3075544"/>
                <a:gd name="connsiteX788" fmla="*/ 1765857 w 3097720"/>
                <a:gd name="connsiteY788" fmla="*/ 2958943 h 3075544"/>
                <a:gd name="connsiteX789" fmla="*/ 1772310 w 3097720"/>
                <a:gd name="connsiteY789" fmla="*/ 2961424 h 3075544"/>
                <a:gd name="connsiteX790" fmla="*/ 1775487 w 3097720"/>
                <a:gd name="connsiteY790" fmla="*/ 2962616 h 3075544"/>
                <a:gd name="connsiteX791" fmla="*/ 1778713 w 3097720"/>
                <a:gd name="connsiteY791" fmla="*/ 2963857 h 3075544"/>
                <a:gd name="connsiteX792" fmla="*/ 1781940 w 3097720"/>
                <a:gd name="connsiteY792" fmla="*/ 2965048 h 3075544"/>
                <a:gd name="connsiteX793" fmla="*/ 1785117 w 3097720"/>
                <a:gd name="connsiteY793" fmla="*/ 2966239 h 3075544"/>
                <a:gd name="connsiteX794" fmla="*/ 1788343 w 3097720"/>
                <a:gd name="connsiteY794" fmla="*/ 2967431 h 3075544"/>
                <a:gd name="connsiteX795" fmla="*/ 1791520 w 3097720"/>
                <a:gd name="connsiteY795" fmla="*/ 2968622 h 3075544"/>
                <a:gd name="connsiteX796" fmla="*/ 1794747 w 3097720"/>
                <a:gd name="connsiteY796" fmla="*/ 2969764 h 3075544"/>
                <a:gd name="connsiteX797" fmla="*/ 1797924 w 3097720"/>
                <a:gd name="connsiteY797" fmla="*/ 2970955 h 3075544"/>
                <a:gd name="connsiteX798" fmla="*/ 1801150 w 3097720"/>
                <a:gd name="connsiteY798" fmla="*/ 2972097 h 3075544"/>
                <a:gd name="connsiteX799" fmla="*/ 1804327 w 3097720"/>
                <a:gd name="connsiteY799" fmla="*/ 2973288 h 3075544"/>
                <a:gd name="connsiteX800" fmla="*/ 1807554 w 3097720"/>
                <a:gd name="connsiteY800" fmla="*/ 2974430 h 3075544"/>
                <a:gd name="connsiteX801" fmla="*/ 1810731 w 3097720"/>
                <a:gd name="connsiteY801" fmla="*/ 2975572 h 3075544"/>
                <a:gd name="connsiteX802" fmla="*/ 1813957 w 3097720"/>
                <a:gd name="connsiteY802" fmla="*/ 2976713 h 3075544"/>
                <a:gd name="connsiteX803" fmla="*/ 1820311 w 3097720"/>
                <a:gd name="connsiteY803" fmla="*/ 2978997 h 3075544"/>
                <a:gd name="connsiteX804" fmla="*/ 1823537 w 3097720"/>
                <a:gd name="connsiteY804" fmla="*/ 2980089 h 3075544"/>
                <a:gd name="connsiteX805" fmla="*/ 1826714 w 3097720"/>
                <a:gd name="connsiteY805" fmla="*/ 2981230 h 3075544"/>
                <a:gd name="connsiteX806" fmla="*/ 1829891 w 3097720"/>
                <a:gd name="connsiteY806" fmla="*/ 2982323 h 3075544"/>
                <a:gd name="connsiteX807" fmla="*/ 1833118 w 3097720"/>
                <a:gd name="connsiteY807" fmla="*/ 2983415 h 3075544"/>
                <a:gd name="connsiteX808" fmla="*/ 1845825 w 3097720"/>
                <a:gd name="connsiteY808" fmla="*/ 2987783 h 3075544"/>
                <a:gd name="connsiteX809" fmla="*/ 1849002 w 3097720"/>
                <a:gd name="connsiteY809" fmla="*/ 2988825 h 3075544"/>
                <a:gd name="connsiteX810" fmla="*/ 1852229 w 3097720"/>
                <a:gd name="connsiteY810" fmla="*/ 2989917 h 3075544"/>
                <a:gd name="connsiteX811" fmla="*/ 1868113 w 3097720"/>
                <a:gd name="connsiteY811" fmla="*/ 2995129 h 3075544"/>
                <a:gd name="connsiteX812" fmla="*/ 1871290 w 3097720"/>
                <a:gd name="connsiteY812" fmla="*/ 2996122 h 3075544"/>
                <a:gd name="connsiteX813" fmla="*/ 1874417 w 3097720"/>
                <a:gd name="connsiteY813" fmla="*/ 2997165 h 3075544"/>
                <a:gd name="connsiteX814" fmla="*/ 1880771 w 3097720"/>
                <a:gd name="connsiteY814" fmla="*/ 2999150 h 3075544"/>
                <a:gd name="connsiteX815" fmla="*/ 1883948 w 3097720"/>
                <a:gd name="connsiteY815" fmla="*/ 3000193 h 3075544"/>
                <a:gd name="connsiteX816" fmla="*/ 1887125 w 3097720"/>
                <a:gd name="connsiteY816" fmla="*/ 3001185 h 3075544"/>
                <a:gd name="connsiteX817" fmla="*/ 1890302 w 3097720"/>
                <a:gd name="connsiteY817" fmla="*/ 3002129 h 3075544"/>
                <a:gd name="connsiteX818" fmla="*/ 1893429 w 3097720"/>
                <a:gd name="connsiteY818" fmla="*/ 3003121 h 3075544"/>
                <a:gd name="connsiteX819" fmla="*/ 1896606 w 3097720"/>
                <a:gd name="connsiteY819" fmla="*/ 3004114 h 3075544"/>
                <a:gd name="connsiteX820" fmla="*/ 1899783 w 3097720"/>
                <a:gd name="connsiteY820" fmla="*/ 3005057 h 3075544"/>
                <a:gd name="connsiteX821" fmla="*/ 1902910 w 3097720"/>
                <a:gd name="connsiteY821" fmla="*/ 3006050 h 3075544"/>
                <a:gd name="connsiteX822" fmla="*/ 1906087 w 3097720"/>
                <a:gd name="connsiteY822" fmla="*/ 3006993 h 3075544"/>
                <a:gd name="connsiteX823" fmla="*/ 1909214 w 3097720"/>
                <a:gd name="connsiteY823" fmla="*/ 3007936 h 3075544"/>
                <a:gd name="connsiteX824" fmla="*/ 1915568 w 3097720"/>
                <a:gd name="connsiteY824" fmla="*/ 3009823 h 3075544"/>
                <a:gd name="connsiteX825" fmla="*/ 1918695 w 3097720"/>
                <a:gd name="connsiteY825" fmla="*/ 3010766 h 3075544"/>
                <a:gd name="connsiteX826" fmla="*/ 1921823 w 3097720"/>
                <a:gd name="connsiteY826" fmla="*/ 3011659 h 3075544"/>
                <a:gd name="connsiteX827" fmla="*/ 1925000 w 3097720"/>
                <a:gd name="connsiteY827" fmla="*/ 3012602 h 3075544"/>
                <a:gd name="connsiteX828" fmla="*/ 1928127 w 3097720"/>
                <a:gd name="connsiteY828" fmla="*/ 3013496 h 3075544"/>
                <a:gd name="connsiteX829" fmla="*/ 1931304 w 3097720"/>
                <a:gd name="connsiteY829" fmla="*/ 3014389 h 3075544"/>
                <a:gd name="connsiteX830" fmla="*/ 1940685 w 3097720"/>
                <a:gd name="connsiteY830" fmla="*/ 3017070 h 3075544"/>
                <a:gd name="connsiteX831" fmla="*/ 1943862 w 3097720"/>
                <a:gd name="connsiteY831" fmla="*/ 3017914 h 3075544"/>
                <a:gd name="connsiteX832" fmla="*/ 1946990 w 3097720"/>
                <a:gd name="connsiteY832" fmla="*/ 3018807 h 3075544"/>
                <a:gd name="connsiteX833" fmla="*/ 1950117 w 3097720"/>
                <a:gd name="connsiteY833" fmla="*/ 3019651 h 3075544"/>
                <a:gd name="connsiteX834" fmla="*/ 1953244 w 3097720"/>
                <a:gd name="connsiteY834" fmla="*/ 3020545 h 3075544"/>
                <a:gd name="connsiteX835" fmla="*/ 1962626 w 3097720"/>
                <a:gd name="connsiteY835" fmla="*/ 3023076 h 3075544"/>
                <a:gd name="connsiteX836" fmla="*/ 1965753 w 3097720"/>
                <a:gd name="connsiteY836" fmla="*/ 3023871 h 3075544"/>
                <a:gd name="connsiteX837" fmla="*/ 1968880 w 3097720"/>
                <a:gd name="connsiteY837" fmla="*/ 3024714 h 3075544"/>
                <a:gd name="connsiteX838" fmla="*/ 1972008 w 3097720"/>
                <a:gd name="connsiteY838" fmla="*/ 3025509 h 3075544"/>
                <a:gd name="connsiteX839" fmla="*/ 1975135 w 3097720"/>
                <a:gd name="connsiteY839" fmla="*/ 3026353 h 3075544"/>
                <a:gd name="connsiteX840" fmla="*/ 1978262 w 3097720"/>
                <a:gd name="connsiteY840" fmla="*/ 3027147 h 3075544"/>
                <a:gd name="connsiteX841" fmla="*/ 1981340 w 3097720"/>
                <a:gd name="connsiteY841" fmla="*/ 3027941 h 3075544"/>
                <a:gd name="connsiteX842" fmla="*/ 1987594 w 3097720"/>
                <a:gd name="connsiteY842" fmla="*/ 3029529 h 3075544"/>
                <a:gd name="connsiteX843" fmla="*/ 1990672 w 3097720"/>
                <a:gd name="connsiteY843" fmla="*/ 3030324 h 3075544"/>
                <a:gd name="connsiteX844" fmla="*/ 1993799 w 3097720"/>
                <a:gd name="connsiteY844" fmla="*/ 3031068 h 3075544"/>
                <a:gd name="connsiteX845" fmla="*/ 1996926 w 3097720"/>
                <a:gd name="connsiteY845" fmla="*/ 3031862 h 3075544"/>
                <a:gd name="connsiteX846" fmla="*/ 2000004 w 3097720"/>
                <a:gd name="connsiteY846" fmla="*/ 3032607 h 3075544"/>
                <a:gd name="connsiteX847" fmla="*/ 2003131 w 3097720"/>
                <a:gd name="connsiteY847" fmla="*/ 3033352 h 3075544"/>
                <a:gd name="connsiteX848" fmla="*/ 2009286 w 3097720"/>
                <a:gd name="connsiteY848" fmla="*/ 3034841 h 3075544"/>
                <a:gd name="connsiteX849" fmla="*/ 2012414 w 3097720"/>
                <a:gd name="connsiteY849" fmla="*/ 3035585 h 3075544"/>
                <a:gd name="connsiteX850" fmla="*/ 2015491 w 3097720"/>
                <a:gd name="connsiteY850" fmla="*/ 3036280 h 3075544"/>
                <a:gd name="connsiteX851" fmla="*/ 2018569 w 3097720"/>
                <a:gd name="connsiteY851" fmla="*/ 3037025 h 3075544"/>
                <a:gd name="connsiteX852" fmla="*/ 2021696 w 3097720"/>
                <a:gd name="connsiteY852" fmla="*/ 3037720 h 3075544"/>
                <a:gd name="connsiteX853" fmla="*/ 2024774 w 3097720"/>
                <a:gd name="connsiteY853" fmla="*/ 3038464 h 3075544"/>
                <a:gd name="connsiteX854" fmla="*/ 2030929 w 3097720"/>
                <a:gd name="connsiteY854" fmla="*/ 3039854 h 3075544"/>
                <a:gd name="connsiteX855" fmla="*/ 2034007 w 3097720"/>
                <a:gd name="connsiteY855" fmla="*/ 3040500 h 3075544"/>
                <a:gd name="connsiteX856" fmla="*/ 2040162 w 3097720"/>
                <a:gd name="connsiteY856" fmla="*/ 3041890 h 3075544"/>
                <a:gd name="connsiteX857" fmla="*/ 2046317 w 3097720"/>
                <a:gd name="connsiteY857" fmla="*/ 3043180 h 3075544"/>
                <a:gd name="connsiteX858" fmla="*/ 2049395 w 3097720"/>
                <a:gd name="connsiteY858" fmla="*/ 3043875 h 3075544"/>
                <a:gd name="connsiteX859" fmla="*/ 2055550 w 3097720"/>
                <a:gd name="connsiteY859" fmla="*/ 3045166 h 3075544"/>
                <a:gd name="connsiteX860" fmla="*/ 2058578 w 3097720"/>
                <a:gd name="connsiteY860" fmla="*/ 3045761 h 3075544"/>
                <a:gd name="connsiteX861" fmla="*/ 2061656 w 3097720"/>
                <a:gd name="connsiteY861" fmla="*/ 3046407 h 3075544"/>
                <a:gd name="connsiteX862" fmla="*/ 2064733 w 3097720"/>
                <a:gd name="connsiteY862" fmla="*/ 3047002 h 3075544"/>
                <a:gd name="connsiteX863" fmla="*/ 2067761 w 3097720"/>
                <a:gd name="connsiteY863" fmla="*/ 3047648 h 3075544"/>
                <a:gd name="connsiteX864" fmla="*/ 2070839 w 3097720"/>
                <a:gd name="connsiteY864" fmla="*/ 3048243 h 3075544"/>
                <a:gd name="connsiteX865" fmla="*/ 2073867 w 3097720"/>
                <a:gd name="connsiteY865" fmla="*/ 3048839 h 3075544"/>
                <a:gd name="connsiteX866" fmla="*/ 2076944 w 3097720"/>
                <a:gd name="connsiteY866" fmla="*/ 3049435 h 3075544"/>
                <a:gd name="connsiteX867" fmla="*/ 2079972 w 3097720"/>
                <a:gd name="connsiteY867" fmla="*/ 3050030 h 3075544"/>
                <a:gd name="connsiteX868" fmla="*/ 2083050 w 3097720"/>
                <a:gd name="connsiteY868" fmla="*/ 3050626 h 3075544"/>
                <a:gd name="connsiteX869" fmla="*/ 2086078 w 3097720"/>
                <a:gd name="connsiteY869" fmla="*/ 3051172 h 3075544"/>
                <a:gd name="connsiteX870" fmla="*/ 2089106 w 3097720"/>
                <a:gd name="connsiteY870" fmla="*/ 3051768 h 3075544"/>
                <a:gd name="connsiteX871" fmla="*/ 2092134 w 3097720"/>
                <a:gd name="connsiteY871" fmla="*/ 3052314 h 3075544"/>
                <a:gd name="connsiteX872" fmla="*/ 2095212 w 3097720"/>
                <a:gd name="connsiteY872" fmla="*/ 3052860 h 3075544"/>
                <a:gd name="connsiteX873" fmla="*/ 2107324 w 3097720"/>
                <a:gd name="connsiteY873" fmla="*/ 3055044 h 3075544"/>
                <a:gd name="connsiteX874" fmla="*/ 2113379 w 3097720"/>
                <a:gd name="connsiteY874" fmla="*/ 3056037 h 3075544"/>
                <a:gd name="connsiteX875" fmla="*/ 2116358 w 3097720"/>
                <a:gd name="connsiteY875" fmla="*/ 3056583 h 3075544"/>
                <a:gd name="connsiteX876" fmla="*/ 2125442 w 3097720"/>
                <a:gd name="connsiteY876" fmla="*/ 3058072 h 3075544"/>
                <a:gd name="connsiteX877" fmla="*/ 2128420 w 3097720"/>
                <a:gd name="connsiteY877" fmla="*/ 3058519 h 3075544"/>
                <a:gd name="connsiteX878" fmla="*/ 2131448 w 3097720"/>
                <a:gd name="connsiteY878" fmla="*/ 3059015 h 3075544"/>
                <a:gd name="connsiteX879" fmla="*/ 2134426 w 3097720"/>
                <a:gd name="connsiteY879" fmla="*/ 3059462 h 3075544"/>
                <a:gd name="connsiteX880" fmla="*/ 2137454 w 3097720"/>
                <a:gd name="connsiteY880" fmla="*/ 3059958 h 3075544"/>
                <a:gd name="connsiteX881" fmla="*/ 2140433 w 3097720"/>
                <a:gd name="connsiteY881" fmla="*/ 3060405 h 3075544"/>
                <a:gd name="connsiteX882" fmla="*/ 2143461 w 3097720"/>
                <a:gd name="connsiteY882" fmla="*/ 3060852 h 3075544"/>
                <a:gd name="connsiteX883" fmla="*/ 2146439 w 3097720"/>
                <a:gd name="connsiteY883" fmla="*/ 3061299 h 3075544"/>
                <a:gd name="connsiteX884" fmla="*/ 2149417 w 3097720"/>
                <a:gd name="connsiteY884" fmla="*/ 3061696 h 3075544"/>
                <a:gd name="connsiteX885" fmla="*/ 2152396 w 3097720"/>
                <a:gd name="connsiteY885" fmla="*/ 3062142 h 3075544"/>
                <a:gd name="connsiteX886" fmla="*/ 2155424 w 3097720"/>
                <a:gd name="connsiteY886" fmla="*/ 3062539 h 3075544"/>
                <a:gd name="connsiteX887" fmla="*/ 2158402 w 3097720"/>
                <a:gd name="connsiteY887" fmla="*/ 3062986 h 3075544"/>
                <a:gd name="connsiteX888" fmla="*/ 2170315 w 3097720"/>
                <a:gd name="connsiteY888" fmla="*/ 3064575 h 3075544"/>
                <a:gd name="connsiteX889" fmla="*/ 2173244 w 3097720"/>
                <a:gd name="connsiteY889" fmla="*/ 3064972 h 3075544"/>
                <a:gd name="connsiteX890" fmla="*/ 2176222 w 3097720"/>
                <a:gd name="connsiteY890" fmla="*/ 3065319 h 3075544"/>
                <a:gd name="connsiteX891" fmla="*/ 2179201 w 3097720"/>
                <a:gd name="connsiteY891" fmla="*/ 3065716 h 3075544"/>
                <a:gd name="connsiteX892" fmla="*/ 2182179 w 3097720"/>
                <a:gd name="connsiteY892" fmla="*/ 3066064 h 3075544"/>
                <a:gd name="connsiteX893" fmla="*/ 2185108 w 3097720"/>
                <a:gd name="connsiteY893" fmla="*/ 3066411 h 3075544"/>
                <a:gd name="connsiteX894" fmla="*/ 2188086 w 3097720"/>
                <a:gd name="connsiteY894" fmla="*/ 3066759 h 3075544"/>
                <a:gd name="connsiteX895" fmla="*/ 2191015 w 3097720"/>
                <a:gd name="connsiteY895" fmla="*/ 3067106 h 3075544"/>
                <a:gd name="connsiteX896" fmla="*/ 2193993 w 3097720"/>
                <a:gd name="connsiteY896" fmla="*/ 3067454 h 3075544"/>
                <a:gd name="connsiteX897" fmla="*/ 2196922 w 3097720"/>
                <a:gd name="connsiteY897" fmla="*/ 3067752 h 3075544"/>
                <a:gd name="connsiteX898" fmla="*/ 2199851 w 3097720"/>
                <a:gd name="connsiteY898" fmla="*/ 3068099 h 3075544"/>
                <a:gd name="connsiteX899" fmla="*/ 2202829 w 3097720"/>
                <a:gd name="connsiteY899" fmla="*/ 3068397 h 3075544"/>
                <a:gd name="connsiteX900" fmla="*/ 2217472 w 3097720"/>
                <a:gd name="connsiteY900" fmla="*/ 3069886 h 3075544"/>
                <a:gd name="connsiteX901" fmla="*/ 2223330 w 3097720"/>
                <a:gd name="connsiteY901" fmla="*/ 3070382 h 3075544"/>
                <a:gd name="connsiteX902" fmla="*/ 2226259 w 3097720"/>
                <a:gd name="connsiteY902" fmla="*/ 3070680 h 3075544"/>
                <a:gd name="connsiteX903" fmla="*/ 2229138 w 3097720"/>
                <a:gd name="connsiteY903" fmla="*/ 3070929 h 3075544"/>
                <a:gd name="connsiteX904" fmla="*/ 2234995 w 3097720"/>
                <a:gd name="connsiteY904" fmla="*/ 3071425 h 3075544"/>
                <a:gd name="connsiteX905" fmla="*/ 2237874 w 3097720"/>
                <a:gd name="connsiteY905" fmla="*/ 3071623 h 3075544"/>
                <a:gd name="connsiteX906" fmla="*/ 2240803 w 3097720"/>
                <a:gd name="connsiteY906" fmla="*/ 3071872 h 3075544"/>
                <a:gd name="connsiteX907" fmla="*/ 2243682 w 3097720"/>
                <a:gd name="connsiteY907" fmla="*/ 3072070 h 3075544"/>
                <a:gd name="connsiteX908" fmla="*/ 2246610 w 3097720"/>
                <a:gd name="connsiteY908" fmla="*/ 3072318 h 3075544"/>
                <a:gd name="connsiteX909" fmla="*/ 2255248 w 3097720"/>
                <a:gd name="connsiteY909" fmla="*/ 3072914 h 3075544"/>
                <a:gd name="connsiteX910" fmla="*/ 2258127 w 3097720"/>
                <a:gd name="connsiteY910" fmla="*/ 3073063 h 3075544"/>
                <a:gd name="connsiteX911" fmla="*/ 2261055 w 3097720"/>
                <a:gd name="connsiteY911" fmla="*/ 3073262 h 3075544"/>
                <a:gd name="connsiteX912" fmla="*/ 2263934 w 3097720"/>
                <a:gd name="connsiteY912" fmla="*/ 3073410 h 3075544"/>
                <a:gd name="connsiteX913" fmla="*/ 2266764 w 3097720"/>
                <a:gd name="connsiteY913" fmla="*/ 3073609 h 3075544"/>
                <a:gd name="connsiteX914" fmla="*/ 2278280 w 3097720"/>
                <a:gd name="connsiteY914" fmla="*/ 3074205 h 3075544"/>
                <a:gd name="connsiteX915" fmla="*/ 2281110 w 3097720"/>
                <a:gd name="connsiteY915" fmla="*/ 3074354 h 3075544"/>
                <a:gd name="connsiteX916" fmla="*/ 2283989 w 3097720"/>
                <a:gd name="connsiteY916" fmla="*/ 3074453 h 3075544"/>
                <a:gd name="connsiteX917" fmla="*/ 2286818 w 3097720"/>
                <a:gd name="connsiteY917" fmla="*/ 3074552 h 3075544"/>
                <a:gd name="connsiteX918" fmla="*/ 2289697 w 3097720"/>
                <a:gd name="connsiteY918" fmla="*/ 3074701 h 3075544"/>
                <a:gd name="connsiteX919" fmla="*/ 2295356 w 3097720"/>
                <a:gd name="connsiteY919" fmla="*/ 3074900 h 3075544"/>
                <a:gd name="connsiteX920" fmla="*/ 2298235 w 3097720"/>
                <a:gd name="connsiteY920" fmla="*/ 3074999 h 3075544"/>
                <a:gd name="connsiteX921" fmla="*/ 2301064 w 3097720"/>
                <a:gd name="connsiteY921" fmla="*/ 3075049 h 3075544"/>
                <a:gd name="connsiteX922" fmla="*/ 2303894 w 3097720"/>
                <a:gd name="connsiteY922" fmla="*/ 3075148 h 3075544"/>
                <a:gd name="connsiteX923" fmla="*/ 2306723 w 3097720"/>
                <a:gd name="connsiteY923" fmla="*/ 3075197 h 3075544"/>
                <a:gd name="connsiteX924" fmla="*/ 2309553 w 3097720"/>
                <a:gd name="connsiteY924" fmla="*/ 3075297 h 3075544"/>
                <a:gd name="connsiteX925" fmla="*/ 2312382 w 3097720"/>
                <a:gd name="connsiteY925" fmla="*/ 3075346 h 3075544"/>
                <a:gd name="connsiteX926" fmla="*/ 2315162 w 3097720"/>
                <a:gd name="connsiteY926" fmla="*/ 3075396 h 3075544"/>
                <a:gd name="connsiteX927" fmla="*/ 2320821 w 3097720"/>
                <a:gd name="connsiteY927" fmla="*/ 3075495 h 3075544"/>
                <a:gd name="connsiteX928" fmla="*/ 2323650 w 3097720"/>
                <a:gd name="connsiteY928" fmla="*/ 3075495 h 3075544"/>
                <a:gd name="connsiteX929" fmla="*/ 2326430 w 3097720"/>
                <a:gd name="connsiteY929" fmla="*/ 3075545 h 3075544"/>
                <a:gd name="connsiteX930" fmla="*/ 2343208 w 3097720"/>
                <a:gd name="connsiteY930" fmla="*/ 3075545 h 3075544"/>
                <a:gd name="connsiteX931" fmla="*/ 2345988 w 3097720"/>
                <a:gd name="connsiteY931" fmla="*/ 3075495 h 3075544"/>
                <a:gd name="connsiteX932" fmla="*/ 2348767 w 3097720"/>
                <a:gd name="connsiteY932" fmla="*/ 3075495 h 3075544"/>
                <a:gd name="connsiteX933" fmla="*/ 2357107 w 3097720"/>
                <a:gd name="connsiteY933" fmla="*/ 3075346 h 3075544"/>
                <a:gd name="connsiteX934" fmla="*/ 2359837 w 3097720"/>
                <a:gd name="connsiteY934" fmla="*/ 3075297 h 3075544"/>
                <a:gd name="connsiteX935" fmla="*/ 2362617 w 3097720"/>
                <a:gd name="connsiteY935" fmla="*/ 3075247 h 3075544"/>
                <a:gd name="connsiteX936" fmla="*/ 2365347 w 3097720"/>
                <a:gd name="connsiteY936" fmla="*/ 3075148 h 3075544"/>
                <a:gd name="connsiteX937" fmla="*/ 2368127 w 3097720"/>
                <a:gd name="connsiteY937" fmla="*/ 3075098 h 3075544"/>
                <a:gd name="connsiteX938" fmla="*/ 2370857 w 3097720"/>
                <a:gd name="connsiteY938" fmla="*/ 3074999 h 3075544"/>
                <a:gd name="connsiteX939" fmla="*/ 2373637 w 3097720"/>
                <a:gd name="connsiteY939" fmla="*/ 3074900 h 3075544"/>
                <a:gd name="connsiteX940" fmla="*/ 2384557 w 3097720"/>
                <a:gd name="connsiteY940" fmla="*/ 3074503 h 3075544"/>
                <a:gd name="connsiteX941" fmla="*/ 2387287 w 3097720"/>
                <a:gd name="connsiteY941" fmla="*/ 3074354 h 3075544"/>
                <a:gd name="connsiteX942" fmla="*/ 2390017 w 3097720"/>
                <a:gd name="connsiteY942" fmla="*/ 3074254 h 3075544"/>
                <a:gd name="connsiteX943" fmla="*/ 2398208 w 3097720"/>
                <a:gd name="connsiteY943" fmla="*/ 3073808 h 3075544"/>
                <a:gd name="connsiteX944" fmla="*/ 2400888 w 3097720"/>
                <a:gd name="connsiteY944" fmla="*/ 3073659 h 3075544"/>
                <a:gd name="connsiteX945" fmla="*/ 2403619 w 3097720"/>
                <a:gd name="connsiteY945" fmla="*/ 3073460 h 3075544"/>
                <a:gd name="connsiteX946" fmla="*/ 2406299 w 3097720"/>
                <a:gd name="connsiteY946" fmla="*/ 3073311 h 3075544"/>
                <a:gd name="connsiteX947" fmla="*/ 2409029 w 3097720"/>
                <a:gd name="connsiteY947" fmla="*/ 3073113 h 3075544"/>
                <a:gd name="connsiteX948" fmla="*/ 2411710 w 3097720"/>
                <a:gd name="connsiteY948" fmla="*/ 3072964 h 3075544"/>
                <a:gd name="connsiteX949" fmla="*/ 2419751 w 3097720"/>
                <a:gd name="connsiteY949" fmla="*/ 3072368 h 3075544"/>
                <a:gd name="connsiteX950" fmla="*/ 2422432 w 3097720"/>
                <a:gd name="connsiteY950" fmla="*/ 3072120 h 3075544"/>
                <a:gd name="connsiteX951" fmla="*/ 2425112 w 3097720"/>
                <a:gd name="connsiteY951" fmla="*/ 3071921 h 3075544"/>
                <a:gd name="connsiteX952" fmla="*/ 2427793 w 3097720"/>
                <a:gd name="connsiteY952" fmla="*/ 3071673 h 3075544"/>
                <a:gd name="connsiteX953" fmla="*/ 2430473 w 3097720"/>
                <a:gd name="connsiteY953" fmla="*/ 3071475 h 3075544"/>
                <a:gd name="connsiteX954" fmla="*/ 2433154 w 3097720"/>
                <a:gd name="connsiteY954" fmla="*/ 3071226 h 3075544"/>
                <a:gd name="connsiteX955" fmla="*/ 2435785 w 3097720"/>
                <a:gd name="connsiteY955" fmla="*/ 3070978 h 3075544"/>
                <a:gd name="connsiteX956" fmla="*/ 2438465 w 3097720"/>
                <a:gd name="connsiteY956" fmla="*/ 3070730 h 3075544"/>
                <a:gd name="connsiteX957" fmla="*/ 2441096 w 3097720"/>
                <a:gd name="connsiteY957" fmla="*/ 3070482 h 3075544"/>
                <a:gd name="connsiteX958" fmla="*/ 2443776 w 3097720"/>
                <a:gd name="connsiteY958" fmla="*/ 3070184 h 3075544"/>
                <a:gd name="connsiteX959" fmla="*/ 2446407 w 3097720"/>
                <a:gd name="connsiteY959" fmla="*/ 3069936 h 3075544"/>
                <a:gd name="connsiteX960" fmla="*/ 2449038 w 3097720"/>
                <a:gd name="connsiteY960" fmla="*/ 3069638 h 3075544"/>
                <a:gd name="connsiteX961" fmla="*/ 2451669 w 3097720"/>
                <a:gd name="connsiteY961" fmla="*/ 3069390 h 3075544"/>
                <a:gd name="connsiteX962" fmla="*/ 2456931 w 3097720"/>
                <a:gd name="connsiteY962" fmla="*/ 3068794 h 3075544"/>
                <a:gd name="connsiteX963" fmla="*/ 2459562 w 3097720"/>
                <a:gd name="connsiteY963" fmla="*/ 3068447 h 3075544"/>
                <a:gd name="connsiteX964" fmla="*/ 2464823 w 3097720"/>
                <a:gd name="connsiteY964" fmla="*/ 3067851 h 3075544"/>
                <a:gd name="connsiteX965" fmla="*/ 2467405 w 3097720"/>
                <a:gd name="connsiteY965" fmla="*/ 3067503 h 3075544"/>
                <a:gd name="connsiteX966" fmla="*/ 2470036 w 3097720"/>
                <a:gd name="connsiteY966" fmla="*/ 3067206 h 3075544"/>
                <a:gd name="connsiteX967" fmla="*/ 2472617 w 3097720"/>
                <a:gd name="connsiteY967" fmla="*/ 3066858 h 3075544"/>
                <a:gd name="connsiteX968" fmla="*/ 2475248 w 3097720"/>
                <a:gd name="connsiteY968" fmla="*/ 3066511 h 3075544"/>
                <a:gd name="connsiteX969" fmla="*/ 2477829 w 3097720"/>
                <a:gd name="connsiteY969" fmla="*/ 3066163 h 3075544"/>
                <a:gd name="connsiteX970" fmla="*/ 2480410 w 3097720"/>
                <a:gd name="connsiteY970" fmla="*/ 3065766 h 3075544"/>
                <a:gd name="connsiteX971" fmla="*/ 2483041 w 3097720"/>
                <a:gd name="connsiteY971" fmla="*/ 3065419 h 3075544"/>
                <a:gd name="connsiteX972" fmla="*/ 2485622 w 3097720"/>
                <a:gd name="connsiteY972" fmla="*/ 3065021 h 3075544"/>
                <a:gd name="connsiteX973" fmla="*/ 2488203 w 3097720"/>
                <a:gd name="connsiteY973" fmla="*/ 3064674 h 3075544"/>
                <a:gd name="connsiteX974" fmla="*/ 2490785 w 3097720"/>
                <a:gd name="connsiteY974" fmla="*/ 3064277 h 3075544"/>
                <a:gd name="connsiteX975" fmla="*/ 2493316 w 3097720"/>
                <a:gd name="connsiteY975" fmla="*/ 3063880 h 3075544"/>
                <a:gd name="connsiteX976" fmla="*/ 2498479 w 3097720"/>
                <a:gd name="connsiteY976" fmla="*/ 3063086 h 3075544"/>
                <a:gd name="connsiteX977" fmla="*/ 2501010 w 3097720"/>
                <a:gd name="connsiteY977" fmla="*/ 3062688 h 3075544"/>
                <a:gd name="connsiteX978" fmla="*/ 2503591 w 3097720"/>
                <a:gd name="connsiteY978" fmla="*/ 3062242 h 3075544"/>
                <a:gd name="connsiteX979" fmla="*/ 2506123 w 3097720"/>
                <a:gd name="connsiteY979" fmla="*/ 3061845 h 3075544"/>
                <a:gd name="connsiteX980" fmla="*/ 2508704 w 3097720"/>
                <a:gd name="connsiteY980" fmla="*/ 3061398 h 3075544"/>
                <a:gd name="connsiteX981" fmla="*/ 2518831 w 3097720"/>
                <a:gd name="connsiteY981" fmla="*/ 3059611 h 3075544"/>
                <a:gd name="connsiteX982" fmla="*/ 2521362 w 3097720"/>
                <a:gd name="connsiteY982" fmla="*/ 3059114 h 3075544"/>
                <a:gd name="connsiteX983" fmla="*/ 2523894 w 3097720"/>
                <a:gd name="connsiteY983" fmla="*/ 3058668 h 3075544"/>
                <a:gd name="connsiteX984" fmla="*/ 2526425 w 3097720"/>
                <a:gd name="connsiteY984" fmla="*/ 3058171 h 3075544"/>
                <a:gd name="connsiteX985" fmla="*/ 2528907 w 3097720"/>
                <a:gd name="connsiteY985" fmla="*/ 3057675 h 3075544"/>
                <a:gd name="connsiteX986" fmla="*/ 2531439 w 3097720"/>
                <a:gd name="connsiteY986" fmla="*/ 3057178 h 3075544"/>
                <a:gd name="connsiteX987" fmla="*/ 2533921 w 3097720"/>
                <a:gd name="connsiteY987" fmla="*/ 3056682 h 3075544"/>
                <a:gd name="connsiteX988" fmla="*/ 2536452 w 3097720"/>
                <a:gd name="connsiteY988" fmla="*/ 3056186 h 3075544"/>
                <a:gd name="connsiteX989" fmla="*/ 2538934 w 3097720"/>
                <a:gd name="connsiteY989" fmla="*/ 3055689 h 3075544"/>
                <a:gd name="connsiteX990" fmla="*/ 2541416 w 3097720"/>
                <a:gd name="connsiteY990" fmla="*/ 3055143 h 3075544"/>
                <a:gd name="connsiteX991" fmla="*/ 2543898 w 3097720"/>
                <a:gd name="connsiteY991" fmla="*/ 3054647 h 3075544"/>
                <a:gd name="connsiteX992" fmla="*/ 2556308 w 3097720"/>
                <a:gd name="connsiteY992" fmla="*/ 3051917 h 3075544"/>
                <a:gd name="connsiteX993" fmla="*/ 2558740 w 3097720"/>
                <a:gd name="connsiteY993" fmla="*/ 3051321 h 3075544"/>
                <a:gd name="connsiteX994" fmla="*/ 2561222 w 3097720"/>
                <a:gd name="connsiteY994" fmla="*/ 3050775 h 3075544"/>
                <a:gd name="connsiteX995" fmla="*/ 2566087 w 3097720"/>
                <a:gd name="connsiteY995" fmla="*/ 3049584 h 3075544"/>
                <a:gd name="connsiteX996" fmla="*/ 2568569 w 3097720"/>
                <a:gd name="connsiteY996" fmla="*/ 3048988 h 3075544"/>
                <a:gd name="connsiteX997" fmla="*/ 2575866 w 3097720"/>
                <a:gd name="connsiteY997" fmla="*/ 3047201 h 3075544"/>
                <a:gd name="connsiteX998" fmla="*/ 2578298 w 3097720"/>
                <a:gd name="connsiteY998" fmla="*/ 3046556 h 3075544"/>
                <a:gd name="connsiteX999" fmla="*/ 2580730 w 3097720"/>
                <a:gd name="connsiteY999" fmla="*/ 3045960 h 3075544"/>
                <a:gd name="connsiteX1000" fmla="*/ 2583113 w 3097720"/>
                <a:gd name="connsiteY1000" fmla="*/ 3045315 h 3075544"/>
                <a:gd name="connsiteX1001" fmla="*/ 2585545 w 3097720"/>
                <a:gd name="connsiteY1001" fmla="*/ 3044669 h 3075544"/>
                <a:gd name="connsiteX1002" fmla="*/ 2587928 w 3097720"/>
                <a:gd name="connsiteY1002" fmla="*/ 3044024 h 3075544"/>
                <a:gd name="connsiteX1003" fmla="*/ 2590360 w 3097720"/>
                <a:gd name="connsiteY1003" fmla="*/ 3043379 h 3075544"/>
                <a:gd name="connsiteX1004" fmla="*/ 2592743 w 3097720"/>
                <a:gd name="connsiteY1004" fmla="*/ 3042733 h 3075544"/>
                <a:gd name="connsiteX1005" fmla="*/ 2595126 w 3097720"/>
                <a:gd name="connsiteY1005" fmla="*/ 3042039 h 3075544"/>
                <a:gd name="connsiteX1006" fmla="*/ 2597508 w 3097720"/>
                <a:gd name="connsiteY1006" fmla="*/ 3041393 h 3075544"/>
                <a:gd name="connsiteX1007" fmla="*/ 2609422 w 3097720"/>
                <a:gd name="connsiteY1007" fmla="*/ 3037918 h 3075544"/>
                <a:gd name="connsiteX1008" fmla="*/ 2611755 w 3097720"/>
                <a:gd name="connsiteY1008" fmla="*/ 3037224 h 3075544"/>
                <a:gd name="connsiteX1009" fmla="*/ 2614137 w 3097720"/>
                <a:gd name="connsiteY1009" fmla="*/ 3036479 h 3075544"/>
                <a:gd name="connsiteX1010" fmla="*/ 2616470 w 3097720"/>
                <a:gd name="connsiteY1010" fmla="*/ 3035734 h 3075544"/>
                <a:gd name="connsiteX1011" fmla="*/ 2618853 w 3097720"/>
                <a:gd name="connsiteY1011" fmla="*/ 3035039 h 3075544"/>
                <a:gd name="connsiteX1012" fmla="*/ 2625852 w 3097720"/>
                <a:gd name="connsiteY1012" fmla="*/ 3032806 h 3075544"/>
                <a:gd name="connsiteX1013" fmla="*/ 2628185 w 3097720"/>
                <a:gd name="connsiteY1013" fmla="*/ 3032011 h 3075544"/>
                <a:gd name="connsiteX1014" fmla="*/ 2630518 w 3097720"/>
                <a:gd name="connsiteY1014" fmla="*/ 3031267 h 3075544"/>
                <a:gd name="connsiteX1015" fmla="*/ 2632802 w 3097720"/>
                <a:gd name="connsiteY1015" fmla="*/ 3030522 h 3075544"/>
                <a:gd name="connsiteX1016" fmla="*/ 2635135 w 3097720"/>
                <a:gd name="connsiteY1016" fmla="*/ 3029728 h 3075544"/>
                <a:gd name="connsiteX1017" fmla="*/ 2637418 w 3097720"/>
                <a:gd name="connsiteY1017" fmla="*/ 3028934 h 3075544"/>
                <a:gd name="connsiteX1018" fmla="*/ 2639751 w 3097720"/>
                <a:gd name="connsiteY1018" fmla="*/ 3028140 h 3075544"/>
                <a:gd name="connsiteX1019" fmla="*/ 2644318 w 3097720"/>
                <a:gd name="connsiteY1019" fmla="*/ 3026551 h 3075544"/>
                <a:gd name="connsiteX1020" fmla="*/ 2646651 w 3097720"/>
                <a:gd name="connsiteY1020" fmla="*/ 3025757 h 3075544"/>
                <a:gd name="connsiteX1021" fmla="*/ 2648934 w 3097720"/>
                <a:gd name="connsiteY1021" fmla="*/ 3024913 h 3075544"/>
                <a:gd name="connsiteX1022" fmla="*/ 2651218 w 3097720"/>
                <a:gd name="connsiteY1022" fmla="*/ 3024119 h 3075544"/>
                <a:gd name="connsiteX1023" fmla="*/ 2653452 w 3097720"/>
                <a:gd name="connsiteY1023" fmla="*/ 3023275 h 3075544"/>
                <a:gd name="connsiteX1024" fmla="*/ 2658018 w 3097720"/>
                <a:gd name="connsiteY1024" fmla="*/ 3021587 h 3075544"/>
                <a:gd name="connsiteX1025" fmla="*/ 2660252 w 3097720"/>
                <a:gd name="connsiteY1025" fmla="*/ 3020743 h 3075544"/>
                <a:gd name="connsiteX1026" fmla="*/ 2662535 w 3097720"/>
                <a:gd name="connsiteY1026" fmla="*/ 3019899 h 3075544"/>
                <a:gd name="connsiteX1027" fmla="*/ 2664769 w 3097720"/>
                <a:gd name="connsiteY1027" fmla="*/ 3019006 h 3075544"/>
                <a:gd name="connsiteX1028" fmla="*/ 2667053 w 3097720"/>
                <a:gd name="connsiteY1028" fmla="*/ 3018162 h 3075544"/>
                <a:gd name="connsiteX1029" fmla="*/ 2671520 w 3097720"/>
                <a:gd name="connsiteY1029" fmla="*/ 3016375 h 3075544"/>
                <a:gd name="connsiteX1030" fmla="*/ 2673754 w 3097720"/>
                <a:gd name="connsiteY1030" fmla="*/ 3015531 h 3075544"/>
                <a:gd name="connsiteX1031" fmla="*/ 2675988 w 3097720"/>
                <a:gd name="connsiteY1031" fmla="*/ 3014638 h 3075544"/>
                <a:gd name="connsiteX1032" fmla="*/ 2678172 w 3097720"/>
                <a:gd name="connsiteY1032" fmla="*/ 3013695 h 3075544"/>
                <a:gd name="connsiteX1033" fmla="*/ 2682639 w 3097720"/>
                <a:gd name="connsiteY1033" fmla="*/ 3011908 h 3075544"/>
                <a:gd name="connsiteX1034" fmla="*/ 2684823 w 3097720"/>
                <a:gd name="connsiteY1034" fmla="*/ 3010964 h 3075544"/>
                <a:gd name="connsiteX1035" fmla="*/ 2687057 w 3097720"/>
                <a:gd name="connsiteY1035" fmla="*/ 3010071 h 3075544"/>
                <a:gd name="connsiteX1036" fmla="*/ 2695794 w 3097720"/>
                <a:gd name="connsiteY1036" fmla="*/ 3006298 h 3075544"/>
                <a:gd name="connsiteX1037" fmla="*/ 2697978 w 3097720"/>
                <a:gd name="connsiteY1037" fmla="*/ 3005306 h 3075544"/>
                <a:gd name="connsiteX1038" fmla="*/ 2700162 w 3097720"/>
                <a:gd name="connsiteY1038" fmla="*/ 3004362 h 3075544"/>
                <a:gd name="connsiteX1039" fmla="*/ 2702296 w 3097720"/>
                <a:gd name="connsiteY1039" fmla="*/ 3003370 h 3075544"/>
                <a:gd name="connsiteX1040" fmla="*/ 2704480 w 3097720"/>
                <a:gd name="connsiteY1040" fmla="*/ 3002377 h 3075544"/>
                <a:gd name="connsiteX1041" fmla="*/ 2706615 w 3097720"/>
                <a:gd name="connsiteY1041" fmla="*/ 3001434 h 3075544"/>
                <a:gd name="connsiteX1042" fmla="*/ 2708799 w 3097720"/>
                <a:gd name="connsiteY1042" fmla="*/ 3000441 h 3075544"/>
                <a:gd name="connsiteX1043" fmla="*/ 2710933 w 3097720"/>
                <a:gd name="connsiteY1043" fmla="*/ 2999448 h 3075544"/>
                <a:gd name="connsiteX1044" fmla="*/ 2713068 w 3097720"/>
                <a:gd name="connsiteY1044" fmla="*/ 2998406 h 3075544"/>
                <a:gd name="connsiteX1045" fmla="*/ 2715202 w 3097720"/>
                <a:gd name="connsiteY1045" fmla="*/ 2997413 h 3075544"/>
                <a:gd name="connsiteX1046" fmla="*/ 2717337 w 3097720"/>
                <a:gd name="connsiteY1046" fmla="*/ 2996370 h 3075544"/>
                <a:gd name="connsiteX1047" fmla="*/ 2719471 w 3097720"/>
                <a:gd name="connsiteY1047" fmla="*/ 2995378 h 3075544"/>
                <a:gd name="connsiteX1048" fmla="*/ 2721606 w 3097720"/>
                <a:gd name="connsiteY1048" fmla="*/ 2994335 h 3075544"/>
                <a:gd name="connsiteX1049" fmla="*/ 2723691 w 3097720"/>
                <a:gd name="connsiteY1049" fmla="*/ 2993293 h 3075544"/>
                <a:gd name="connsiteX1050" fmla="*/ 2725825 w 3097720"/>
                <a:gd name="connsiteY1050" fmla="*/ 2992250 h 3075544"/>
                <a:gd name="connsiteX1051" fmla="*/ 2727910 w 3097720"/>
                <a:gd name="connsiteY1051" fmla="*/ 2991208 h 3075544"/>
                <a:gd name="connsiteX1052" fmla="*/ 2730044 w 3097720"/>
                <a:gd name="connsiteY1052" fmla="*/ 2990166 h 3075544"/>
                <a:gd name="connsiteX1053" fmla="*/ 2732129 w 3097720"/>
                <a:gd name="connsiteY1053" fmla="*/ 2989073 h 3075544"/>
                <a:gd name="connsiteX1054" fmla="*/ 2734214 w 3097720"/>
                <a:gd name="connsiteY1054" fmla="*/ 2988031 h 3075544"/>
                <a:gd name="connsiteX1055" fmla="*/ 2736299 w 3097720"/>
                <a:gd name="connsiteY1055" fmla="*/ 2986939 h 3075544"/>
                <a:gd name="connsiteX1056" fmla="*/ 2738384 w 3097720"/>
                <a:gd name="connsiteY1056" fmla="*/ 2985897 h 3075544"/>
                <a:gd name="connsiteX1057" fmla="*/ 2740469 w 3097720"/>
                <a:gd name="connsiteY1057" fmla="*/ 2984805 h 3075544"/>
                <a:gd name="connsiteX1058" fmla="*/ 2742504 w 3097720"/>
                <a:gd name="connsiteY1058" fmla="*/ 2983712 h 3075544"/>
                <a:gd name="connsiteX1059" fmla="*/ 2744589 w 3097720"/>
                <a:gd name="connsiteY1059" fmla="*/ 2982571 h 3075544"/>
                <a:gd name="connsiteX1060" fmla="*/ 2746624 w 3097720"/>
                <a:gd name="connsiteY1060" fmla="*/ 2981479 h 3075544"/>
                <a:gd name="connsiteX1061" fmla="*/ 2748709 w 3097720"/>
                <a:gd name="connsiteY1061" fmla="*/ 2980387 h 3075544"/>
                <a:gd name="connsiteX1062" fmla="*/ 2750744 w 3097720"/>
                <a:gd name="connsiteY1062" fmla="*/ 2979245 h 3075544"/>
                <a:gd name="connsiteX1063" fmla="*/ 2752779 w 3097720"/>
                <a:gd name="connsiteY1063" fmla="*/ 2978153 h 3075544"/>
                <a:gd name="connsiteX1064" fmla="*/ 2760920 w 3097720"/>
                <a:gd name="connsiteY1064" fmla="*/ 2973586 h 3075544"/>
                <a:gd name="connsiteX1065" fmla="*/ 2762905 w 3097720"/>
                <a:gd name="connsiteY1065" fmla="*/ 2972395 h 3075544"/>
                <a:gd name="connsiteX1066" fmla="*/ 2764941 w 3097720"/>
                <a:gd name="connsiteY1066" fmla="*/ 2971253 h 3075544"/>
                <a:gd name="connsiteX1067" fmla="*/ 2766926 w 3097720"/>
                <a:gd name="connsiteY1067" fmla="*/ 2970062 h 3075544"/>
                <a:gd name="connsiteX1068" fmla="*/ 2768961 w 3097720"/>
                <a:gd name="connsiteY1068" fmla="*/ 2968920 h 3075544"/>
                <a:gd name="connsiteX1069" fmla="*/ 2776904 w 3097720"/>
                <a:gd name="connsiteY1069" fmla="*/ 2964155 h 3075544"/>
                <a:gd name="connsiteX1070" fmla="*/ 2778889 w 3097720"/>
                <a:gd name="connsiteY1070" fmla="*/ 2962914 h 3075544"/>
                <a:gd name="connsiteX1071" fmla="*/ 2780825 w 3097720"/>
                <a:gd name="connsiteY1071" fmla="*/ 2961722 h 3075544"/>
                <a:gd name="connsiteX1072" fmla="*/ 2782811 w 3097720"/>
                <a:gd name="connsiteY1072" fmla="*/ 2960481 h 3075544"/>
                <a:gd name="connsiteX1073" fmla="*/ 2784747 w 3097720"/>
                <a:gd name="connsiteY1073" fmla="*/ 2959290 h 3075544"/>
                <a:gd name="connsiteX1074" fmla="*/ 2786732 w 3097720"/>
                <a:gd name="connsiteY1074" fmla="*/ 2958049 h 3075544"/>
                <a:gd name="connsiteX1075" fmla="*/ 2792540 w 3097720"/>
                <a:gd name="connsiteY1075" fmla="*/ 2954326 h 3075544"/>
                <a:gd name="connsiteX1076" fmla="*/ 2794476 w 3097720"/>
                <a:gd name="connsiteY1076" fmla="*/ 2953035 h 3075544"/>
                <a:gd name="connsiteX1077" fmla="*/ 2796412 w 3097720"/>
                <a:gd name="connsiteY1077" fmla="*/ 2951794 h 3075544"/>
                <a:gd name="connsiteX1078" fmla="*/ 2798298 w 3097720"/>
                <a:gd name="connsiteY1078" fmla="*/ 2950504 h 3075544"/>
                <a:gd name="connsiteX1079" fmla="*/ 2800234 w 3097720"/>
                <a:gd name="connsiteY1079" fmla="*/ 2949263 h 3075544"/>
                <a:gd name="connsiteX1080" fmla="*/ 2802120 w 3097720"/>
                <a:gd name="connsiteY1080" fmla="*/ 2947972 h 3075544"/>
                <a:gd name="connsiteX1081" fmla="*/ 2804056 w 3097720"/>
                <a:gd name="connsiteY1081" fmla="*/ 2946682 h 3075544"/>
                <a:gd name="connsiteX1082" fmla="*/ 2807829 w 3097720"/>
                <a:gd name="connsiteY1082" fmla="*/ 2944100 h 3075544"/>
                <a:gd name="connsiteX1083" fmla="*/ 2809715 w 3097720"/>
                <a:gd name="connsiteY1083" fmla="*/ 2942760 h 3075544"/>
                <a:gd name="connsiteX1084" fmla="*/ 2811601 w 3097720"/>
                <a:gd name="connsiteY1084" fmla="*/ 2941470 h 3075544"/>
                <a:gd name="connsiteX1085" fmla="*/ 2813488 w 3097720"/>
                <a:gd name="connsiteY1085" fmla="*/ 2940129 h 3075544"/>
                <a:gd name="connsiteX1086" fmla="*/ 2815324 w 3097720"/>
                <a:gd name="connsiteY1086" fmla="*/ 2938839 h 3075544"/>
                <a:gd name="connsiteX1087" fmla="*/ 2817211 w 3097720"/>
                <a:gd name="connsiteY1087" fmla="*/ 2937498 h 3075544"/>
                <a:gd name="connsiteX1088" fmla="*/ 2819047 w 3097720"/>
                <a:gd name="connsiteY1088" fmla="*/ 2936158 h 3075544"/>
                <a:gd name="connsiteX1089" fmla="*/ 2820933 w 3097720"/>
                <a:gd name="connsiteY1089" fmla="*/ 2934818 h 3075544"/>
                <a:gd name="connsiteX1090" fmla="*/ 2822770 w 3097720"/>
                <a:gd name="connsiteY1090" fmla="*/ 2933478 h 3075544"/>
                <a:gd name="connsiteX1091" fmla="*/ 2824607 w 3097720"/>
                <a:gd name="connsiteY1091" fmla="*/ 2932088 h 3075544"/>
                <a:gd name="connsiteX1092" fmla="*/ 2826443 w 3097720"/>
                <a:gd name="connsiteY1092" fmla="*/ 2930747 h 3075544"/>
                <a:gd name="connsiteX1093" fmla="*/ 2828280 w 3097720"/>
                <a:gd name="connsiteY1093" fmla="*/ 2929358 h 3075544"/>
                <a:gd name="connsiteX1094" fmla="*/ 2830117 w 3097720"/>
                <a:gd name="connsiteY1094" fmla="*/ 2928017 h 3075544"/>
                <a:gd name="connsiteX1095" fmla="*/ 2831904 w 3097720"/>
                <a:gd name="connsiteY1095" fmla="*/ 2926627 h 3075544"/>
                <a:gd name="connsiteX1096" fmla="*/ 2833740 w 3097720"/>
                <a:gd name="connsiteY1096" fmla="*/ 2925237 h 3075544"/>
                <a:gd name="connsiteX1097" fmla="*/ 2835527 w 3097720"/>
                <a:gd name="connsiteY1097" fmla="*/ 2923848 h 3075544"/>
                <a:gd name="connsiteX1098" fmla="*/ 2837364 w 3097720"/>
                <a:gd name="connsiteY1098" fmla="*/ 2922458 h 3075544"/>
                <a:gd name="connsiteX1099" fmla="*/ 2839151 w 3097720"/>
                <a:gd name="connsiteY1099" fmla="*/ 2921068 h 3075544"/>
                <a:gd name="connsiteX1100" fmla="*/ 2840938 w 3097720"/>
                <a:gd name="connsiteY1100" fmla="*/ 2919628 h 3075544"/>
                <a:gd name="connsiteX1101" fmla="*/ 2842725 w 3097720"/>
                <a:gd name="connsiteY1101" fmla="*/ 2918238 h 3075544"/>
                <a:gd name="connsiteX1102" fmla="*/ 2846299 w 3097720"/>
                <a:gd name="connsiteY1102" fmla="*/ 2915359 h 3075544"/>
                <a:gd name="connsiteX1103" fmla="*/ 2848036 w 3097720"/>
                <a:gd name="connsiteY1103" fmla="*/ 2913920 h 3075544"/>
                <a:gd name="connsiteX1104" fmla="*/ 2849823 w 3097720"/>
                <a:gd name="connsiteY1104" fmla="*/ 2912480 h 3075544"/>
                <a:gd name="connsiteX1105" fmla="*/ 2853298 w 3097720"/>
                <a:gd name="connsiteY1105" fmla="*/ 2909601 h 3075544"/>
                <a:gd name="connsiteX1106" fmla="*/ 2855085 w 3097720"/>
                <a:gd name="connsiteY1106" fmla="*/ 2908162 h 3075544"/>
                <a:gd name="connsiteX1107" fmla="*/ 2858560 w 3097720"/>
                <a:gd name="connsiteY1107" fmla="*/ 2905183 h 3075544"/>
                <a:gd name="connsiteX1108" fmla="*/ 2860247 w 3097720"/>
                <a:gd name="connsiteY1108" fmla="*/ 2903744 h 3075544"/>
                <a:gd name="connsiteX1109" fmla="*/ 2863722 w 3097720"/>
                <a:gd name="connsiteY1109" fmla="*/ 2900765 h 3075544"/>
                <a:gd name="connsiteX1110" fmla="*/ 2865410 w 3097720"/>
                <a:gd name="connsiteY1110" fmla="*/ 2899276 h 3075544"/>
                <a:gd name="connsiteX1111" fmla="*/ 2867147 w 3097720"/>
                <a:gd name="connsiteY1111" fmla="*/ 2897787 h 3075544"/>
                <a:gd name="connsiteX1112" fmla="*/ 2868835 w 3097720"/>
                <a:gd name="connsiteY1112" fmla="*/ 2896248 h 3075544"/>
                <a:gd name="connsiteX1113" fmla="*/ 2870523 w 3097720"/>
                <a:gd name="connsiteY1113" fmla="*/ 2894759 h 3075544"/>
                <a:gd name="connsiteX1114" fmla="*/ 2873898 w 3097720"/>
                <a:gd name="connsiteY1114" fmla="*/ 2891681 h 3075544"/>
                <a:gd name="connsiteX1115" fmla="*/ 2875586 w 3097720"/>
                <a:gd name="connsiteY1115" fmla="*/ 2890192 h 3075544"/>
                <a:gd name="connsiteX1116" fmla="*/ 2877224 w 3097720"/>
                <a:gd name="connsiteY1116" fmla="*/ 2888653 h 3075544"/>
                <a:gd name="connsiteX1117" fmla="*/ 2878912 w 3097720"/>
                <a:gd name="connsiteY1117" fmla="*/ 2887115 h 3075544"/>
                <a:gd name="connsiteX1118" fmla="*/ 2880550 w 3097720"/>
                <a:gd name="connsiteY1118" fmla="*/ 2885526 h 3075544"/>
                <a:gd name="connsiteX1119" fmla="*/ 2882238 w 3097720"/>
                <a:gd name="connsiteY1119" fmla="*/ 2883987 h 3075544"/>
                <a:gd name="connsiteX1120" fmla="*/ 2883876 w 3097720"/>
                <a:gd name="connsiteY1120" fmla="*/ 2882449 h 3075544"/>
                <a:gd name="connsiteX1121" fmla="*/ 2887152 w 3097720"/>
                <a:gd name="connsiteY1121" fmla="*/ 2879272 h 3075544"/>
                <a:gd name="connsiteX1122" fmla="*/ 2888790 w 3097720"/>
                <a:gd name="connsiteY1122" fmla="*/ 2877733 h 3075544"/>
                <a:gd name="connsiteX1123" fmla="*/ 2890378 w 3097720"/>
                <a:gd name="connsiteY1123" fmla="*/ 2876144 h 3075544"/>
                <a:gd name="connsiteX1124" fmla="*/ 2893655 w 3097720"/>
                <a:gd name="connsiteY1124" fmla="*/ 2872967 h 3075544"/>
                <a:gd name="connsiteX1125" fmla="*/ 2895243 w 3097720"/>
                <a:gd name="connsiteY1125" fmla="*/ 2871329 h 3075544"/>
                <a:gd name="connsiteX1126" fmla="*/ 2898420 w 3097720"/>
                <a:gd name="connsiteY1126" fmla="*/ 2868152 h 3075544"/>
                <a:gd name="connsiteX1127" fmla="*/ 2904774 w 3097720"/>
                <a:gd name="connsiteY1127" fmla="*/ 2861600 h 3075544"/>
                <a:gd name="connsiteX1128" fmla="*/ 2906312 w 3097720"/>
                <a:gd name="connsiteY1128" fmla="*/ 2859962 h 3075544"/>
                <a:gd name="connsiteX1129" fmla="*/ 2907901 w 3097720"/>
                <a:gd name="connsiteY1129" fmla="*/ 2858324 h 3075544"/>
                <a:gd name="connsiteX1130" fmla="*/ 2909440 w 3097720"/>
                <a:gd name="connsiteY1130" fmla="*/ 2856686 h 3075544"/>
                <a:gd name="connsiteX1131" fmla="*/ 2910979 w 3097720"/>
                <a:gd name="connsiteY1131" fmla="*/ 2854998 h 3075544"/>
                <a:gd name="connsiteX1132" fmla="*/ 2912517 w 3097720"/>
                <a:gd name="connsiteY1132" fmla="*/ 2853360 h 3075544"/>
                <a:gd name="connsiteX1133" fmla="*/ 2915595 w 3097720"/>
                <a:gd name="connsiteY1133" fmla="*/ 2849984 h 3075544"/>
                <a:gd name="connsiteX1134" fmla="*/ 2917084 w 3097720"/>
                <a:gd name="connsiteY1134" fmla="*/ 2848346 h 3075544"/>
                <a:gd name="connsiteX1135" fmla="*/ 2918623 w 3097720"/>
                <a:gd name="connsiteY1135" fmla="*/ 2846659 h 3075544"/>
                <a:gd name="connsiteX1136" fmla="*/ 2920112 w 3097720"/>
                <a:gd name="connsiteY1136" fmla="*/ 2844921 h 3075544"/>
                <a:gd name="connsiteX1137" fmla="*/ 2921651 w 3097720"/>
                <a:gd name="connsiteY1137" fmla="*/ 2843234 h 3075544"/>
                <a:gd name="connsiteX1138" fmla="*/ 2923140 w 3097720"/>
                <a:gd name="connsiteY1138" fmla="*/ 2841546 h 3075544"/>
                <a:gd name="connsiteX1139" fmla="*/ 2924629 w 3097720"/>
                <a:gd name="connsiteY1139" fmla="*/ 2839808 h 3075544"/>
                <a:gd name="connsiteX1140" fmla="*/ 2926118 w 3097720"/>
                <a:gd name="connsiteY1140" fmla="*/ 2838121 h 3075544"/>
                <a:gd name="connsiteX1141" fmla="*/ 2929097 w 3097720"/>
                <a:gd name="connsiteY1141" fmla="*/ 2834646 h 3075544"/>
                <a:gd name="connsiteX1142" fmla="*/ 2930536 w 3097720"/>
                <a:gd name="connsiteY1142" fmla="*/ 2832909 h 3075544"/>
                <a:gd name="connsiteX1143" fmla="*/ 2932025 w 3097720"/>
                <a:gd name="connsiteY1143" fmla="*/ 2831171 h 3075544"/>
                <a:gd name="connsiteX1144" fmla="*/ 2936344 w 3097720"/>
                <a:gd name="connsiteY1144" fmla="*/ 2825959 h 3075544"/>
                <a:gd name="connsiteX1145" fmla="*/ 2939223 w 3097720"/>
                <a:gd name="connsiteY1145" fmla="*/ 2822385 h 3075544"/>
                <a:gd name="connsiteX1146" fmla="*/ 2940663 w 3097720"/>
                <a:gd name="connsiteY1146" fmla="*/ 2820648 h 3075544"/>
                <a:gd name="connsiteX1147" fmla="*/ 2942053 w 3097720"/>
                <a:gd name="connsiteY1147" fmla="*/ 2818861 h 3075544"/>
                <a:gd name="connsiteX1148" fmla="*/ 2943492 w 3097720"/>
                <a:gd name="connsiteY1148" fmla="*/ 2817074 h 3075544"/>
                <a:gd name="connsiteX1149" fmla="*/ 2944882 w 3097720"/>
                <a:gd name="connsiteY1149" fmla="*/ 2815287 h 3075544"/>
                <a:gd name="connsiteX1150" fmla="*/ 2946321 w 3097720"/>
                <a:gd name="connsiteY1150" fmla="*/ 2813500 h 3075544"/>
                <a:gd name="connsiteX1151" fmla="*/ 2947711 w 3097720"/>
                <a:gd name="connsiteY1151" fmla="*/ 2811663 h 3075544"/>
                <a:gd name="connsiteX1152" fmla="*/ 2950491 w 3097720"/>
                <a:gd name="connsiteY1152" fmla="*/ 2808089 h 3075544"/>
                <a:gd name="connsiteX1153" fmla="*/ 2951831 w 3097720"/>
                <a:gd name="connsiteY1153" fmla="*/ 2806252 h 3075544"/>
                <a:gd name="connsiteX1154" fmla="*/ 2953221 w 3097720"/>
                <a:gd name="connsiteY1154" fmla="*/ 2804416 h 3075544"/>
                <a:gd name="connsiteX1155" fmla="*/ 2954562 w 3097720"/>
                <a:gd name="connsiteY1155" fmla="*/ 2802579 h 3075544"/>
                <a:gd name="connsiteX1156" fmla="*/ 2955951 w 3097720"/>
                <a:gd name="connsiteY1156" fmla="*/ 2800742 h 3075544"/>
                <a:gd name="connsiteX1157" fmla="*/ 2959972 w 3097720"/>
                <a:gd name="connsiteY1157" fmla="*/ 2795232 h 3075544"/>
                <a:gd name="connsiteX1158" fmla="*/ 2961312 w 3097720"/>
                <a:gd name="connsiteY1158" fmla="*/ 2793346 h 3075544"/>
                <a:gd name="connsiteX1159" fmla="*/ 2962653 w 3097720"/>
                <a:gd name="connsiteY1159" fmla="*/ 2791510 h 3075544"/>
                <a:gd name="connsiteX1160" fmla="*/ 2963943 w 3097720"/>
                <a:gd name="connsiteY1160" fmla="*/ 2789623 h 3075544"/>
                <a:gd name="connsiteX1161" fmla="*/ 2965284 w 3097720"/>
                <a:gd name="connsiteY1161" fmla="*/ 2787787 h 3075544"/>
                <a:gd name="connsiteX1162" fmla="*/ 2966574 w 3097720"/>
                <a:gd name="connsiteY1162" fmla="*/ 2785900 h 3075544"/>
                <a:gd name="connsiteX1163" fmla="*/ 2967914 w 3097720"/>
                <a:gd name="connsiteY1163" fmla="*/ 2784014 h 3075544"/>
                <a:gd name="connsiteX1164" fmla="*/ 2970496 w 3097720"/>
                <a:gd name="connsiteY1164" fmla="*/ 2780241 h 3075544"/>
                <a:gd name="connsiteX1165" fmla="*/ 2971786 w 3097720"/>
                <a:gd name="connsiteY1165" fmla="*/ 2778305 h 3075544"/>
                <a:gd name="connsiteX1166" fmla="*/ 2973027 w 3097720"/>
                <a:gd name="connsiteY1166" fmla="*/ 2776419 h 3075544"/>
                <a:gd name="connsiteX1167" fmla="*/ 2974318 w 3097720"/>
                <a:gd name="connsiteY1167" fmla="*/ 2774483 h 3075544"/>
                <a:gd name="connsiteX1168" fmla="*/ 2975559 w 3097720"/>
                <a:gd name="connsiteY1168" fmla="*/ 2772597 h 3075544"/>
                <a:gd name="connsiteX1169" fmla="*/ 2976849 w 3097720"/>
                <a:gd name="connsiteY1169" fmla="*/ 2770661 h 3075544"/>
                <a:gd name="connsiteX1170" fmla="*/ 2983054 w 3097720"/>
                <a:gd name="connsiteY1170" fmla="*/ 2760981 h 3075544"/>
                <a:gd name="connsiteX1171" fmla="*/ 2984246 w 3097720"/>
                <a:gd name="connsiteY1171" fmla="*/ 2758996 h 3075544"/>
                <a:gd name="connsiteX1172" fmla="*/ 2985487 w 3097720"/>
                <a:gd name="connsiteY1172" fmla="*/ 2757060 h 3075544"/>
                <a:gd name="connsiteX1173" fmla="*/ 2986678 w 3097720"/>
                <a:gd name="connsiteY1173" fmla="*/ 2755074 h 3075544"/>
                <a:gd name="connsiteX1174" fmla="*/ 2987869 w 3097720"/>
                <a:gd name="connsiteY1174" fmla="*/ 2753138 h 3075544"/>
                <a:gd name="connsiteX1175" fmla="*/ 2989110 w 3097720"/>
                <a:gd name="connsiteY1175" fmla="*/ 2751153 h 3075544"/>
                <a:gd name="connsiteX1176" fmla="*/ 2990302 w 3097720"/>
                <a:gd name="connsiteY1176" fmla="*/ 2749167 h 3075544"/>
                <a:gd name="connsiteX1177" fmla="*/ 2991443 w 3097720"/>
                <a:gd name="connsiteY1177" fmla="*/ 2747182 h 3075544"/>
                <a:gd name="connsiteX1178" fmla="*/ 2992635 w 3097720"/>
                <a:gd name="connsiteY1178" fmla="*/ 2745196 h 3075544"/>
                <a:gd name="connsiteX1179" fmla="*/ 2993826 w 3097720"/>
                <a:gd name="connsiteY1179" fmla="*/ 2743161 h 3075544"/>
                <a:gd name="connsiteX1180" fmla="*/ 2994968 w 3097720"/>
                <a:gd name="connsiteY1180" fmla="*/ 2741175 h 3075544"/>
                <a:gd name="connsiteX1181" fmla="*/ 2996159 w 3097720"/>
                <a:gd name="connsiteY1181" fmla="*/ 2739190 h 3075544"/>
                <a:gd name="connsiteX1182" fmla="*/ 2998442 w 3097720"/>
                <a:gd name="connsiteY1182" fmla="*/ 2735119 h 3075544"/>
                <a:gd name="connsiteX1183" fmla="*/ 2999584 w 3097720"/>
                <a:gd name="connsiteY1183" fmla="*/ 2733134 h 3075544"/>
                <a:gd name="connsiteX1184" fmla="*/ 3000726 w 3097720"/>
                <a:gd name="connsiteY1184" fmla="*/ 2731099 h 3075544"/>
                <a:gd name="connsiteX1185" fmla="*/ 3001818 w 3097720"/>
                <a:gd name="connsiteY1185" fmla="*/ 2729063 h 3075544"/>
                <a:gd name="connsiteX1186" fmla="*/ 3002960 w 3097720"/>
                <a:gd name="connsiteY1186" fmla="*/ 2727028 h 3075544"/>
                <a:gd name="connsiteX1187" fmla="*/ 3004052 w 3097720"/>
                <a:gd name="connsiteY1187" fmla="*/ 2724993 h 3075544"/>
                <a:gd name="connsiteX1188" fmla="*/ 3005193 w 3097720"/>
                <a:gd name="connsiteY1188" fmla="*/ 2722908 h 3075544"/>
                <a:gd name="connsiteX1189" fmla="*/ 3006285 w 3097720"/>
                <a:gd name="connsiteY1189" fmla="*/ 2720873 h 3075544"/>
                <a:gd name="connsiteX1190" fmla="*/ 3007377 w 3097720"/>
                <a:gd name="connsiteY1190" fmla="*/ 2718788 h 3075544"/>
                <a:gd name="connsiteX1191" fmla="*/ 3008469 w 3097720"/>
                <a:gd name="connsiteY1191" fmla="*/ 2716753 h 3075544"/>
                <a:gd name="connsiteX1192" fmla="*/ 3009562 w 3097720"/>
                <a:gd name="connsiteY1192" fmla="*/ 2714668 h 3075544"/>
                <a:gd name="connsiteX1193" fmla="*/ 3010604 w 3097720"/>
                <a:gd name="connsiteY1193" fmla="*/ 2712583 h 3075544"/>
                <a:gd name="connsiteX1194" fmla="*/ 3011696 w 3097720"/>
                <a:gd name="connsiteY1194" fmla="*/ 2710498 h 3075544"/>
                <a:gd name="connsiteX1195" fmla="*/ 3013781 w 3097720"/>
                <a:gd name="connsiteY1195" fmla="*/ 2706329 h 3075544"/>
                <a:gd name="connsiteX1196" fmla="*/ 3014873 w 3097720"/>
                <a:gd name="connsiteY1196" fmla="*/ 2704244 h 3075544"/>
                <a:gd name="connsiteX1197" fmla="*/ 3015915 w 3097720"/>
                <a:gd name="connsiteY1197" fmla="*/ 2702159 h 3075544"/>
                <a:gd name="connsiteX1198" fmla="*/ 3016958 w 3097720"/>
                <a:gd name="connsiteY1198" fmla="*/ 2700024 h 3075544"/>
                <a:gd name="connsiteX1199" fmla="*/ 3017951 w 3097720"/>
                <a:gd name="connsiteY1199" fmla="*/ 2697940 h 3075544"/>
                <a:gd name="connsiteX1200" fmla="*/ 3018993 w 3097720"/>
                <a:gd name="connsiteY1200" fmla="*/ 2695805 h 3075544"/>
                <a:gd name="connsiteX1201" fmla="*/ 3019986 w 3097720"/>
                <a:gd name="connsiteY1201" fmla="*/ 2693671 h 3075544"/>
                <a:gd name="connsiteX1202" fmla="*/ 3021028 w 3097720"/>
                <a:gd name="connsiteY1202" fmla="*/ 2691536 h 3075544"/>
                <a:gd name="connsiteX1203" fmla="*/ 3025992 w 3097720"/>
                <a:gd name="connsiteY1203" fmla="*/ 2680864 h 3075544"/>
                <a:gd name="connsiteX1204" fmla="*/ 3026935 w 3097720"/>
                <a:gd name="connsiteY1204" fmla="*/ 2678680 h 3075544"/>
                <a:gd name="connsiteX1205" fmla="*/ 3027928 w 3097720"/>
                <a:gd name="connsiteY1205" fmla="*/ 2676545 h 3075544"/>
                <a:gd name="connsiteX1206" fmla="*/ 3033587 w 3097720"/>
                <a:gd name="connsiteY1206" fmla="*/ 2663440 h 3075544"/>
                <a:gd name="connsiteX1207" fmla="*/ 3034480 w 3097720"/>
                <a:gd name="connsiteY1207" fmla="*/ 2661256 h 3075544"/>
                <a:gd name="connsiteX1208" fmla="*/ 3035423 w 3097720"/>
                <a:gd name="connsiteY1208" fmla="*/ 2659072 h 3075544"/>
                <a:gd name="connsiteX1209" fmla="*/ 3036317 w 3097720"/>
                <a:gd name="connsiteY1209" fmla="*/ 2656838 h 3075544"/>
                <a:gd name="connsiteX1210" fmla="*/ 3037210 w 3097720"/>
                <a:gd name="connsiteY1210" fmla="*/ 2654654 h 3075544"/>
                <a:gd name="connsiteX1211" fmla="*/ 3039891 w 3097720"/>
                <a:gd name="connsiteY1211" fmla="*/ 2647953 h 3075544"/>
                <a:gd name="connsiteX1212" fmla="*/ 3040735 w 3097720"/>
                <a:gd name="connsiteY1212" fmla="*/ 2645719 h 3075544"/>
                <a:gd name="connsiteX1213" fmla="*/ 3041628 w 3097720"/>
                <a:gd name="connsiteY1213" fmla="*/ 2643485 h 3075544"/>
                <a:gd name="connsiteX1214" fmla="*/ 3042472 w 3097720"/>
                <a:gd name="connsiteY1214" fmla="*/ 2641252 h 3075544"/>
                <a:gd name="connsiteX1215" fmla="*/ 3043366 w 3097720"/>
                <a:gd name="connsiteY1215" fmla="*/ 2639018 h 3075544"/>
                <a:gd name="connsiteX1216" fmla="*/ 3044210 w 3097720"/>
                <a:gd name="connsiteY1216" fmla="*/ 2636784 h 3075544"/>
                <a:gd name="connsiteX1217" fmla="*/ 3045053 w 3097720"/>
                <a:gd name="connsiteY1217" fmla="*/ 2634501 h 3075544"/>
                <a:gd name="connsiteX1218" fmla="*/ 3045848 w 3097720"/>
                <a:gd name="connsiteY1218" fmla="*/ 2632267 h 3075544"/>
                <a:gd name="connsiteX1219" fmla="*/ 3047535 w 3097720"/>
                <a:gd name="connsiteY1219" fmla="*/ 2627700 h 3075544"/>
                <a:gd name="connsiteX1220" fmla="*/ 3048330 w 3097720"/>
                <a:gd name="connsiteY1220" fmla="*/ 2625466 h 3075544"/>
                <a:gd name="connsiteX1221" fmla="*/ 3049124 w 3097720"/>
                <a:gd name="connsiteY1221" fmla="*/ 2623183 h 3075544"/>
                <a:gd name="connsiteX1222" fmla="*/ 3049968 w 3097720"/>
                <a:gd name="connsiteY1222" fmla="*/ 2620900 h 3075544"/>
                <a:gd name="connsiteX1223" fmla="*/ 3050762 w 3097720"/>
                <a:gd name="connsiteY1223" fmla="*/ 2618616 h 3075544"/>
                <a:gd name="connsiteX1224" fmla="*/ 3051556 w 3097720"/>
                <a:gd name="connsiteY1224" fmla="*/ 2616283 h 3075544"/>
                <a:gd name="connsiteX1225" fmla="*/ 3052301 w 3097720"/>
                <a:gd name="connsiteY1225" fmla="*/ 2614000 h 3075544"/>
                <a:gd name="connsiteX1226" fmla="*/ 3053095 w 3097720"/>
                <a:gd name="connsiteY1226" fmla="*/ 2611716 h 3075544"/>
                <a:gd name="connsiteX1227" fmla="*/ 3053839 w 3097720"/>
                <a:gd name="connsiteY1227" fmla="*/ 2609383 h 3075544"/>
                <a:gd name="connsiteX1228" fmla="*/ 3054634 w 3097720"/>
                <a:gd name="connsiteY1228" fmla="*/ 2607100 h 3075544"/>
                <a:gd name="connsiteX1229" fmla="*/ 3058357 w 3097720"/>
                <a:gd name="connsiteY1229" fmla="*/ 2595435 h 3075544"/>
                <a:gd name="connsiteX1230" fmla="*/ 3059052 w 3097720"/>
                <a:gd name="connsiteY1230" fmla="*/ 2593102 h 3075544"/>
                <a:gd name="connsiteX1231" fmla="*/ 3059796 w 3097720"/>
                <a:gd name="connsiteY1231" fmla="*/ 2590769 h 3075544"/>
                <a:gd name="connsiteX1232" fmla="*/ 3060491 w 3097720"/>
                <a:gd name="connsiteY1232" fmla="*/ 2588436 h 3075544"/>
                <a:gd name="connsiteX1233" fmla="*/ 3061186 w 3097720"/>
                <a:gd name="connsiteY1233" fmla="*/ 2586053 h 3075544"/>
                <a:gd name="connsiteX1234" fmla="*/ 3061881 w 3097720"/>
                <a:gd name="connsiteY1234" fmla="*/ 2583720 h 3075544"/>
                <a:gd name="connsiteX1235" fmla="*/ 3063966 w 3097720"/>
                <a:gd name="connsiteY1235" fmla="*/ 2576572 h 3075544"/>
                <a:gd name="connsiteX1236" fmla="*/ 3064611 w 3097720"/>
                <a:gd name="connsiteY1236" fmla="*/ 2574239 h 3075544"/>
                <a:gd name="connsiteX1237" fmla="*/ 3065256 w 3097720"/>
                <a:gd name="connsiteY1237" fmla="*/ 2571856 h 3075544"/>
                <a:gd name="connsiteX1238" fmla="*/ 3065951 w 3097720"/>
                <a:gd name="connsiteY1238" fmla="*/ 2569473 h 3075544"/>
                <a:gd name="connsiteX1239" fmla="*/ 3066597 w 3097720"/>
                <a:gd name="connsiteY1239" fmla="*/ 2567041 h 3075544"/>
                <a:gd name="connsiteX1240" fmla="*/ 3067887 w 3097720"/>
                <a:gd name="connsiteY1240" fmla="*/ 2562276 h 3075544"/>
                <a:gd name="connsiteX1241" fmla="*/ 3068483 w 3097720"/>
                <a:gd name="connsiteY1241" fmla="*/ 2559843 h 3075544"/>
                <a:gd name="connsiteX1242" fmla="*/ 3069128 w 3097720"/>
                <a:gd name="connsiteY1242" fmla="*/ 2557461 h 3075544"/>
                <a:gd name="connsiteX1243" fmla="*/ 3069724 w 3097720"/>
                <a:gd name="connsiteY1243" fmla="*/ 2555028 h 3075544"/>
                <a:gd name="connsiteX1244" fmla="*/ 3070369 w 3097720"/>
                <a:gd name="connsiteY1244" fmla="*/ 2552646 h 3075544"/>
                <a:gd name="connsiteX1245" fmla="*/ 3072156 w 3097720"/>
                <a:gd name="connsiteY1245" fmla="*/ 2545349 h 3075544"/>
                <a:gd name="connsiteX1246" fmla="*/ 3072702 w 3097720"/>
                <a:gd name="connsiteY1246" fmla="*/ 2542916 h 3075544"/>
                <a:gd name="connsiteX1247" fmla="*/ 3073298 w 3097720"/>
                <a:gd name="connsiteY1247" fmla="*/ 2540484 h 3075544"/>
                <a:gd name="connsiteX1248" fmla="*/ 3073844 w 3097720"/>
                <a:gd name="connsiteY1248" fmla="*/ 2538002 h 3075544"/>
                <a:gd name="connsiteX1249" fmla="*/ 3074440 w 3097720"/>
                <a:gd name="connsiteY1249" fmla="*/ 2535570 h 3075544"/>
                <a:gd name="connsiteX1250" fmla="*/ 3074986 w 3097720"/>
                <a:gd name="connsiteY1250" fmla="*/ 2533138 h 3075544"/>
                <a:gd name="connsiteX1251" fmla="*/ 3075532 w 3097720"/>
                <a:gd name="connsiteY1251" fmla="*/ 2530656 h 3075544"/>
                <a:gd name="connsiteX1252" fmla="*/ 3076078 w 3097720"/>
                <a:gd name="connsiteY1252" fmla="*/ 2528223 h 3075544"/>
                <a:gd name="connsiteX1253" fmla="*/ 3077170 w 3097720"/>
                <a:gd name="connsiteY1253" fmla="*/ 2523259 h 3075544"/>
                <a:gd name="connsiteX1254" fmla="*/ 3077666 w 3097720"/>
                <a:gd name="connsiteY1254" fmla="*/ 2520777 h 3075544"/>
                <a:gd name="connsiteX1255" fmla="*/ 3078212 w 3097720"/>
                <a:gd name="connsiteY1255" fmla="*/ 2518295 h 3075544"/>
                <a:gd name="connsiteX1256" fmla="*/ 3080198 w 3097720"/>
                <a:gd name="connsiteY1256" fmla="*/ 2508368 h 3075544"/>
                <a:gd name="connsiteX1257" fmla="*/ 3080694 w 3097720"/>
                <a:gd name="connsiteY1257" fmla="*/ 2505836 h 3075544"/>
                <a:gd name="connsiteX1258" fmla="*/ 3081141 w 3097720"/>
                <a:gd name="connsiteY1258" fmla="*/ 2503354 h 3075544"/>
                <a:gd name="connsiteX1259" fmla="*/ 3081637 w 3097720"/>
                <a:gd name="connsiteY1259" fmla="*/ 2500822 h 3075544"/>
                <a:gd name="connsiteX1260" fmla="*/ 3082084 w 3097720"/>
                <a:gd name="connsiteY1260" fmla="*/ 2498340 h 3075544"/>
                <a:gd name="connsiteX1261" fmla="*/ 3084318 w 3097720"/>
                <a:gd name="connsiteY1261" fmla="*/ 2485682 h 3075544"/>
                <a:gd name="connsiteX1262" fmla="*/ 3085112 w 3097720"/>
                <a:gd name="connsiteY1262" fmla="*/ 2480619 h 3075544"/>
                <a:gd name="connsiteX1263" fmla="*/ 3085559 w 3097720"/>
                <a:gd name="connsiteY1263" fmla="*/ 2478088 h 3075544"/>
                <a:gd name="connsiteX1264" fmla="*/ 3085956 w 3097720"/>
                <a:gd name="connsiteY1264" fmla="*/ 2475506 h 3075544"/>
                <a:gd name="connsiteX1265" fmla="*/ 3086353 w 3097720"/>
                <a:gd name="connsiteY1265" fmla="*/ 2472975 h 3075544"/>
                <a:gd name="connsiteX1266" fmla="*/ 3086750 w 3097720"/>
                <a:gd name="connsiteY1266" fmla="*/ 2470394 h 3075544"/>
                <a:gd name="connsiteX1267" fmla="*/ 3087098 w 3097720"/>
                <a:gd name="connsiteY1267" fmla="*/ 2467862 h 3075544"/>
                <a:gd name="connsiteX1268" fmla="*/ 3087495 w 3097720"/>
                <a:gd name="connsiteY1268" fmla="*/ 2465281 h 3075544"/>
                <a:gd name="connsiteX1269" fmla="*/ 3087842 w 3097720"/>
                <a:gd name="connsiteY1269" fmla="*/ 2462700 h 3075544"/>
                <a:gd name="connsiteX1270" fmla="*/ 3088239 w 3097720"/>
                <a:gd name="connsiteY1270" fmla="*/ 2460118 h 3075544"/>
                <a:gd name="connsiteX1271" fmla="*/ 3089282 w 3097720"/>
                <a:gd name="connsiteY1271" fmla="*/ 2452375 h 3075544"/>
                <a:gd name="connsiteX1272" fmla="*/ 3089580 w 3097720"/>
                <a:gd name="connsiteY1272" fmla="*/ 2449793 h 3075544"/>
                <a:gd name="connsiteX1273" fmla="*/ 3089927 w 3097720"/>
                <a:gd name="connsiteY1273" fmla="*/ 2447212 h 3075544"/>
                <a:gd name="connsiteX1274" fmla="*/ 3090225 w 3097720"/>
                <a:gd name="connsiteY1274" fmla="*/ 2444581 h 3075544"/>
                <a:gd name="connsiteX1275" fmla="*/ 3090572 w 3097720"/>
                <a:gd name="connsiteY1275" fmla="*/ 2442000 h 3075544"/>
                <a:gd name="connsiteX1276" fmla="*/ 3090870 w 3097720"/>
                <a:gd name="connsiteY1276" fmla="*/ 2439369 h 3075544"/>
                <a:gd name="connsiteX1277" fmla="*/ 3091168 w 3097720"/>
                <a:gd name="connsiteY1277" fmla="*/ 2436788 h 3075544"/>
                <a:gd name="connsiteX1278" fmla="*/ 3091764 w 3097720"/>
                <a:gd name="connsiteY1278" fmla="*/ 2431526 h 3075544"/>
                <a:gd name="connsiteX1279" fmla="*/ 3092012 w 3097720"/>
                <a:gd name="connsiteY1279" fmla="*/ 2428945 h 3075544"/>
                <a:gd name="connsiteX1280" fmla="*/ 3092310 w 3097720"/>
                <a:gd name="connsiteY1280" fmla="*/ 2426314 h 3075544"/>
                <a:gd name="connsiteX1281" fmla="*/ 3092558 w 3097720"/>
                <a:gd name="connsiteY1281" fmla="*/ 2423683 h 3075544"/>
                <a:gd name="connsiteX1282" fmla="*/ 3092856 w 3097720"/>
                <a:gd name="connsiteY1282" fmla="*/ 2421052 h 3075544"/>
                <a:gd name="connsiteX1283" fmla="*/ 3093104 w 3097720"/>
                <a:gd name="connsiteY1283" fmla="*/ 2418372 h 3075544"/>
                <a:gd name="connsiteX1284" fmla="*/ 3093352 w 3097720"/>
                <a:gd name="connsiteY1284" fmla="*/ 2415741 h 3075544"/>
                <a:gd name="connsiteX1285" fmla="*/ 3093551 w 3097720"/>
                <a:gd name="connsiteY1285" fmla="*/ 2413110 h 3075544"/>
                <a:gd name="connsiteX1286" fmla="*/ 3093799 w 3097720"/>
                <a:gd name="connsiteY1286" fmla="*/ 2410429 h 3075544"/>
                <a:gd name="connsiteX1287" fmla="*/ 3094047 w 3097720"/>
                <a:gd name="connsiteY1287" fmla="*/ 2407799 h 3075544"/>
                <a:gd name="connsiteX1288" fmla="*/ 3094246 w 3097720"/>
                <a:gd name="connsiteY1288" fmla="*/ 2405118 h 3075544"/>
                <a:gd name="connsiteX1289" fmla="*/ 3094444 w 3097720"/>
                <a:gd name="connsiteY1289" fmla="*/ 2402487 h 3075544"/>
                <a:gd name="connsiteX1290" fmla="*/ 3094692 w 3097720"/>
                <a:gd name="connsiteY1290" fmla="*/ 2399807 h 3075544"/>
                <a:gd name="connsiteX1291" fmla="*/ 3094891 w 3097720"/>
                <a:gd name="connsiteY1291" fmla="*/ 2397126 h 3075544"/>
                <a:gd name="connsiteX1292" fmla="*/ 3095089 w 3097720"/>
                <a:gd name="connsiteY1292" fmla="*/ 2394495 h 3075544"/>
                <a:gd name="connsiteX1293" fmla="*/ 3095238 w 3097720"/>
                <a:gd name="connsiteY1293" fmla="*/ 2391815 h 3075544"/>
                <a:gd name="connsiteX1294" fmla="*/ 3095437 w 3097720"/>
                <a:gd name="connsiteY1294" fmla="*/ 2389134 h 3075544"/>
                <a:gd name="connsiteX1295" fmla="*/ 3095586 w 3097720"/>
                <a:gd name="connsiteY1295" fmla="*/ 2386454 h 3075544"/>
                <a:gd name="connsiteX1296" fmla="*/ 3095784 w 3097720"/>
                <a:gd name="connsiteY1296" fmla="*/ 2383724 h 3075544"/>
                <a:gd name="connsiteX1297" fmla="*/ 3096231 w 3097720"/>
                <a:gd name="connsiteY1297" fmla="*/ 2375682 h 3075544"/>
                <a:gd name="connsiteX1298" fmla="*/ 3096380 w 3097720"/>
                <a:gd name="connsiteY1298" fmla="*/ 2372952 h 3075544"/>
                <a:gd name="connsiteX1299" fmla="*/ 3096479 w 3097720"/>
                <a:gd name="connsiteY1299" fmla="*/ 2370271 h 3075544"/>
                <a:gd name="connsiteX1300" fmla="*/ 3096628 w 3097720"/>
                <a:gd name="connsiteY1300" fmla="*/ 2367541 h 3075544"/>
                <a:gd name="connsiteX1301" fmla="*/ 3096728 w 3097720"/>
                <a:gd name="connsiteY1301" fmla="*/ 2364811 h 3075544"/>
                <a:gd name="connsiteX1302" fmla="*/ 3096827 w 3097720"/>
                <a:gd name="connsiteY1302" fmla="*/ 2362131 h 3075544"/>
                <a:gd name="connsiteX1303" fmla="*/ 3096976 w 3097720"/>
                <a:gd name="connsiteY1303" fmla="*/ 2359400 h 3075544"/>
                <a:gd name="connsiteX1304" fmla="*/ 3097075 w 3097720"/>
                <a:gd name="connsiteY1304" fmla="*/ 2356670 h 3075544"/>
                <a:gd name="connsiteX1305" fmla="*/ 3097125 w 3097720"/>
                <a:gd name="connsiteY1305" fmla="*/ 2353940 h 3075544"/>
                <a:gd name="connsiteX1306" fmla="*/ 3097323 w 3097720"/>
                <a:gd name="connsiteY1306" fmla="*/ 2348480 h 3075544"/>
                <a:gd name="connsiteX1307" fmla="*/ 3097373 w 3097720"/>
                <a:gd name="connsiteY1307" fmla="*/ 2345750 h 3075544"/>
                <a:gd name="connsiteX1308" fmla="*/ 3097423 w 3097720"/>
                <a:gd name="connsiteY1308" fmla="*/ 2342970 h 3075544"/>
                <a:gd name="connsiteX1309" fmla="*/ 3097522 w 3097720"/>
                <a:gd name="connsiteY1309" fmla="*/ 2337510 h 3075544"/>
                <a:gd name="connsiteX1310" fmla="*/ 3097571 w 3097720"/>
                <a:gd name="connsiteY1310" fmla="*/ 2334730 h 3075544"/>
                <a:gd name="connsiteX1311" fmla="*/ 3097621 w 3097720"/>
                <a:gd name="connsiteY1311" fmla="*/ 2332000 h 3075544"/>
                <a:gd name="connsiteX1312" fmla="*/ 3097671 w 3097720"/>
                <a:gd name="connsiteY1312" fmla="*/ 2329220 h 3075544"/>
                <a:gd name="connsiteX1313" fmla="*/ 3097671 w 3097720"/>
                <a:gd name="connsiteY1313" fmla="*/ 2323710 h 3075544"/>
                <a:gd name="connsiteX1314" fmla="*/ 3097720 w 3097720"/>
                <a:gd name="connsiteY1314" fmla="*/ 2320930 h 3075544"/>
                <a:gd name="connsiteX1315" fmla="*/ 3097720 w 3097720"/>
                <a:gd name="connsiteY1315" fmla="*/ 2315370 h 3075544"/>
                <a:gd name="connsiteX1316" fmla="*/ 3097671 w 3097720"/>
                <a:gd name="connsiteY1316" fmla="*/ 2312591 h 3075544"/>
                <a:gd name="connsiteX1317" fmla="*/ 3097671 w 3097720"/>
                <a:gd name="connsiteY1317" fmla="*/ 2307031 h 3075544"/>
                <a:gd name="connsiteX1318" fmla="*/ 3097621 w 3097720"/>
                <a:gd name="connsiteY1318" fmla="*/ 2304251 h 3075544"/>
                <a:gd name="connsiteX1319" fmla="*/ 3097571 w 3097720"/>
                <a:gd name="connsiteY1319" fmla="*/ 2301422 h 3075544"/>
                <a:gd name="connsiteX1320" fmla="*/ 3097472 w 3097720"/>
                <a:gd name="connsiteY1320" fmla="*/ 2295862 h 3075544"/>
                <a:gd name="connsiteX1321" fmla="*/ 3097423 w 3097720"/>
                <a:gd name="connsiteY1321" fmla="*/ 2293033 h 3075544"/>
                <a:gd name="connsiteX1322" fmla="*/ 3097373 w 3097720"/>
                <a:gd name="connsiteY1322" fmla="*/ 2290253 h 3075544"/>
                <a:gd name="connsiteX1323" fmla="*/ 3097274 w 3097720"/>
                <a:gd name="connsiteY1323" fmla="*/ 2287424 h 3075544"/>
                <a:gd name="connsiteX1324" fmla="*/ 3097224 w 3097720"/>
                <a:gd name="connsiteY1324" fmla="*/ 2284594 h 3075544"/>
                <a:gd name="connsiteX1325" fmla="*/ 3097125 w 3097720"/>
                <a:gd name="connsiteY1325" fmla="*/ 2281814 h 3075544"/>
                <a:gd name="connsiteX1326" fmla="*/ 3096728 w 3097720"/>
                <a:gd name="connsiteY1326" fmla="*/ 2270497 h 3075544"/>
                <a:gd name="connsiteX1327" fmla="*/ 3096579 w 3097720"/>
                <a:gd name="connsiteY1327" fmla="*/ 2267667 h 3075544"/>
                <a:gd name="connsiteX1328" fmla="*/ 3096479 w 3097720"/>
                <a:gd name="connsiteY1328" fmla="*/ 2264838 h 3075544"/>
                <a:gd name="connsiteX1329" fmla="*/ 3096330 w 3097720"/>
                <a:gd name="connsiteY1329" fmla="*/ 2261959 h 3075544"/>
                <a:gd name="connsiteX1330" fmla="*/ 3096033 w 3097720"/>
                <a:gd name="connsiteY1330" fmla="*/ 2256300 h 3075544"/>
                <a:gd name="connsiteX1331" fmla="*/ 3095884 w 3097720"/>
                <a:gd name="connsiteY1331" fmla="*/ 2253421 h 3075544"/>
                <a:gd name="connsiteX1332" fmla="*/ 3095735 w 3097720"/>
                <a:gd name="connsiteY1332" fmla="*/ 2250591 h 3075544"/>
                <a:gd name="connsiteX1333" fmla="*/ 3095536 w 3097720"/>
                <a:gd name="connsiteY1333" fmla="*/ 2247712 h 3075544"/>
                <a:gd name="connsiteX1334" fmla="*/ 3095387 w 3097720"/>
                <a:gd name="connsiteY1334" fmla="*/ 2244883 h 3075544"/>
                <a:gd name="connsiteX1335" fmla="*/ 3095189 w 3097720"/>
                <a:gd name="connsiteY1335" fmla="*/ 2242004 h 3075544"/>
                <a:gd name="connsiteX1336" fmla="*/ 3095040 w 3097720"/>
                <a:gd name="connsiteY1336" fmla="*/ 2239174 h 3075544"/>
                <a:gd name="connsiteX1337" fmla="*/ 3094643 w 3097720"/>
                <a:gd name="connsiteY1337" fmla="*/ 2233416 h 3075544"/>
                <a:gd name="connsiteX1338" fmla="*/ 3094395 w 3097720"/>
                <a:gd name="connsiteY1338" fmla="*/ 2230537 h 3075544"/>
                <a:gd name="connsiteX1339" fmla="*/ 3093997 w 3097720"/>
                <a:gd name="connsiteY1339" fmla="*/ 2224779 h 3075544"/>
                <a:gd name="connsiteX1340" fmla="*/ 3093253 w 3097720"/>
                <a:gd name="connsiteY1340" fmla="*/ 2216142 h 3075544"/>
                <a:gd name="connsiteX1341" fmla="*/ 3093005 w 3097720"/>
                <a:gd name="connsiteY1341" fmla="*/ 2213213 h 3075544"/>
                <a:gd name="connsiteX1342" fmla="*/ 3092508 w 3097720"/>
                <a:gd name="connsiteY1342" fmla="*/ 2207455 h 3075544"/>
                <a:gd name="connsiteX1343" fmla="*/ 3092260 w 3097720"/>
                <a:gd name="connsiteY1343" fmla="*/ 2204526 h 3075544"/>
                <a:gd name="connsiteX1344" fmla="*/ 3091962 w 3097720"/>
                <a:gd name="connsiteY1344" fmla="*/ 2201647 h 3075544"/>
                <a:gd name="connsiteX1345" fmla="*/ 3091664 w 3097720"/>
                <a:gd name="connsiteY1345" fmla="*/ 2198718 h 3075544"/>
                <a:gd name="connsiteX1346" fmla="*/ 3091367 w 3097720"/>
                <a:gd name="connsiteY1346" fmla="*/ 2195839 h 3075544"/>
                <a:gd name="connsiteX1347" fmla="*/ 3091118 w 3097720"/>
                <a:gd name="connsiteY1347" fmla="*/ 2192911 h 3075544"/>
                <a:gd name="connsiteX1348" fmla="*/ 3090771 w 3097720"/>
                <a:gd name="connsiteY1348" fmla="*/ 2189982 h 3075544"/>
                <a:gd name="connsiteX1349" fmla="*/ 3090473 w 3097720"/>
                <a:gd name="connsiteY1349" fmla="*/ 2187053 h 3075544"/>
                <a:gd name="connsiteX1350" fmla="*/ 3090175 w 3097720"/>
                <a:gd name="connsiteY1350" fmla="*/ 2184174 h 3075544"/>
                <a:gd name="connsiteX1351" fmla="*/ 3089828 w 3097720"/>
                <a:gd name="connsiteY1351" fmla="*/ 2181245 h 3075544"/>
                <a:gd name="connsiteX1352" fmla="*/ 3089530 w 3097720"/>
                <a:gd name="connsiteY1352" fmla="*/ 2178317 h 3075544"/>
                <a:gd name="connsiteX1353" fmla="*/ 3088835 w 3097720"/>
                <a:gd name="connsiteY1353" fmla="*/ 2172459 h 3075544"/>
                <a:gd name="connsiteX1354" fmla="*/ 3088488 w 3097720"/>
                <a:gd name="connsiteY1354" fmla="*/ 2169481 h 3075544"/>
                <a:gd name="connsiteX1355" fmla="*/ 3088140 w 3097720"/>
                <a:gd name="connsiteY1355" fmla="*/ 2166552 h 3075544"/>
                <a:gd name="connsiteX1356" fmla="*/ 3087743 w 3097720"/>
                <a:gd name="connsiteY1356" fmla="*/ 2163623 h 3075544"/>
                <a:gd name="connsiteX1357" fmla="*/ 3087395 w 3097720"/>
                <a:gd name="connsiteY1357" fmla="*/ 2160695 h 3075544"/>
                <a:gd name="connsiteX1358" fmla="*/ 3086998 w 3097720"/>
                <a:gd name="connsiteY1358" fmla="*/ 2157716 h 3075544"/>
                <a:gd name="connsiteX1359" fmla="*/ 3086651 w 3097720"/>
                <a:gd name="connsiteY1359" fmla="*/ 2154788 h 3075544"/>
                <a:gd name="connsiteX1360" fmla="*/ 3086254 w 3097720"/>
                <a:gd name="connsiteY1360" fmla="*/ 2151859 h 3075544"/>
                <a:gd name="connsiteX1361" fmla="*/ 3085460 w 3097720"/>
                <a:gd name="connsiteY1361" fmla="*/ 2145902 h 3075544"/>
                <a:gd name="connsiteX1362" fmla="*/ 3085013 w 3097720"/>
                <a:gd name="connsiteY1362" fmla="*/ 2142974 h 3075544"/>
                <a:gd name="connsiteX1363" fmla="*/ 3084616 w 3097720"/>
                <a:gd name="connsiteY1363" fmla="*/ 2139995 h 3075544"/>
                <a:gd name="connsiteX1364" fmla="*/ 3084169 w 3097720"/>
                <a:gd name="connsiteY1364" fmla="*/ 2137017 h 3075544"/>
                <a:gd name="connsiteX1365" fmla="*/ 3083772 w 3097720"/>
                <a:gd name="connsiteY1365" fmla="*/ 2134088 h 3075544"/>
                <a:gd name="connsiteX1366" fmla="*/ 3081985 w 3097720"/>
                <a:gd name="connsiteY1366" fmla="*/ 2122175 h 3075544"/>
                <a:gd name="connsiteX1367" fmla="*/ 3081488 w 3097720"/>
                <a:gd name="connsiteY1367" fmla="*/ 2119196 h 3075544"/>
                <a:gd name="connsiteX1368" fmla="*/ 3081042 w 3097720"/>
                <a:gd name="connsiteY1368" fmla="*/ 2116218 h 3075544"/>
                <a:gd name="connsiteX1369" fmla="*/ 3080049 w 3097720"/>
                <a:gd name="connsiteY1369" fmla="*/ 2110261 h 3075544"/>
                <a:gd name="connsiteX1370" fmla="*/ 3079552 w 3097720"/>
                <a:gd name="connsiteY1370" fmla="*/ 2107233 h 3075544"/>
                <a:gd name="connsiteX1371" fmla="*/ 3078560 w 3097720"/>
                <a:gd name="connsiteY1371" fmla="*/ 2101277 h 3075544"/>
                <a:gd name="connsiteX1372" fmla="*/ 3078063 w 3097720"/>
                <a:gd name="connsiteY1372" fmla="*/ 2098249 h 3075544"/>
                <a:gd name="connsiteX1373" fmla="*/ 3077517 w 3097720"/>
                <a:gd name="connsiteY1373" fmla="*/ 2095270 h 3075544"/>
                <a:gd name="connsiteX1374" fmla="*/ 3077021 w 3097720"/>
                <a:gd name="connsiteY1374" fmla="*/ 2092242 h 3075544"/>
                <a:gd name="connsiteX1375" fmla="*/ 3076475 w 3097720"/>
                <a:gd name="connsiteY1375" fmla="*/ 2089264 h 3075544"/>
                <a:gd name="connsiteX1376" fmla="*/ 3075929 w 3097720"/>
                <a:gd name="connsiteY1376" fmla="*/ 2086236 h 3075544"/>
                <a:gd name="connsiteX1377" fmla="*/ 3075383 w 3097720"/>
                <a:gd name="connsiteY1377" fmla="*/ 2083258 h 3075544"/>
                <a:gd name="connsiteX1378" fmla="*/ 3073745 w 3097720"/>
                <a:gd name="connsiteY1378" fmla="*/ 2074174 h 3075544"/>
                <a:gd name="connsiteX1379" fmla="*/ 3073149 w 3097720"/>
                <a:gd name="connsiteY1379" fmla="*/ 2071195 h 3075544"/>
                <a:gd name="connsiteX1380" fmla="*/ 3072553 w 3097720"/>
                <a:gd name="connsiteY1380" fmla="*/ 2068167 h 3075544"/>
                <a:gd name="connsiteX1381" fmla="*/ 3072007 w 3097720"/>
                <a:gd name="connsiteY1381" fmla="*/ 2065139 h 3075544"/>
                <a:gd name="connsiteX1382" fmla="*/ 3070816 w 3097720"/>
                <a:gd name="connsiteY1382" fmla="*/ 2059083 h 3075544"/>
                <a:gd name="connsiteX1383" fmla="*/ 3070171 w 3097720"/>
                <a:gd name="connsiteY1383" fmla="*/ 2056055 h 3075544"/>
                <a:gd name="connsiteX1384" fmla="*/ 3069575 w 3097720"/>
                <a:gd name="connsiteY1384" fmla="*/ 2053027 h 3075544"/>
                <a:gd name="connsiteX1385" fmla="*/ 3068979 w 3097720"/>
                <a:gd name="connsiteY1385" fmla="*/ 2049950 h 3075544"/>
                <a:gd name="connsiteX1386" fmla="*/ 3067043 w 3097720"/>
                <a:gd name="connsiteY1386" fmla="*/ 2040866 h 3075544"/>
                <a:gd name="connsiteX1387" fmla="*/ 3066398 w 3097720"/>
                <a:gd name="connsiteY1387" fmla="*/ 2037788 h 3075544"/>
                <a:gd name="connsiteX1388" fmla="*/ 3065108 w 3097720"/>
                <a:gd name="connsiteY1388" fmla="*/ 2031732 h 3075544"/>
                <a:gd name="connsiteX1389" fmla="*/ 3064462 w 3097720"/>
                <a:gd name="connsiteY1389" fmla="*/ 2028654 h 3075544"/>
                <a:gd name="connsiteX1390" fmla="*/ 3063767 w 3097720"/>
                <a:gd name="connsiteY1390" fmla="*/ 2025626 h 3075544"/>
                <a:gd name="connsiteX1391" fmla="*/ 3063072 w 3097720"/>
                <a:gd name="connsiteY1391" fmla="*/ 2022549 h 3075544"/>
                <a:gd name="connsiteX1392" fmla="*/ 3062427 w 3097720"/>
                <a:gd name="connsiteY1392" fmla="*/ 2019471 h 3075544"/>
                <a:gd name="connsiteX1393" fmla="*/ 3061732 w 3097720"/>
                <a:gd name="connsiteY1393" fmla="*/ 2016443 h 3075544"/>
                <a:gd name="connsiteX1394" fmla="*/ 3061037 w 3097720"/>
                <a:gd name="connsiteY1394" fmla="*/ 2013366 h 3075544"/>
                <a:gd name="connsiteX1395" fmla="*/ 3060293 w 3097720"/>
                <a:gd name="connsiteY1395" fmla="*/ 2010288 h 3075544"/>
                <a:gd name="connsiteX1396" fmla="*/ 3059598 w 3097720"/>
                <a:gd name="connsiteY1396" fmla="*/ 2007260 h 3075544"/>
                <a:gd name="connsiteX1397" fmla="*/ 3058903 w 3097720"/>
                <a:gd name="connsiteY1397" fmla="*/ 2004182 h 3075544"/>
                <a:gd name="connsiteX1398" fmla="*/ 3053691 w 3097720"/>
                <a:gd name="connsiteY1398" fmla="*/ 1982639 h 3075544"/>
                <a:gd name="connsiteX1399" fmla="*/ 3052102 w 3097720"/>
                <a:gd name="connsiteY1399" fmla="*/ 1976484 h 3075544"/>
                <a:gd name="connsiteX1400" fmla="*/ 3051358 w 3097720"/>
                <a:gd name="connsiteY1400" fmla="*/ 1973406 h 3075544"/>
                <a:gd name="connsiteX1401" fmla="*/ 3050563 w 3097720"/>
                <a:gd name="connsiteY1401" fmla="*/ 1970279 h 3075544"/>
                <a:gd name="connsiteX1402" fmla="*/ 3049769 w 3097720"/>
                <a:gd name="connsiteY1402" fmla="*/ 1967201 h 3075544"/>
                <a:gd name="connsiteX1403" fmla="*/ 3048925 w 3097720"/>
                <a:gd name="connsiteY1403" fmla="*/ 1964123 h 3075544"/>
                <a:gd name="connsiteX1404" fmla="*/ 3048131 w 3097720"/>
                <a:gd name="connsiteY1404" fmla="*/ 1960996 h 3075544"/>
                <a:gd name="connsiteX1405" fmla="*/ 3047337 w 3097720"/>
                <a:gd name="connsiteY1405" fmla="*/ 1957919 h 3075544"/>
                <a:gd name="connsiteX1406" fmla="*/ 3046493 w 3097720"/>
                <a:gd name="connsiteY1406" fmla="*/ 1954791 h 3075544"/>
                <a:gd name="connsiteX1407" fmla="*/ 3044805 w 3097720"/>
                <a:gd name="connsiteY1407" fmla="*/ 1948636 h 3075544"/>
                <a:gd name="connsiteX1408" fmla="*/ 3043117 w 3097720"/>
                <a:gd name="connsiteY1408" fmla="*/ 1942382 h 3075544"/>
                <a:gd name="connsiteX1409" fmla="*/ 3042274 w 3097720"/>
                <a:gd name="connsiteY1409" fmla="*/ 1939304 h 3075544"/>
                <a:gd name="connsiteX1410" fmla="*/ 3041430 w 3097720"/>
                <a:gd name="connsiteY1410" fmla="*/ 1936177 h 3075544"/>
                <a:gd name="connsiteX1411" fmla="*/ 3040536 w 3097720"/>
                <a:gd name="connsiteY1411" fmla="*/ 1933049 h 3075544"/>
                <a:gd name="connsiteX1412" fmla="*/ 3039643 w 3097720"/>
                <a:gd name="connsiteY1412" fmla="*/ 1929972 h 3075544"/>
                <a:gd name="connsiteX1413" fmla="*/ 3038799 w 3097720"/>
                <a:gd name="connsiteY1413" fmla="*/ 1926844 h 3075544"/>
                <a:gd name="connsiteX1414" fmla="*/ 3037012 w 3097720"/>
                <a:gd name="connsiteY1414" fmla="*/ 1920590 h 3075544"/>
                <a:gd name="connsiteX1415" fmla="*/ 3036069 w 3097720"/>
                <a:gd name="connsiteY1415" fmla="*/ 1917463 h 3075544"/>
                <a:gd name="connsiteX1416" fmla="*/ 3035175 w 3097720"/>
                <a:gd name="connsiteY1416" fmla="*/ 1914385 h 3075544"/>
                <a:gd name="connsiteX1417" fmla="*/ 3034282 w 3097720"/>
                <a:gd name="connsiteY1417" fmla="*/ 1911258 h 3075544"/>
                <a:gd name="connsiteX1418" fmla="*/ 3032395 w 3097720"/>
                <a:gd name="connsiteY1418" fmla="*/ 1905003 h 3075544"/>
                <a:gd name="connsiteX1419" fmla="*/ 3031502 w 3097720"/>
                <a:gd name="connsiteY1419" fmla="*/ 1901876 h 3075544"/>
                <a:gd name="connsiteX1420" fmla="*/ 3030559 w 3097720"/>
                <a:gd name="connsiteY1420" fmla="*/ 1898749 h 3075544"/>
                <a:gd name="connsiteX1421" fmla="*/ 3029566 w 3097720"/>
                <a:gd name="connsiteY1421" fmla="*/ 1895621 h 3075544"/>
                <a:gd name="connsiteX1422" fmla="*/ 3028623 w 3097720"/>
                <a:gd name="connsiteY1422" fmla="*/ 1892444 h 3075544"/>
                <a:gd name="connsiteX1423" fmla="*/ 3027680 w 3097720"/>
                <a:gd name="connsiteY1423" fmla="*/ 1889317 h 3075544"/>
                <a:gd name="connsiteX1424" fmla="*/ 3026687 w 3097720"/>
                <a:gd name="connsiteY1424" fmla="*/ 1886190 h 3075544"/>
                <a:gd name="connsiteX1425" fmla="*/ 3025744 w 3097720"/>
                <a:gd name="connsiteY1425" fmla="*/ 1883063 h 3075544"/>
                <a:gd name="connsiteX1426" fmla="*/ 3024751 w 3097720"/>
                <a:gd name="connsiteY1426" fmla="*/ 1879935 h 3075544"/>
                <a:gd name="connsiteX1427" fmla="*/ 3023758 w 3097720"/>
                <a:gd name="connsiteY1427" fmla="*/ 1876758 h 3075544"/>
                <a:gd name="connsiteX1428" fmla="*/ 3021773 w 3097720"/>
                <a:gd name="connsiteY1428" fmla="*/ 1870504 h 3075544"/>
                <a:gd name="connsiteX1429" fmla="*/ 3020780 w 3097720"/>
                <a:gd name="connsiteY1429" fmla="*/ 1867327 h 3075544"/>
                <a:gd name="connsiteX1430" fmla="*/ 3019738 w 3097720"/>
                <a:gd name="connsiteY1430" fmla="*/ 1864200 h 3075544"/>
                <a:gd name="connsiteX1431" fmla="*/ 3018745 w 3097720"/>
                <a:gd name="connsiteY1431" fmla="*/ 1861073 h 3075544"/>
                <a:gd name="connsiteX1432" fmla="*/ 3017702 w 3097720"/>
                <a:gd name="connsiteY1432" fmla="*/ 1857896 h 3075544"/>
                <a:gd name="connsiteX1433" fmla="*/ 3016660 w 3097720"/>
                <a:gd name="connsiteY1433" fmla="*/ 1854768 h 3075544"/>
                <a:gd name="connsiteX1434" fmla="*/ 3015617 w 3097720"/>
                <a:gd name="connsiteY1434" fmla="*/ 1851591 h 3075544"/>
                <a:gd name="connsiteX1435" fmla="*/ 3014575 w 3097720"/>
                <a:gd name="connsiteY1435" fmla="*/ 1848464 h 3075544"/>
                <a:gd name="connsiteX1436" fmla="*/ 3013533 w 3097720"/>
                <a:gd name="connsiteY1436" fmla="*/ 1845287 h 3075544"/>
                <a:gd name="connsiteX1437" fmla="*/ 3012490 w 3097720"/>
                <a:gd name="connsiteY1437" fmla="*/ 1842160 h 3075544"/>
                <a:gd name="connsiteX1438" fmla="*/ 3011398 w 3097720"/>
                <a:gd name="connsiteY1438" fmla="*/ 1838983 h 3075544"/>
                <a:gd name="connsiteX1439" fmla="*/ 3010356 w 3097720"/>
                <a:gd name="connsiteY1439" fmla="*/ 1835806 h 3075544"/>
                <a:gd name="connsiteX1440" fmla="*/ 3009264 w 3097720"/>
                <a:gd name="connsiteY1440" fmla="*/ 1832679 h 3075544"/>
                <a:gd name="connsiteX1441" fmla="*/ 3005988 w 3097720"/>
                <a:gd name="connsiteY1441" fmla="*/ 1823148 h 3075544"/>
                <a:gd name="connsiteX1442" fmla="*/ 3004895 w 3097720"/>
                <a:gd name="connsiteY1442" fmla="*/ 1820021 h 3075544"/>
                <a:gd name="connsiteX1443" fmla="*/ 3003803 w 3097720"/>
                <a:gd name="connsiteY1443" fmla="*/ 1816844 h 3075544"/>
                <a:gd name="connsiteX1444" fmla="*/ 3002662 w 3097720"/>
                <a:gd name="connsiteY1444" fmla="*/ 1813667 h 3075544"/>
                <a:gd name="connsiteX1445" fmla="*/ 3001570 w 3097720"/>
                <a:gd name="connsiteY1445" fmla="*/ 1810490 h 3075544"/>
                <a:gd name="connsiteX1446" fmla="*/ 2999286 w 3097720"/>
                <a:gd name="connsiteY1446" fmla="*/ 1804136 h 3075544"/>
                <a:gd name="connsiteX1447" fmla="*/ 2998145 w 3097720"/>
                <a:gd name="connsiteY1447" fmla="*/ 1801009 h 3075544"/>
                <a:gd name="connsiteX1448" fmla="*/ 2995861 w 3097720"/>
                <a:gd name="connsiteY1448" fmla="*/ 1794655 h 3075544"/>
                <a:gd name="connsiteX1449" fmla="*/ 2994670 w 3097720"/>
                <a:gd name="connsiteY1449" fmla="*/ 1791478 h 3075544"/>
                <a:gd name="connsiteX1450" fmla="*/ 2993528 w 3097720"/>
                <a:gd name="connsiteY1450" fmla="*/ 1788301 h 3075544"/>
                <a:gd name="connsiteX1451" fmla="*/ 2991145 w 3097720"/>
                <a:gd name="connsiteY1451" fmla="*/ 1781948 h 3075544"/>
                <a:gd name="connsiteX1452" fmla="*/ 2990004 w 3097720"/>
                <a:gd name="connsiteY1452" fmla="*/ 1778771 h 3075544"/>
                <a:gd name="connsiteX1453" fmla="*/ 2988763 w 3097720"/>
                <a:gd name="connsiteY1453" fmla="*/ 1775544 h 3075544"/>
                <a:gd name="connsiteX1454" fmla="*/ 2985189 w 3097720"/>
                <a:gd name="connsiteY1454" fmla="*/ 1766013 h 3075544"/>
                <a:gd name="connsiteX1455" fmla="*/ 2983948 w 3097720"/>
                <a:gd name="connsiteY1455" fmla="*/ 1762837 h 3075544"/>
                <a:gd name="connsiteX1456" fmla="*/ 2982756 w 3097720"/>
                <a:gd name="connsiteY1456" fmla="*/ 1759660 h 3075544"/>
                <a:gd name="connsiteX1457" fmla="*/ 2981516 w 3097720"/>
                <a:gd name="connsiteY1457" fmla="*/ 1756433 h 3075544"/>
                <a:gd name="connsiteX1458" fmla="*/ 2977793 w 3097720"/>
                <a:gd name="connsiteY1458" fmla="*/ 1746902 h 3075544"/>
                <a:gd name="connsiteX1459" fmla="*/ 2976502 w 3097720"/>
                <a:gd name="connsiteY1459" fmla="*/ 1743676 h 3075544"/>
                <a:gd name="connsiteX1460" fmla="*/ 2975261 w 3097720"/>
                <a:gd name="connsiteY1460" fmla="*/ 1740499 h 3075544"/>
                <a:gd name="connsiteX1461" fmla="*/ 2973970 w 3097720"/>
                <a:gd name="connsiteY1461" fmla="*/ 1737322 h 3075544"/>
                <a:gd name="connsiteX1462" fmla="*/ 2972729 w 3097720"/>
                <a:gd name="connsiteY1462" fmla="*/ 1734095 h 3075544"/>
                <a:gd name="connsiteX1463" fmla="*/ 2970148 w 3097720"/>
                <a:gd name="connsiteY1463" fmla="*/ 1727742 h 3075544"/>
                <a:gd name="connsiteX1464" fmla="*/ 2968858 w 3097720"/>
                <a:gd name="connsiteY1464" fmla="*/ 1724515 h 3075544"/>
                <a:gd name="connsiteX1465" fmla="*/ 2967567 w 3097720"/>
                <a:gd name="connsiteY1465" fmla="*/ 1721338 h 3075544"/>
                <a:gd name="connsiteX1466" fmla="*/ 2966276 w 3097720"/>
                <a:gd name="connsiteY1466" fmla="*/ 1718112 h 3075544"/>
                <a:gd name="connsiteX1467" fmla="*/ 2964936 w 3097720"/>
                <a:gd name="connsiteY1467" fmla="*/ 1714935 h 3075544"/>
                <a:gd name="connsiteX1468" fmla="*/ 2963645 w 3097720"/>
                <a:gd name="connsiteY1468" fmla="*/ 1711758 h 3075544"/>
                <a:gd name="connsiteX1469" fmla="*/ 2962305 w 3097720"/>
                <a:gd name="connsiteY1469" fmla="*/ 1708531 h 3075544"/>
                <a:gd name="connsiteX1470" fmla="*/ 2960965 w 3097720"/>
                <a:gd name="connsiteY1470" fmla="*/ 1705354 h 3075544"/>
                <a:gd name="connsiteX1471" fmla="*/ 2959625 w 3097720"/>
                <a:gd name="connsiteY1471" fmla="*/ 1702128 h 3075544"/>
                <a:gd name="connsiteX1472" fmla="*/ 2958284 w 3097720"/>
                <a:gd name="connsiteY1472" fmla="*/ 1698951 h 3075544"/>
                <a:gd name="connsiteX1473" fmla="*/ 2955604 w 3097720"/>
                <a:gd name="connsiteY1473" fmla="*/ 1692498 h 3075544"/>
                <a:gd name="connsiteX1474" fmla="*/ 2954214 w 3097720"/>
                <a:gd name="connsiteY1474" fmla="*/ 1689321 h 3075544"/>
                <a:gd name="connsiteX1475" fmla="*/ 2952874 w 3097720"/>
                <a:gd name="connsiteY1475" fmla="*/ 1686094 h 3075544"/>
                <a:gd name="connsiteX1476" fmla="*/ 2951484 w 3097720"/>
                <a:gd name="connsiteY1476" fmla="*/ 1682917 h 3075544"/>
                <a:gd name="connsiteX1477" fmla="*/ 2950144 w 3097720"/>
                <a:gd name="connsiteY1477" fmla="*/ 1679691 h 3075544"/>
                <a:gd name="connsiteX1478" fmla="*/ 2948754 w 3097720"/>
                <a:gd name="connsiteY1478" fmla="*/ 1676514 h 3075544"/>
                <a:gd name="connsiteX1479" fmla="*/ 2947364 w 3097720"/>
                <a:gd name="connsiteY1479" fmla="*/ 1673287 h 3075544"/>
                <a:gd name="connsiteX1480" fmla="*/ 2945924 w 3097720"/>
                <a:gd name="connsiteY1480" fmla="*/ 1670061 h 3075544"/>
                <a:gd name="connsiteX1481" fmla="*/ 2944534 w 3097720"/>
                <a:gd name="connsiteY1481" fmla="*/ 1666884 h 3075544"/>
                <a:gd name="connsiteX1482" fmla="*/ 2943145 w 3097720"/>
                <a:gd name="connsiteY1482" fmla="*/ 1663657 h 3075544"/>
                <a:gd name="connsiteX1483" fmla="*/ 2941705 w 3097720"/>
                <a:gd name="connsiteY1483" fmla="*/ 1660431 h 3075544"/>
                <a:gd name="connsiteX1484" fmla="*/ 2940315 w 3097720"/>
                <a:gd name="connsiteY1484" fmla="*/ 1657254 h 3075544"/>
                <a:gd name="connsiteX1485" fmla="*/ 2937436 w 3097720"/>
                <a:gd name="connsiteY1485" fmla="*/ 1650801 h 3075544"/>
                <a:gd name="connsiteX1486" fmla="*/ 2935997 w 3097720"/>
                <a:gd name="connsiteY1486" fmla="*/ 1647624 h 3075544"/>
                <a:gd name="connsiteX1487" fmla="*/ 2933118 w 3097720"/>
                <a:gd name="connsiteY1487" fmla="*/ 1641171 h 3075544"/>
                <a:gd name="connsiteX1488" fmla="*/ 2931628 w 3097720"/>
                <a:gd name="connsiteY1488" fmla="*/ 1637944 h 3075544"/>
                <a:gd name="connsiteX1489" fmla="*/ 2930189 w 3097720"/>
                <a:gd name="connsiteY1489" fmla="*/ 1634767 h 3075544"/>
                <a:gd name="connsiteX1490" fmla="*/ 2925721 w 3097720"/>
                <a:gd name="connsiteY1490" fmla="*/ 1625088 h 3075544"/>
                <a:gd name="connsiteX1491" fmla="*/ 2924232 w 3097720"/>
                <a:gd name="connsiteY1491" fmla="*/ 1621911 h 3075544"/>
                <a:gd name="connsiteX1492" fmla="*/ 2919765 w 3097720"/>
                <a:gd name="connsiteY1492" fmla="*/ 1612231 h 3075544"/>
                <a:gd name="connsiteX1493" fmla="*/ 2918226 w 3097720"/>
                <a:gd name="connsiteY1493" fmla="*/ 1609005 h 3075544"/>
                <a:gd name="connsiteX1494" fmla="*/ 2916737 w 3097720"/>
                <a:gd name="connsiteY1494" fmla="*/ 1605828 h 3075544"/>
                <a:gd name="connsiteX1495" fmla="*/ 2907504 w 3097720"/>
                <a:gd name="connsiteY1495" fmla="*/ 1586469 h 3075544"/>
                <a:gd name="connsiteX1496" fmla="*/ 2905915 w 3097720"/>
                <a:gd name="connsiteY1496" fmla="*/ 1583292 h 3075544"/>
                <a:gd name="connsiteX1497" fmla="*/ 2904377 w 3097720"/>
                <a:gd name="connsiteY1497" fmla="*/ 1580065 h 3075544"/>
                <a:gd name="connsiteX1498" fmla="*/ 2896434 w 3097720"/>
                <a:gd name="connsiteY1498" fmla="*/ 1563932 h 3075544"/>
                <a:gd name="connsiteX1499" fmla="*/ 2894846 w 3097720"/>
                <a:gd name="connsiteY1499" fmla="*/ 1560755 h 3075544"/>
                <a:gd name="connsiteX1500" fmla="*/ 2893208 w 3097720"/>
                <a:gd name="connsiteY1500" fmla="*/ 1557529 h 3075544"/>
                <a:gd name="connsiteX1501" fmla="*/ 2891619 w 3097720"/>
                <a:gd name="connsiteY1501" fmla="*/ 1554302 h 3075544"/>
                <a:gd name="connsiteX1502" fmla="*/ 2888343 w 3097720"/>
                <a:gd name="connsiteY1502" fmla="*/ 1547849 h 3075544"/>
                <a:gd name="connsiteX1503" fmla="*/ 2886755 w 3097720"/>
                <a:gd name="connsiteY1503" fmla="*/ 1544623 h 3075544"/>
                <a:gd name="connsiteX1504" fmla="*/ 2883479 w 3097720"/>
                <a:gd name="connsiteY1504" fmla="*/ 1538170 h 3075544"/>
                <a:gd name="connsiteX1505" fmla="*/ 2881791 w 3097720"/>
                <a:gd name="connsiteY1505" fmla="*/ 1534993 h 3075544"/>
                <a:gd name="connsiteX1506" fmla="*/ 2880153 w 3097720"/>
                <a:gd name="connsiteY1506" fmla="*/ 1531766 h 3075544"/>
                <a:gd name="connsiteX1507" fmla="*/ 2878465 w 3097720"/>
                <a:gd name="connsiteY1507" fmla="*/ 1528540 h 3075544"/>
                <a:gd name="connsiteX1508" fmla="*/ 2876827 w 3097720"/>
                <a:gd name="connsiteY1508" fmla="*/ 1525313 h 3075544"/>
                <a:gd name="connsiteX1509" fmla="*/ 2870076 w 3097720"/>
                <a:gd name="connsiteY1509" fmla="*/ 1512407 h 3075544"/>
                <a:gd name="connsiteX1510" fmla="*/ 2868388 w 3097720"/>
                <a:gd name="connsiteY1510" fmla="*/ 1509230 h 3075544"/>
                <a:gd name="connsiteX1511" fmla="*/ 2865013 w 3097720"/>
                <a:gd name="connsiteY1511" fmla="*/ 1502777 h 3075544"/>
                <a:gd name="connsiteX1512" fmla="*/ 2861538 w 3097720"/>
                <a:gd name="connsiteY1512" fmla="*/ 1496324 h 3075544"/>
                <a:gd name="connsiteX1513" fmla="*/ 2859850 w 3097720"/>
                <a:gd name="connsiteY1513" fmla="*/ 1493097 h 3075544"/>
                <a:gd name="connsiteX1514" fmla="*/ 2856376 w 3097720"/>
                <a:gd name="connsiteY1514" fmla="*/ 1486644 h 3075544"/>
                <a:gd name="connsiteX1515" fmla="*/ 2854638 w 3097720"/>
                <a:gd name="connsiteY1515" fmla="*/ 1483467 h 3075544"/>
                <a:gd name="connsiteX1516" fmla="*/ 2852901 w 3097720"/>
                <a:gd name="connsiteY1516" fmla="*/ 1480241 h 3075544"/>
                <a:gd name="connsiteX1517" fmla="*/ 2851114 w 3097720"/>
                <a:gd name="connsiteY1517" fmla="*/ 1477014 h 3075544"/>
                <a:gd name="connsiteX1518" fmla="*/ 2849377 w 3097720"/>
                <a:gd name="connsiteY1518" fmla="*/ 1473788 h 3075544"/>
                <a:gd name="connsiteX1519" fmla="*/ 2847590 w 3097720"/>
                <a:gd name="connsiteY1519" fmla="*/ 1470561 h 3075544"/>
                <a:gd name="connsiteX1520" fmla="*/ 2845852 w 3097720"/>
                <a:gd name="connsiteY1520" fmla="*/ 1467334 h 3075544"/>
                <a:gd name="connsiteX1521" fmla="*/ 2844065 w 3097720"/>
                <a:gd name="connsiteY1521" fmla="*/ 1464158 h 3075544"/>
                <a:gd name="connsiteX1522" fmla="*/ 2838704 w 3097720"/>
                <a:gd name="connsiteY1522" fmla="*/ 1454478 h 3075544"/>
                <a:gd name="connsiteX1523" fmla="*/ 2836917 w 3097720"/>
                <a:gd name="connsiteY1523" fmla="*/ 1451301 h 3075544"/>
                <a:gd name="connsiteX1524" fmla="*/ 2835081 w 3097720"/>
                <a:gd name="connsiteY1524" fmla="*/ 1448074 h 3075544"/>
                <a:gd name="connsiteX1525" fmla="*/ 2833294 w 3097720"/>
                <a:gd name="connsiteY1525" fmla="*/ 1444848 h 3075544"/>
                <a:gd name="connsiteX1526" fmla="*/ 2831457 w 3097720"/>
                <a:gd name="connsiteY1526" fmla="*/ 1441621 h 3075544"/>
                <a:gd name="connsiteX1527" fmla="*/ 2829670 w 3097720"/>
                <a:gd name="connsiteY1527" fmla="*/ 1438395 h 3075544"/>
                <a:gd name="connsiteX1528" fmla="*/ 2827833 w 3097720"/>
                <a:gd name="connsiteY1528" fmla="*/ 1435218 h 3075544"/>
                <a:gd name="connsiteX1529" fmla="*/ 2824160 w 3097720"/>
                <a:gd name="connsiteY1529" fmla="*/ 1428765 h 3075544"/>
                <a:gd name="connsiteX1530" fmla="*/ 2822323 w 3097720"/>
                <a:gd name="connsiteY1530" fmla="*/ 1425588 h 3075544"/>
                <a:gd name="connsiteX1531" fmla="*/ 2820437 w 3097720"/>
                <a:gd name="connsiteY1531" fmla="*/ 1422361 h 3075544"/>
                <a:gd name="connsiteX1532" fmla="*/ 2816764 w 3097720"/>
                <a:gd name="connsiteY1532" fmla="*/ 1415908 h 3075544"/>
                <a:gd name="connsiteX1533" fmla="*/ 2814877 w 3097720"/>
                <a:gd name="connsiteY1533" fmla="*/ 1412731 h 3075544"/>
                <a:gd name="connsiteX1534" fmla="*/ 2811105 w 3097720"/>
                <a:gd name="connsiteY1534" fmla="*/ 1406278 h 3075544"/>
                <a:gd name="connsiteX1535" fmla="*/ 2809219 w 3097720"/>
                <a:gd name="connsiteY1535" fmla="*/ 1403101 h 3075544"/>
                <a:gd name="connsiteX1536" fmla="*/ 2807332 w 3097720"/>
                <a:gd name="connsiteY1536" fmla="*/ 1399875 h 3075544"/>
                <a:gd name="connsiteX1537" fmla="*/ 2805446 w 3097720"/>
                <a:gd name="connsiteY1537" fmla="*/ 1396698 h 3075544"/>
                <a:gd name="connsiteX1538" fmla="*/ 2801674 w 3097720"/>
                <a:gd name="connsiteY1538" fmla="*/ 1390245 h 3075544"/>
                <a:gd name="connsiteX1539" fmla="*/ 2799738 w 3097720"/>
                <a:gd name="connsiteY1539" fmla="*/ 1387068 h 3075544"/>
                <a:gd name="connsiteX1540" fmla="*/ 2797851 w 3097720"/>
                <a:gd name="connsiteY1540" fmla="*/ 1383841 h 3075544"/>
                <a:gd name="connsiteX1541" fmla="*/ 2795915 w 3097720"/>
                <a:gd name="connsiteY1541" fmla="*/ 1380664 h 3075544"/>
                <a:gd name="connsiteX1542" fmla="*/ 2793979 w 3097720"/>
                <a:gd name="connsiteY1542" fmla="*/ 1377438 h 3075544"/>
                <a:gd name="connsiteX1543" fmla="*/ 2792044 w 3097720"/>
                <a:gd name="connsiteY1543" fmla="*/ 1374261 h 3075544"/>
                <a:gd name="connsiteX1544" fmla="*/ 2790108 w 3097720"/>
                <a:gd name="connsiteY1544" fmla="*/ 1371034 h 3075544"/>
                <a:gd name="connsiteX1545" fmla="*/ 2788172 w 3097720"/>
                <a:gd name="connsiteY1545" fmla="*/ 1367858 h 3075544"/>
                <a:gd name="connsiteX1546" fmla="*/ 2786236 w 3097720"/>
                <a:gd name="connsiteY1546" fmla="*/ 1364631 h 3075544"/>
                <a:gd name="connsiteX1547" fmla="*/ 2784250 w 3097720"/>
                <a:gd name="connsiteY1547" fmla="*/ 1361454 h 3075544"/>
                <a:gd name="connsiteX1548" fmla="*/ 2782314 w 3097720"/>
                <a:gd name="connsiteY1548" fmla="*/ 1358228 h 3075544"/>
                <a:gd name="connsiteX1549" fmla="*/ 2780329 w 3097720"/>
                <a:gd name="connsiteY1549" fmla="*/ 1355051 h 3075544"/>
                <a:gd name="connsiteX1550" fmla="*/ 2778393 w 3097720"/>
                <a:gd name="connsiteY1550" fmla="*/ 1351824 h 3075544"/>
                <a:gd name="connsiteX1551" fmla="*/ 2774422 w 3097720"/>
                <a:gd name="connsiteY1551" fmla="*/ 1345470 h 3075544"/>
                <a:gd name="connsiteX1552" fmla="*/ 2772436 w 3097720"/>
                <a:gd name="connsiteY1552" fmla="*/ 1342244 h 3075544"/>
                <a:gd name="connsiteX1553" fmla="*/ 2768465 w 3097720"/>
                <a:gd name="connsiteY1553" fmla="*/ 1335890 h 3075544"/>
                <a:gd name="connsiteX1554" fmla="*/ 2766430 w 3097720"/>
                <a:gd name="connsiteY1554" fmla="*/ 1332663 h 3075544"/>
                <a:gd name="connsiteX1555" fmla="*/ 2764444 w 3097720"/>
                <a:gd name="connsiteY1555" fmla="*/ 1329486 h 3075544"/>
                <a:gd name="connsiteX1556" fmla="*/ 2762409 w 3097720"/>
                <a:gd name="connsiteY1556" fmla="*/ 1326310 h 3075544"/>
                <a:gd name="connsiteX1557" fmla="*/ 2760424 w 3097720"/>
                <a:gd name="connsiteY1557" fmla="*/ 1323083 h 3075544"/>
                <a:gd name="connsiteX1558" fmla="*/ 2752283 w 3097720"/>
                <a:gd name="connsiteY1558" fmla="*/ 1310375 h 3075544"/>
                <a:gd name="connsiteX1559" fmla="*/ 2750248 w 3097720"/>
                <a:gd name="connsiteY1559" fmla="*/ 1307149 h 3075544"/>
                <a:gd name="connsiteX1560" fmla="*/ 2748163 w 3097720"/>
                <a:gd name="connsiteY1560" fmla="*/ 1303972 h 3075544"/>
                <a:gd name="connsiteX1561" fmla="*/ 2746127 w 3097720"/>
                <a:gd name="connsiteY1561" fmla="*/ 1300795 h 3075544"/>
                <a:gd name="connsiteX1562" fmla="*/ 2744043 w 3097720"/>
                <a:gd name="connsiteY1562" fmla="*/ 1297618 h 3075544"/>
                <a:gd name="connsiteX1563" fmla="*/ 2742007 w 3097720"/>
                <a:gd name="connsiteY1563" fmla="*/ 1294441 h 3075544"/>
                <a:gd name="connsiteX1564" fmla="*/ 2727414 w 3097720"/>
                <a:gd name="connsiteY1564" fmla="*/ 1272203 h 3075544"/>
                <a:gd name="connsiteX1565" fmla="*/ 2725279 w 3097720"/>
                <a:gd name="connsiteY1565" fmla="*/ 1269026 h 3075544"/>
                <a:gd name="connsiteX1566" fmla="*/ 2723194 w 3097720"/>
                <a:gd name="connsiteY1566" fmla="*/ 1265849 h 3075544"/>
                <a:gd name="connsiteX1567" fmla="*/ 2721060 w 3097720"/>
                <a:gd name="connsiteY1567" fmla="*/ 1262722 h 3075544"/>
                <a:gd name="connsiteX1568" fmla="*/ 2712522 w 3097720"/>
                <a:gd name="connsiteY1568" fmla="*/ 1250014 h 3075544"/>
                <a:gd name="connsiteX1569" fmla="*/ 2710387 w 3097720"/>
                <a:gd name="connsiteY1569" fmla="*/ 1246887 h 3075544"/>
                <a:gd name="connsiteX1570" fmla="*/ 2708253 w 3097720"/>
                <a:gd name="connsiteY1570" fmla="*/ 1243710 h 3075544"/>
                <a:gd name="connsiteX1571" fmla="*/ 2706069 w 3097720"/>
                <a:gd name="connsiteY1571" fmla="*/ 1240533 h 3075544"/>
                <a:gd name="connsiteX1572" fmla="*/ 2703934 w 3097720"/>
                <a:gd name="connsiteY1572" fmla="*/ 1237406 h 3075544"/>
                <a:gd name="connsiteX1573" fmla="*/ 2701750 w 3097720"/>
                <a:gd name="connsiteY1573" fmla="*/ 1234229 h 3075544"/>
                <a:gd name="connsiteX1574" fmla="*/ 2699616 w 3097720"/>
                <a:gd name="connsiteY1574" fmla="*/ 1231052 h 3075544"/>
                <a:gd name="connsiteX1575" fmla="*/ 2697432 w 3097720"/>
                <a:gd name="connsiteY1575" fmla="*/ 1227925 h 3075544"/>
                <a:gd name="connsiteX1576" fmla="*/ 2695248 w 3097720"/>
                <a:gd name="connsiteY1576" fmla="*/ 1224748 h 3075544"/>
                <a:gd name="connsiteX1577" fmla="*/ 2693063 w 3097720"/>
                <a:gd name="connsiteY1577" fmla="*/ 1221620 h 3075544"/>
                <a:gd name="connsiteX1578" fmla="*/ 2690879 w 3097720"/>
                <a:gd name="connsiteY1578" fmla="*/ 1218444 h 3075544"/>
                <a:gd name="connsiteX1579" fmla="*/ 2688695 w 3097720"/>
                <a:gd name="connsiteY1579" fmla="*/ 1215316 h 3075544"/>
                <a:gd name="connsiteX1580" fmla="*/ 2686461 w 3097720"/>
                <a:gd name="connsiteY1580" fmla="*/ 1212139 h 3075544"/>
                <a:gd name="connsiteX1581" fmla="*/ 2684277 w 3097720"/>
                <a:gd name="connsiteY1581" fmla="*/ 1209012 h 3075544"/>
                <a:gd name="connsiteX1582" fmla="*/ 2682044 w 3097720"/>
                <a:gd name="connsiteY1582" fmla="*/ 1205885 h 3075544"/>
                <a:gd name="connsiteX1583" fmla="*/ 2679859 w 3097720"/>
                <a:gd name="connsiteY1583" fmla="*/ 1202708 h 3075544"/>
                <a:gd name="connsiteX1584" fmla="*/ 2675392 w 3097720"/>
                <a:gd name="connsiteY1584" fmla="*/ 1196453 h 3075544"/>
                <a:gd name="connsiteX1585" fmla="*/ 2673158 w 3097720"/>
                <a:gd name="connsiteY1585" fmla="*/ 1193277 h 3075544"/>
                <a:gd name="connsiteX1586" fmla="*/ 2661989 w 3097720"/>
                <a:gd name="connsiteY1586" fmla="*/ 1177640 h 3075544"/>
                <a:gd name="connsiteX1587" fmla="*/ 2657423 w 3097720"/>
                <a:gd name="connsiteY1587" fmla="*/ 1171386 h 3075544"/>
                <a:gd name="connsiteX1588" fmla="*/ 2655189 w 3097720"/>
                <a:gd name="connsiteY1588" fmla="*/ 1168258 h 3075544"/>
                <a:gd name="connsiteX1589" fmla="*/ 2641489 w 3097720"/>
                <a:gd name="connsiteY1589" fmla="*/ 1149495 h 3075544"/>
                <a:gd name="connsiteX1590" fmla="*/ 2639156 w 3097720"/>
                <a:gd name="connsiteY1590" fmla="*/ 1146417 h 3075544"/>
                <a:gd name="connsiteX1591" fmla="*/ 2636872 w 3097720"/>
                <a:gd name="connsiteY1591" fmla="*/ 1143290 h 3075544"/>
                <a:gd name="connsiteX1592" fmla="*/ 2634539 w 3097720"/>
                <a:gd name="connsiteY1592" fmla="*/ 1140163 h 3075544"/>
                <a:gd name="connsiteX1593" fmla="*/ 2632256 w 3097720"/>
                <a:gd name="connsiteY1593" fmla="*/ 1137035 h 3075544"/>
                <a:gd name="connsiteX1594" fmla="*/ 2629923 w 3097720"/>
                <a:gd name="connsiteY1594" fmla="*/ 1133958 h 3075544"/>
                <a:gd name="connsiteX1595" fmla="*/ 2627590 w 3097720"/>
                <a:gd name="connsiteY1595" fmla="*/ 1130830 h 3075544"/>
                <a:gd name="connsiteX1596" fmla="*/ 2625257 w 3097720"/>
                <a:gd name="connsiteY1596" fmla="*/ 1127753 h 3075544"/>
                <a:gd name="connsiteX1597" fmla="*/ 2622924 w 3097720"/>
                <a:gd name="connsiteY1597" fmla="*/ 1124626 h 3075544"/>
                <a:gd name="connsiteX1598" fmla="*/ 2620591 w 3097720"/>
                <a:gd name="connsiteY1598" fmla="*/ 1121548 h 3075544"/>
                <a:gd name="connsiteX1599" fmla="*/ 2618257 w 3097720"/>
                <a:gd name="connsiteY1599" fmla="*/ 1118421 h 3075544"/>
                <a:gd name="connsiteX1600" fmla="*/ 2615875 w 3097720"/>
                <a:gd name="connsiteY1600" fmla="*/ 1115343 h 3075544"/>
                <a:gd name="connsiteX1601" fmla="*/ 2613542 w 3097720"/>
                <a:gd name="connsiteY1601" fmla="*/ 1112265 h 3075544"/>
                <a:gd name="connsiteX1602" fmla="*/ 2611159 w 3097720"/>
                <a:gd name="connsiteY1602" fmla="*/ 1109138 h 3075544"/>
                <a:gd name="connsiteX1603" fmla="*/ 2608826 w 3097720"/>
                <a:gd name="connsiteY1603" fmla="*/ 1106060 h 3075544"/>
                <a:gd name="connsiteX1604" fmla="*/ 2606443 w 3097720"/>
                <a:gd name="connsiteY1604" fmla="*/ 1102983 h 3075544"/>
                <a:gd name="connsiteX1605" fmla="*/ 2604061 w 3097720"/>
                <a:gd name="connsiteY1605" fmla="*/ 1099856 h 3075544"/>
                <a:gd name="connsiteX1606" fmla="*/ 2589765 w 3097720"/>
                <a:gd name="connsiteY1606" fmla="*/ 1081390 h 3075544"/>
                <a:gd name="connsiteX1607" fmla="*/ 2587332 w 3097720"/>
                <a:gd name="connsiteY1607" fmla="*/ 1078312 h 3075544"/>
                <a:gd name="connsiteX1608" fmla="*/ 2584950 w 3097720"/>
                <a:gd name="connsiteY1608" fmla="*/ 1075235 h 3075544"/>
                <a:gd name="connsiteX1609" fmla="*/ 2580085 w 3097720"/>
                <a:gd name="connsiteY1609" fmla="*/ 1069079 h 3075544"/>
                <a:gd name="connsiteX1610" fmla="*/ 2577653 w 3097720"/>
                <a:gd name="connsiteY1610" fmla="*/ 1066051 h 3075544"/>
                <a:gd name="connsiteX1611" fmla="*/ 2575270 w 3097720"/>
                <a:gd name="connsiteY1611" fmla="*/ 1062974 h 3075544"/>
                <a:gd name="connsiteX1612" fmla="*/ 2572838 w 3097720"/>
                <a:gd name="connsiteY1612" fmla="*/ 1059896 h 3075544"/>
                <a:gd name="connsiteX1613" fmla="*/ 2570356 w 3097720"/>
                <a:gd name="connsiteY1613" fmla="*/ 1056868 h 3075544"/>
                <a:gd name="connsiteX1614" fmla="*/ 2565491 w 3097720"/>
                <a:gd name="connsiteY1614" fmla="*/ 1050713 h 3075544"/>
                <a:gd name="connsiteX1615" fmla="*/ 2563059 w 3097720"/>
                <a:gd name="connsiteY1615" fmla="*/ 1047685 h 3075544"/>
                <a:gd name="connsiteX1616" fmla="*/ 2560577 w 3097720"/>
                <a:gd name="connsiteY1616" fmla="*/ 1044607 h 3075544"/>
                <a:gd name="connsiteX1617" fmla="*/ 2558145 w 3097720"/>
                <a:gd name="connsiteY1617" fmla="*/ 1041579 h 3075544"/>
                <a:gd name="connsiteX1618" fmla="*/ 2555663 w 3097720"/>
                <a:gd name="connsiteY1618" fmla="*/ 1038551 h 3075544"/>
                <a:gd name="connsiteX1619" fmla="*/ 2553181 w 3097720"/>
                <a:gd name="connsiteY1619" fmla="*/ 1035473 h 3075544"/>
                <a:gd name="connsiteX1620" fmla="*/ 2550748 w 3097720"/>
                <a:gd name="connsiteY1620" fmla="*/ 1032446 h 3075544"/>
                <a:gd name="connsiteX1621" fmla="*/ 2548267 w 3097720"/>
                <a:gd name="connsiteY1621" fmla="*/ 1029418 h 3075544"/>
                <a:gd name="connsiteX1622" fmla="*/ 2545785 w 3097720"/>
                <a:gd name="connsiteY1622" fmla="*/ 1026340 h 3075544"/>
                <a:gd name="connsiteX1623" fmla="*/ 2540821 w 3097720"/>
                <a:gd name="connsiteY1623" fmla="*/ 1020284 h 3075544"/>
                <a:gd name="connsiteX1624" fmla="*/ 2538289 w 3097720"/>
                <a:gd name="connsiteY1624" fmla="*/ 1017256 h 3075544"/>
                <a:gd name="connsiteX1625" fmla="*/ 2533325 w 3097720"/>
                <a:gd name="connsiteY1625" fmla="*/ 1011200 h 3075544"/>
                <a:gd name="connsiteX1626" fmla="*/ 2530794 w 3097720"/>
                <a:gd name="connsiteY1626" fmla="*/ 1008172 h 3075544"/>
                <a:gd name="connsiteX1627" fmla="*/ 2528312 w 3097720"/>
                <a:gd name="connsiteY1627" fmla="*/ 1005144 h 3075544"/>
                <a:gd name="connsiteX1628" fmla="*/ 2525780 w 3097720"/>
                <a:gd name="connsiteY1628" fmla="*/ 1002116 h 3075544"/>
                <a:gd name="connsiteX1629" fmla="*/ 2523248 w 3097720"/>
                <a:gd name="connsiteY1629" fmla="*/ 999138 h 3075544"/>
                <a:gd name="connsiteX1630" fmla="*/ 2518185 w 3097720"/>
                <a:gd name="connsiteY1630" fmla="*/ 993082 h 3075544"/>
                <a:gd name="connsiteX1631" fmla="*/ 2515654 w 3097720"/>
                <a:gd name="connsiteY1631" fmla="*/ 990103 h 3075544"/>
                <a:gd name="connsiteX1632" fmla="*/ 2510591 w 3097720"/>
                <a:gd name="connsiteY1632" fmla="*/ 984047 h 3075544"/>
                <a:gd name="connsiteX1633" fmla="*/ 2508059 w 3097720"/>
                <a:gd name="connsiteY1633" fmla="*/ 981069 h 3075544"/>
                <a:gd name="connsiteX1634" fmla="*/ 2505478 w 3097720"/>
                <a:gd name="connsiteY1634" fmla="*/ 978041 h 3075544"/>
                <a:gd name="connsiteX1635" fmla="*/ 2502946 w 3097720"/>
                <a:gd name="connsiteY1635" fmla="*/ 975063 h 3075544"/>
                <a:gd name="connsiteX1636" fmla="*/ 2500365 w 3097720"/>
                <a:gd name="connsiteY1636" fmla="*/ 972084 h 3075544"/>
                <a:gd name="connsiteX1637" fmla="*/ 2497833 w 3097720"/>
                <a:gd name="connsiteY1637" fmla="*/ 969056 h 3075544"/>
                <a:gd name="connsiteX1638" fmla="*/ 2492671 w 3097720"/>
                <a:gd name="connsiteY1638" fmla="*/ 963100 h 3075544"/>
                <a:gd name="connsiteX1639" fmla="*/ 2490139 w 3097720"/>
                <a:gd name="connsiteY1639" fmla="*/ 960121 h 3075544"/>
                <a:gd name="connsiteX1640" fmla="*/ 2482396 w 3097720"/>
                <a:gd name="connsiteY1640" fmla="*/ 951186 h 3075544"/>
                <a:gd name="connsiteX1641" fmla="*/ 2479765 w 3097720"/>
                <a:gd name="connsiteY1641" fmla="*/ 948208 h 3075544"/>
                <a:gd name="connsiteX1642" fmla="*/ 2474602 w 3097720"/>
                <a:gd name="connsiteY1642" fmla="*/ 942251 h 3075544"/>
                <a:gd name="connsiteX1643" fmla="*/ 2471971 w 3097720"/>
                <a:gd name="connsiteY1643" fmla="*/ 939273 h 3075544"/>
                <a:gd name="connsiteX1644" fmla="*/ 2469390 w 3097720"/>
                <a:gd name="connsiteY1644" fmla="*/ 936294 h 3075544"/>
                <a:gd name="connsiteX1645" fmla="*/ 2466759 w 3097720"/>
                <a:gd name="connsiteY1645" fmla="*/ 933366 h 3075544"/>
                <a:gd name="connsiteX1646" fmla="*/ 2464128 w 3097720"/>
                <a:gd name="connsiteY1646" fmla="*/ 930387 h 3075544"/>
                <a:gd name="connsiteX1647" fmla="*/ 2461547 w 3097720"/>
                <a:gd name="connsiteY1647" fmla="*/ 927409 h 3075544"/>
                <a:gd name="connsiteX1648" fmla="*/ 2458916 w 3097720"/>
                <a:gd name="connsiteY1648" fmla="*/ 924480 h 3075544"/>
                <a:gd name="connsiteX1649" fmla="*/ 2456286 w 3097720"/>
                <a:gd name="connsiteY1649" fmla="*/ 921502 h 3075544"/>
                <a:gd name="connsiteX1650" fmla="*/ 2451024 w 3097720"/>
                <a:gd name="connsiteY1650" fmla="*/ 915644 h 3075544"/>
                <a:gd name="connsiteX1651" fmla="*/ 2448393 w 3097720"/>
                <a:gd name="connsiteY1651" fmla="*/ 912666 h 3075544"/>
                <a:gd name="connsiteX1652" fmla="*/ 2445712 w 3097720"/>
                <a:gd name="connsiteY1652" fmla="*/ 909737 h 3075544"/>
                <a:gd name="connsiteX1653" fmla="*/ 2440451 w 3097720"/>
                <a:gd name="connsiteY1653" fmla="*/ 903880 h 3075544"/>
                <a:gd name="connsiteX1654" fmla="*/ 2437770 w 3097720"/>
                <a:gd name="connsiteY1654" fmla="*/ 900951 h 3075544"/>
                <a:gd name="connsiteX1655" fmla="*/ 2435139 w 3097720"/>
                <a:gd name="connsiteY1655" fmla="*/ 898023 h 3075544"/>
                <a:gd name="connsiteX1656" fmla="*/ 2429778 w 3097720"/>
                <a:gd name="connsiteY1656" fmla="*/ 892165 h 3075544"/>
                <a:gd name="connsiteX1657" fmla="*/ 2427147 w 3097720"/>
                <a:gd name="connsiteY1657" fmla="*/ 889236 h 3075544"/>
                <a:gd name="connsiteX1658" fmla="*/ 2421786 w 3097720"/>
                <a:gd name="connsiteY1658" fmla="*/ 883379 h 3075544"/>
                <a:gd name="connsiteX1659" fmla="*/ 2419106 w 3097720"/>
                <a:gd name="connsiteY1659" fmla="*/ 880500 h 3075544"/>
                <a:gd name="connsiteX1660" fmla="*/ 2416425 w 3097720"/>
                <a:gd name="connsiteY1660" fmla="*/ 877571 h 3075544"/>
                <a:gd name="connsiteX1661" fmla="*/ 2413695 w 3097720"/>
                <a:gd name="connsiteY1661" fmla="*/ 874643 h 3075544"/>
                <a:gd name="connsiteX1662" fmla="*/ 2408334 w 3097720"/>
                <a:gd name="connsiteY1662" fmla="*/ 868884 h 3075544"/>
                <a:gd name="connsiteX1663" fmla="*/ 2405654 w 3097720"/>
                <a:gd name="connsiteY1663" fmla="*/ 865956 h 3075544"/>
                <a:gd name="connsiteX1664" fmla="*/ 2400193 w 3097720"/>
                <a:gd name="connsiteY1664" fmla="*/ 860198 h 3075544"/>
                <a:gd name="connsiteX1665" fmla="*/ 2397513 w 3097720"/>
                <a:gd name="connsiteY1665" fmla="*/ 857269 h 3075544"/>
                <a:gd name="connsiteX1666" fmla="*/ 2389323 w 3097720"/>
                <a:gd name="connsiteY1666" fmla="*/ 848632 h 3075544"/>
                <a:gd name="connsiteX1667" fmla="*/ 2386642 w 3097720"/>
                <a:gd name="connsiteY1667" fmla="*/ 845753 h 3075544"/>
                <a:gd name="connsiteX1668" fmla="*/ 2383912 w 3097720"/>
                <a:gd name="connsiteY1668" fmla="*/ 842873 h 3075544"/>
                <a:gd name="connsiteX1669" fmla="*/ 2381132 w 3097720"/>
                <a:gd name="connsiteY1669" fmla="*/ 839994 h 3075544"/>
                <a:gd name="connsiteX1670" fmla="*/ 2378402 w 3097720"/>
                <a:gd name="connsiteY1670" fmla="*/ 837165 h 3075544"/>
                <a:gd name="connsiteX1671" fmla="*/ 2372942 w 3097720"/>
                <a:gd name="connsiteY1671" fmla="*/ 831407 h 3075544"/>
                <a:gd name="connsiteX1672" fmla="*/ 2370162 w 3097720"/>
                <a:gd name="connsiteY1672" fmla="*/ 828577 h 3075544"/>
                <a:gd name="connsiteX1673" fmla="*/ 2367432 w 3097720"/>
                <a:gd name="connsiteY1673" fmla="*/ 825698 h 3075544"/>
                <a:gd name="connsiteX1674" fmla="*/ 2364652 w 3097720"/>
                <a:gd name="connsiteY1674" fmla="*/ 822869 h 3075544"/>
                <a:gd name="connsiteX1675" fmla="*/ 2361922 w 3097720"/>
                <a:gd name="connsiteY1675" fmla="*/ 819990 h 3075544"/>
                <a:gd name="connsiteX1676" fmla="*/ 2359142 w 3097720"/>
                <a:gd name="connsiteY1676" fmla="*/ 817160 h 3075544"/>
                <a:gd name="connsiteX1677" fmla="*/ 2356412 w 3097720"/>
                <a:gd name="connsiteY1677" fmla="*/ 814281 h 3075544"/>
                <a:gd name="connsiteX1678" fmla="*/ 2339733 w 3097720"/>
                <a:gd name="connsiteY1678" fmla="*/ 797305 h 3075544"/>
                <a:gd name="connsiteX1679" fmla="*/ 2336904 w 3097720"/>
                <a:gd name="connsiteY1679" fmla="*/ 794475 h 3075544"/>
                <a:gd name="connsiteX1680" fmla="*/ 2334124 w 3097720"/>
                <a:gd name="connsiteY1680" fmla="*/ 791646 h 3075544"/>
                <a:gd name="connsiteX1681" fmla="*/ 2317296 w 3097720"/>
                <a:gd name="connsiteY1681" fmla="*/ 774818 h 3075544"/>
                <a:gd name="connsiteX1682" fmla="*/ 2308808 w 3097720"/>
                <a:gd name="connsiteY1682" fmla="*/ 766479 h 3075544"/>
                <a:gd name="connsiteX1683" fmla="*/ 2305979 w 3097720"/>
                <a:gd name="connsiteY1683" fmla="*/ 763649 h 3075544"/>
                <a:gd name="connsiteX1684" fmla="*/ 2303149 w 3097720"/>
                <a:gd name="connsiteY1684" fmla="*/ 760870 h 3075544"/>
                <a:gd name="connsiteX1685" fmla="*/ 2300320 w 3097720"/>
                <a:gd name="connsiteY1685" fmla="*/ 758139 h 3075544"/>
                <a:gd name="connsiteX1686" fmla="*/ 2291832 w 3097720"/>
                <a:gd name="connsiteY1686" fmla="*/ 749800 h 3075544"/>
                <a:gd name="connsiteX1687" fmla="*/ 2288953 w 3097720"/>
                <a:gd name="connsiteY1687" fmla="*/ 747020 h 3075544"/>
                <a:gd name="connsiteX1688" fmla="*/ 2286123 w 3097720"/>
                <a:gd name="connsiteY1688" fmla="*/ 744290 h 3075544"/>
                <a:gd name="connsiteX1689" fmla="*/ 2283244 w 3097720"/>
                <a:gd name="connsiteY1689" fmla="*/ 741510 h 3075544"/>
                <a:gd name="connsiteX1690" fmla="*/ 2280415 w 3097720"/>
                <a:gd name="connsiteY1690" fmla="*/ 738780 h 3075544"/>
                <a:gd name="connsiteX1691" fmla="*/ 2277536 w 3097720"/>
                <a:gd name="connsiteY1691" fmla="*/ 736000 h 3075544"/>
                <a:gd name="connsiteX1692" fmla="*/ 2274657 w 3097720"/>
                <a:gd name="connsiteY1692" fmla="*/ 733270 h 3075544"/>
                <a:gd name="connsiteX1693" fmla="*/ 2271827 w 3097720"/>
                <a:gd name="connsiteY1693" fmla="*/ 730540 h 3075544"/>
                <a:gd name="connsiteX1694" fmla="*/ 2268948 w 3097720"/>
                <a:gd name="connsiteY1694" fmla="*/ 727810 h 3075544"/>
                <a:gd name="connsiteX1695" fmla="*/ 2266069 w 3097720"/>
                <a:gd name="connsiteY1695" fmla="*/ 725030 h 3075544"/>
                <a:gd name="connsiteX1696" fmla="*/ 2260311 w 3097720"/>
                <a:gd name="connsiteY1696" fmla="*/ 719570 h 3075544"/>
                <a:gd name="connsiteX1697" fmla="*/ 2257432 w 3097720"/>
                <a:gd name="connsiteY1697" fmla="*/ 716889 h 3075544"/>
                <a:gd name="connsiteX1698" fmla="*/ 2254553 w 3097720"/>
                <a:gd name="connsiteY1698" fmla="*/ 714159 h 3075544"/>
                <a:gd name="connsiteX1699" fmla="*/ 2251624 w 3097720"/>
                <a:gd name="connsiteY1699" fmla="*/ 711429 h 3075544"/>
                <a:gd name="connsiteX1700" fmla="*/ 2248745 w 3097720"/>
                <a:gd name="connsiteY1700" fmla="*/ 708699 h 3075544"/>
                <a:gd name="connsiteX1701" fmla="*/ 2245866 w 3097720"/>
                <a:gd name="connsiteY1701" fmla="*/ 706018 h 3075544"/>
                <a:gd name="connsiteX1702" fmla="*/ 2242937 w 3097720"/>
                <a:gd name="connsiteY1702" fmla="*/ 703288 h 3075544"/>
                <a:gd name="connsiteX1703" fmla="*/ 2240058 w 3097720"/>
                <a:gd name="connsiteY1703" fmla="*/ 700608 h 3075544"/>
                <a:gd name="connsiteX1704" fmla="*/ 2237179 w 3097720"/>
                <a:gd name="connsiteY1704" fmla="*/ 697877 h 3075544"/>
                <a:gd name="connsiteX1705" fmla="*/ 2231322 w 3097720"/>
                <a:gd name="connsiteY1705" fmla="*/ 692516 h 3075544"/>
                <a:gd name="connsiteX1706" fmla="*/ 2228443 w 3097720"/>
                <a:gd name="connsiteY1706" fmla="*/ 689836 h 3075544"/>
                <a:gd name="connsiteX1707" fmla="*/ 2225514 w 3097720"/>
                <a:gd name="connsiteY1707" fmla="*/ 687106 h 3075544"/>
                <a:gd name="connsiteX1708" fmla="*/ 2222585 w 3097720"/>
                <a:gd name="connsiteY1708" fmla="*/ 684425 h 3075544"/>
                <a:gd name="connsiteX1709" fmla="*/ 2219657 w 3097720"/>
                <a:gd name="connsiteY1709" fmla="*/ 681794 h 3075544"/>
                <a:gd name="connsiteX1710" fmla="*/ 2210870 w 3097720"/>
                <a:gd name="connsiteY1710" fmla="*/ 673753 h 3075544"/>
                <a:gd name="connsiteX1711" fmla="*/ 2207942 w 3097720"/>
                <a:gd name="connsiteY1711" fmla="*/ 671122 h 3075544"/>
                <a:gd name="connsiteX1712" fmla="*/ 2202084 w 3097720"/>
                <a:gd name="connsiteY1712" fmla="*/ 665761 h 3075544"/>
                <a:gd name="connsiteX1713" fmla="*/ 2199106 w 3097720"/>
                <a:gd name="connsiteY1713" fmla="*/ 663130 h 3075544"/>
                <a:gd name="connsiteX1714" fmla="*/ 2196177 w 3097720"/>
                <a:gd name="connsiteY1714" fmla="*/ 660499 h 3075544"/>
                <a:gd name="connsiteX1715" fmla="*/ 2193249 w 3097720"/>
                <a:gd name="connsiteY1715" fmla="*/ 657819 h 3075544"/>
                <a:gd name="connsiteX1716" fmla="*/ 2190270 w 3097720"/>
                <a:gd name="connsiteY1716" fmla="*/ 655188 h 3075544"/>
                <a:gd name="connsiteX1717" fmla="*/ 2187342 w 3097720"/>
                <a:gd name="connsiteY1717" fmla="*/ 652557 h 3075544"/>
                <a:gd name="connsiteX1718" fmla="*/ 2184363 w 3097720"/>
                <a:gd name="connsiteY1718" fmla="*/ 649926 h 3075544"/>
                <a:gd name="connsiteX1719" fmla="*/ 2181435 w 3097720"/>
                <a:gd name="connsiteY1719" fmla="*/ 647295 h 3075544"/>
                <a:gd name="connsiteX1720" fmla="*/ 2178456 w 3097720"/>
                <a:gd name="connsiteY1720" fmla="*/ 644664 h 3075544"/>
                <a:gd name="connsiteX1721" fmla="*/ 2175478 w 3097720"/>
                <a:gd name="connsiteY1721" fmla="*/ 642083 h 3075544"/>
                <a:gd name="connsiteX1722" fmla="*/ 2169521 w 3097720"/>
                <a:gd name="connsiteY1722" fmla="*/ 636821 h 3075544"/>
                <a:gd name="connsiteX1723" fmla="*/ 2166592 w 3097720"/>
                <a:gd name="connsiteY1723" fmla="*/ 634240 h 3075544"/>
                <a:gd name="connsiteX1724" fmla="*/ 2163614 w 3097720"/>
                <a:gd name="connsiteY1724" fmla="*/ 631609 h 3075544"/>
                <a:gd name="connsiteX1725" fmla="*/ 2157657 w 3097720"/>
                <a:gd name="connsiteY1725" fmla="*/ 626447 h 3075544"/>
                <a:gd name="connsiteX1726" fmla="*/ 2154629 w 3097720"/>
                <a:gd name="connsiteY1726" fmla="*/ 623816 h 3075544"/>
                <a:gd name="connsiteX1727" fmla="*/ 2145694 w 3097720"/>
                <a:gd name="connsiteY1727" fmla="*/ 616072 h 3075544"/>
                <a:gd name="connsiteX1728" fmla="*/ 2142666 w 3097720"/>
                <a:gd name="connsiteY1728" fmla="*/ 613491 h 3075544"/>
                <a:gd name="connsiteX1729" fmla="*/ 2139688 w 3097720"/>
                <a:gd name="connsiteY1729" fmla="*/ 610959 h 3075544"/>
                <a:gd name="connsiteX1730" fmla="*/ 2136710 w 3097720"/>
                <a:gd name="connsiteY1730" fmla="*/ 608378 h 3075544"/>
                <a:gd name="connsiteX1731" fmla="*/ 2133682 w 3097720"/>
                <a:gd name="connsiteY1731" fmla="*/ 605797 h 3075544"/>
                <a:gd name="connsiteX1732" fmla="*/ 2130703 w 3097720"/>
                <a:gd name="connsiteY1732" fmla="*/ 603265 h 3075544"/>
                <a:gd name="connsiteX1733" fmla="*/ 2127676 w 3097720"/>
                <a:gd name="connsiteY1733" fmla="*/ 600684 h 3075544"/>
                <a:gd name="connsiteX1734" fmla="*/ 2124648 w 3097720"/>
                <a:gd name="connsiteY1734" fmla="*/ 598152 h 3075544"/>
                <a:gd name="connsiteX1735" fmla="*/ 2121669 w 3097720"/>
                <a:gd name="connsiteY1735" fmla="*/ 595571 h 3075544"/>
                <a:gd name="connsiteX1736" fmla="*/ 2100473 w 3097720"/>
                <a:gd name="connsiteY1736" fmla="*/ 577850 h 3075544"/>
                <a:gd name="connsiteX1737" fmla="*/ 2097445 w 3097720"/>
                <a:gd name="connsiteY1737" fmla="*/ 575368 h 3075544"/>
                <a:gd name="connsiteX1738" fmla="*/ 2094417 w 3097720"/>
                <a:gd name="connsiteY1738" fmla="*/ 572836 h 3075544"/>
                <a:gd name="connsiteX1739" fmla="*/ 2091389 w 3097720"/>
                <a:gd name="connsiteY1739" fmla="*/ 570354 h 3075544"/>
                <a:gd name="connsiteX1740" fmla="*/ 2088361 w 3097720"/>
                <a:gd name="connsiteY1740" fmla="*/ 567823 h 3075544"/>
                <a:gd name="connsiteX1741" fmla="*/ 2085284 w 3097720"/>
                <a:gd name="connsiteY1741" fmla="*/ 565341 h 3075544"/>
                <a:gd name="connsiteX1742" fmla="*/ 2079228 w 3097720"/>
                <a:gd name="connsiteY1742" fmla="*/ 560377 h 3075544"/>
                <a:gd name="connsiteX1743" fmla="*/ 2076150 w 3097720"/>
                <a:gd name="connsiteY1743" fmla="*/ 557895 h 3075544"/>
                <a:gd name="connsiteX1744" fmla="*/ 2073122 w 3097720"/>
                <a:gd name="connsiteY1744" fmla="*/ 555413 h 3075544"/>
                <a:gd name="connsiteX1745" fmla="*/ 2070045 w 3097720"/>
                <a:gd name="connsiteY1745" fmla="*/ 552931 h 3075544"/>
                <a:gd name="connsiteX1746" fmla="*/ 2067017 w 3097720"/>
                <a:gd name="connsiteY1746" fmla="*/ 550449 h 3075544"/>
                <a:gd name="connsiteX1747" fmla="*/ 2063939 w 3097720"/>
                <a:gd name="connsiteY1747" fmla="*/ 547967 h 3075544"/>
                <a:gd name="connsiteX1748" fmla="*/ 2060911 w 3097720"/>
                <a:gd name="connsiteY1748" fmla="*/ 545535 h 3075544"/>
                <a:gd name="connsiteX1749" fmla="*/ 2057833 w 3097720"/>
                <a:gd name="connsiteY1749" fmla="*/ 543053 h 3075544"/>
                <a:gd name="connsiteX1750" fmla="*/ 2054756 w 3097720"/>
                <a:gd name="connsiteY1750" fmla="*/ 540620 h 3075544"/>
                <a:gd name="connsiteX1751" fmla="*/ 2051678 w 3097720"/>
                <a:gd name="connsiteY1751" fmla="*/ 538138 h 3075544"/>
                <a:gd name="connsiteX1752" fmla="*/ 2048601 w 3097720"/>
                <a:gd name="connsiteY1752" fmla="*/ 535706 h 3075544"/>
                <a:gd name="connsiteX1753" fmla="*/ 2045573 w 3097720"/>
                <a:gd name="connsiteY1753" fmla="*/ 533274 h 3075544"/>
                <a:gd name="connsiteX1754" fmla="*/ 2033262 w 3097720"/>
                <a:gd name="connsiteY1754" fmla="*/ 523545 h 3075544"/>
                <a:gd name="connsiteX1755" fmla="*/ 2030184 w 3097720"/>
                <a:gd name="connsiteY1755" fmla="*/ 521162 h 3075544"/>
                <a:gd name="connsiteX1756" fmla="*/ 2027057 w 3097720"/>
                <a:gd name="connsiteY1756" fmla="*/ 518730 h 3075544"/>
                <a:gd name="connsiteX1757" fmla="*/ 2023980 w 3097720"/>
                <a:gd name="connsiteY1757" fmla="*/ 516297 h 3075544"/>
                <a:gd name="connsiteX1758" fmla="*/ 2017824 w 3097720"/>
                <a:gd name="connsiteY1758" fmla="*/ 511532 h 3075544"/>
                <a:gd name="connsiteX1759" fmla="*/ 2014697 w 3097720"/>
                <a:gd name="connsiteY1759" fmla="*/ 509100 h 3075544"/>
                <a:gd name="connsiteX1760" fmla="*/ 2008542 w 3097720"/>
                <a:gd name="connsiteY1760" fmla="*/ 504334 h 3075544"/>
                <a:gd name="connsiteX1761" fmla="*/ 2005415 w 3097720"/>
                <a:gd name="connsiteY1761" fmla="*/ 501951 h 3075544"/>
                <a:gd name="connsiteX1762" fmla="*/ 2002337 w 3097720"/>
                <a:gd name="connsiteY1762" fmla="*/ 499569 h 3075544"/>
                <a:gd name="connsiteX1763" fmla="*/ 1999210 w 3097720"/>
                <a:gd name="connsiteY1763" fmla="*/ 497186 h 3075544"/>
                <a:gd name="connsiteX1764" fmla="*/ 1996132 w 3097720"/>
                <a:gd name="connsiteY1764" fmla="*/ 494853 h 3075544"/>
                <a:gd name="connsiteX1765" fmla="*/ 1993005 w 3097720"/>
                <a:gd name="connsiteY1765" fmla="*/ 492470 h 3075544"/>
                <a:gd name="connsiteX1766" fmla="*/ 1989927 w 3097720"/>
                <a:gd name="connsiteY1766" fmla="*/ 490088 h 3075544"/>
                <a:gd name="connsiteX1767" fmla="*/ 1983673 w 3097720"/>
                <a:gd name="connsiteY1767" fmla="*/ 485422 h 3075544"/>
                <a:gd name="connsiteX1768" fmla="*/ 1980546 w 3097720"/>
                <a:gd name="connsiteY1768" fmla="*/ 483039 h 3075544"/>
                <a:gd name="connsiteX1769" fmla="*/ 1977468 w 3097720"/>
                <a:gd name="connsiteY1769" fmla="*/ 480706 h 3075544"/>
                <a:gd name="connsiteX1770" fmla="*/ 1964959 w 3097720"/>
                <a:gd name="connsiteY1770" fmla="*/ 471374 h 3075544"/>
                <a:gd name="connsiteX1771" fmla="*/ 1961832 w 3097720"/>
                <a:gd name="connsiteY1771" fmla="*/ 469090 h 3075544"/>
                <a:gd name="connsiteX1772" fmla="*/ 1958704 w 3097720"/>
                <a:gd name="connsiteY1772" fmla="*/ 466757 h 3075544"/>
                <a:gd name="connsiteX1773" fmla="*/ 1955577 w 3097720"/>
                <a:gd name="connsiteY1773" fmla="*/ 464474 h 3075544"/>
                <a:gd name="connsiteX1774" fmla="*/ 1952450 w 3097720"/>
                <a:gd name="connsiteY1774" fmla="*/ 462141 h 3075544"/>
                <a:gd name="connsiteX1775" fmla="*/ 1946195 w 3097720"/>
                <a:gd name="connsiteY1775" fmla="*/ 457574 h 3075544"/>
                <a:gd name="connsiteX1776" fmla="*/ 1943068 w 3097720"/>
                <a:gd name="connsiteY1776" fmla="*/ 455241 h 3075544"/>
                <a:gd name="connsiteX1777" fmla="*/ 1939891 w 3097720"/>
                <a:gd name="connsiteY1777" fmla="*/ 452958 h 3075544"/>
                <a:gd name="connsiteX1778" fmla="*/ 1936764 w 3097720"/>
                <a:gd name="connsiteY1778" fmla="*/ 450674 h 3075544"/>
                <a:gd name="connsiteX1779" fmla="*/ 1933637 w 3097720"/>
                <a:gd name="connsiteY1779" fmla="*/ 448440 h 3075544"/>
                <a:gd name="connsiteX1780" fmla="*/ 1930509 w 3097720"/>
                <a:gd name="connsiteY1780" fmla="*/ 446157 h 3075544"/>
                <a:gd name="connsiteX1781" fmla="*/ 1927333 w 3097720"/>
                <a:gd name="connsiteY1781" fmla="*/ 443874 h 3075544"/>
                <a:gd name="connsiteX1782" fmla="*/ 1924205 w 3097720"/>
                <a:gd name="connsiteY1782" fmla="*/ 441640 h 3075544"/>
                <a:gd name="connsiteX1783" fmla="*/ 1921028 w 3097720"/>
                <a:gd name="connsiteY1783" fmla="*/ 439356 h 3075544"/>
                <a:gd name="connsiteX1784" fmla="*/ 1914774 w 3097720"/>
                <a:gd name="connsiteY1784" fmla="*/ 434889 h 3075544"/>
                <a:gd name="connsiteX1785" fmla="*/ 1911597 w 3097720"/>
                <a:gd name="connsiteY1785" fmla="*/ 432606 h 3075544"/>
                <a:gd name="connsiteX1786" fmla="*/ 1908420 w 3097720"/>
                <a:gd name="connsiteY1786" fmla="*/ 430372 h 3075544"/>
                <a:gd name="connsiteX1787" fmla="*/ 1905293 w 3097720"/>
                <a:gd name="connsiteY1787" fmla="*/ 428138 h 3075544"/>
                <a:gd name="connsiteX1788" fmla="*/ 1902116 w 3097720"/>
                <a:gd name="connsiteY1788" fmla="*/ 425954 h 3075544"/>
                <a:gd name="connsiteX1789" fmla="*/ 1898989 w 3097720"/>
                <a:gd name="connsiteY1789" fmla="*/ 423720 h 3075544"/>
                <a:gd name="connsiteX1790" fmla="*/ 1895812 w 3097720"/>
                <a:gd name="connsiteY1790" fmla="*/ 421486 h 3075544"/>
                <a:gd name="connsiteX1791" fmla="*/ 1892635 w 3097720"/>
                <a:gd name="connsiteY1791" fmla="*/ 419302 h 3075544"/>
                <a:gd name="connsiteX1792" fmla="*/ 1889458 w 3097720"/>
                <a:gd name="connsiteY1792" fmla="*/ 417068 h 3075544"/>
                <a:gd name="connsiteX1793" fmla="*/ 1886331 w 3097720"/>
                <a:gd name="connsiteY1793" fmla="*/ 414884 h 3075544"/>
                <a:gd name="connsiteX1794" fmla="*/ 1883154 w 3097720"/>
                <a:gd name="connsiteY1794" fmla="*/ 412651 h 3075544"/>
                <a:gd name="connsiteX1795" fmla="*/ 1870446 w 3097720"/>
                <a:gd name="connsiteY1795" fmla="*/ 403914 h 3075544"/>
                <a:gd name="connsiteX1796" fmla="*/ 1867319 w 3097720"/>
                <a:gd name="connsiteY1796" fmla="*/ 401730 h 3075544"/>
                <a:gd name="connsiteX1797" fmla="*/ 1864142 w 3097720"/>
                <a:gd name="connsiteY1797" fmla="*/ 399595 h 3075544"/>
                <a:gd name="connsiteX1798" fmla="*/ 1860965 w 3097720"/>
                <a:gd name="connsiteY1798" fmla="*/ 397411 h 3075544"/>
                <a:gd name="connsiteX1799" fmla="*/ 1857788 w 3097720"/>
                <a:gd name="connsiteY1799" fmla="*/ 395277 h 3075544"/>
                <a:gd name="connsiteX1800" fmla="*/ 1854562 w 3097720"/>
                <a:gd name="connsiteY1800" fmla="*/ 393093 h 3075544"/>
                <a:gd name="connsiteX1801" fmla="*/ 1835500 w 3097720"/>
                <a:gd name="connsiteY1801" fmla="*/ 380286 h 3075544"/>
                <a:gd name="connsiteX1802" fmla="*/ 1832274 w 3097720"/>
                <a:gd name="connsiteY1802" fmla="*/ 378201 h 3075544"/>
                <a:gd name="connsiteX1803" fmla="*/ 1829097 w 3097720"/>
                <a:gd name="connsiteY1803" fmla="*/ 376067 h 3075544"/>
                <a:gd name="connsiteX1804" fmla="*/ 1825920 w 3097720"/>
                <a:gd name="connsiteY1804" fmla="*/ 373982 h 3075544"/>
                <a:gd name="connsiteX1805" fmla="*/ 1822743 w 3097720"/>
                <a:gd name="connsiteY1805" fmla="*/ 371847 h 3075544"/>
                <a:gd name="connsiteX1806" fmla="*/ 1819517 w 3097720"/>
                <a:gd name="connsiteY1806" fmla="*/ 369762 h 3075544"/>
                <a:gd name="connsiteX1807" fmla="*/ 1816340 w 3097720"/>
                <a:gd name="connsiteY1807" fmla="*/ 367677 h 3075544"/>
                <a:gd name="connsiteX1808" fmla="*/ 1813113 w 3097720"/>
                <a:gd name="connsiteY1808" fmla="*/ 365593 h 3075544"/>
                <a:gd name="connsiteX1809" fmla="*/ 1806759 w 3097720"/>
                <a:gd name="connsiteY1809" fmla="*/ 361423 h 3075544"/>
                <a:gd name="connsiteX1810" fmla="*/ 1803533 w 3097720"/>
                <a:gd name="connsiteY1810" fmla="*/ 359338 h 3075544"/>
                <a:gd name="connsiteX1811" fmla="*/ 1800356 w 3097720"/>
                <a:gd name="connsiteY1811" fmla="*/ 357303 h 3075544"/>
                <a:gd name="connsiteX1812" fmla="*/ 1797130 w 3097720"/>
                <a:gd name="connsiteY1812" fmla="*/ 355218 h 3075544"/>
                <a:gd name="connsiteX1813" fmla="*/ 1793953 w 3097720"/>
                <a:gd name="connsiteY1813" fmla="*/ 353183 h 3075544"/>
                <a:gd name="connsiteX1814" fmla="*/ 1790726 w 3097720"/>
                <a:gd name="connsiteY1814" fmla="*/ 351098 h 3075544"/>
                <a:gd name="connsiteX1815" fmla="*/ 1787549 w 3097720"/>
                <a:gd name="connsiteY1815" fmla="*/ 349063 h 3075544"/>
                <a:gd name="connsiteX1816" fmla="*/ 1781096 w 3097720"/>
                <a:gd name="connsiteY1816" fmla="*/ 344992 h 3075544"/>
                <a:gd name="connsiteX1817" fmla="*/ 1777919 w 3097720"/>
                <a:gd name="connsiteY1817" fmla="*/ 342957 h 3075544"/>
                <a:gd name="connsiteX1818" fmla="*/ 1774693 w 3097720"/>
                <a:gd name="connsiteY1818" fmla="*/ 340922 h 3075544"/>
                <a:gd name="connsiteX1819" fmla="*/ 1771466 w 3097720"/>
                <a:gd name="connsiteY1819" fmla="*/ 338936 h 3075544"/>
                <a:gd name="connsiteX1820" fmla="*/ 1768289 w 3097720"/>
                <a:gd name="connsiteY1820" fmla="*/ 336901 h 3075544"/>
                <a:gd name="connsiteX1821" fmla="*/ 1765063 w 3097720"/>
                <a:gd name="connsiteY1821" fmla="*/ 334916 h 3075544"/>
                <a:gd name="connsiteX1822" fmla="*/ 1761836 w 3097720"/>
                <a:gd name="connsiteY1822" fmla="*/ 332880 h 3075544"/>
                <a:gd name="connsiteX1823" fmla="*/ 1758659 w 3097720"/>
                <a:gd name="connsiteY1823" fmla="*/ 330895 h 3075544"/>
                <a:gd name="connsiteX1824" fmla="*/ 1748980 w 3097720"/>
                <a:gd name="connsiteY1824" fmla="*/ 324938 h 3075544"/>
                <a:gd name="connsiteX1825" fmla="*/ 1745803 w 3097720"/>
                <a:gd name="connsiteY1825" fmla="*/ 322953 h 3075544"/>
                <a:gd name="connsiteX1826" fmla="*/ 1742576 w 3097720"/>
                <a:gd name="connsiteY1826" fmla="*/ 320967 h 3075544"/>
                <a:gd name="connsiteX1827" fmla="*/ 1739350 w 3097720"/>
                <a:gd name="connsiteY1827" fmla="*/ 319031 h 3075544"/>
                <a:gd name="connsiteX1828" fmla="*/ 1736123 w 3097720"/>
                <a:gd name="connsiteY1828" fmla="*/ 317046 h 3075544"/>
                <a:gd name="connsiteX1829" fmla="*/ 1732897 w 3097720"/>
                <a:gd name="connsiteY1829" fmla="*/ 315110 h 3075544"/>
                <a:gd name="connsiteX1830" fmla="*/ 1729670 w 3097720"/>
                <a:gd name="connsiteY1830" fmla="*/ 313124 h 3075544"/>
                <a:gd name="connsiteX1831" fmla="*/ 1716764 w 3097720"/>
                <a:gd name="connsiteY1831" fmla="*/ 305380 h 3075544"/>
                <a:gd name="connsiteX1832" fmla="*/ 1713537 w 3097720"/>
                <a:gd name="connsiteY1832" fmla="*/ 303494 h 3075544"/>
                <a:gd name="connsiteX1833" fmla="*/ 1710361 w 3097720"/>
                <a:gd name="connsiteY1833" fmla="*/ 301558 h 3075544"/>
                <a:gd name="connsiteX1834" fmla="*/ 1707134 w 3097720"/>
                <a:gd name="connsiteY1834" fmla="*/ 299622 h 3075544"/>
                <a:gd name="connsiteX1835" fmla="*/ 1703858 w 3097720"/>
                <a:gd name="connsiteY1835" fmla="*/ 297736 h 3075544"/>
                <a:gd name="connsiteX1836" fmla="*/ 1700631 w 3097720"/>
                <a:gd name="connsiteY1836" fmla="*/ 295850 h 3075544"/>
                <a:gd name="connsiteX1837" fmla="*/ 1697405 w 3097720"/>
                <a:gd name="connsiteY1837" fmla="*/ 293914 h 3075544"/>
                <a:gd name="connsiteX1838" fmla="*/ 1687725 w 3097720"/>
                <a:gd name="connsiteY1838" fmla="*/ 288255 h 3075544"/>
                <a:gd name="connsiteX1839" fmla="*/ 1684499 w 3097720"/>
                <a:gd name="connsiteY1839" fmla="*/ 286418 h 3075544"/>
                <a:gd name="connsiteX1840" fmla="*/ 1678046 w 3097720"/>
                <a:gd name="connsiteY1840" fmla="*/ 282646 h 3075544"/>
                <a:gd name="connsiteX1841" fmla="*/ 1671593 w 3097720"/>
                <a:gd name="connsiteY1841" fmla="*/ 278972 h 3075544"/>
                <a:gd name="connsiteX1842" fmla="*/ 1668316 w 3097720"/>
                <a:gd name="connsiteY1842" fmla="*/ 277136 h 3075544"/>
                <a:gd name="connsiteX1843" fmla="*/ 1665090 w 3097720"/>
                <a:gd name="connsiteY1843" fmla="*/ 275249 h 3075544"/>
                <a:gd name="connsiteX1844" fmla="*/ 1661863 w 3097720"/>
                <a:gd name="connsiteY1844" fmla="*/ 273413 h 3075544"/>
                <a:gd name="connsiteX1845" fmla="*/ 1658637 w 3097720"/>
                <a:gd name="connsiteY1845" fmla="*/ 271626 h 3075544"/>
                <a:gd name="connsiteX1846" fmla="*/ 1652184 w 3097720"/>
                <a:gd name="connsiteY1846" fmla="*/ 267952 h 3075544"/>
                <a:gd name="connsiteX1847" fmla="*/ 1648908 w 3097720"/>
                <a:gd name="connsiteY1847" fmla="*/ 266165 h 3075544"/>
                <a:gd name="connsiteX1848" fmla="*/ 1645681 w 3097720"/>
                <a:gd name="connsiteY1848" fmla="*/ 264329 h 3075544"/>
                <a:gd name="connsiteX1849" fmla="*/ 1639228 w 3097720"/>
                <a:gd name="connsiteY1849" fmla="*/ 260755 h 3075544"/>
                <a:gd name="connsiteX1850" fmla="*/ 1635952 w 3097720"/>
                <a:gd name="connsiteY1850" fmla="*/ 258968 h 3075544"/>
                <a:gd name="connsiteX1851" fmla="*/ 1626272 w 3097720"/>
                <a:gd name="connsiteY1851" fmla="*/ 253607 h 3075544"/>
                <a:gd name="connsiteX1852" fmla="*/ 1622996 w 3097720"/>
                <a:gd name="connsiteY1852" fmla="*/ 251820 h 3075544"/>
                <a:gd name="connsiteX1853" fmla="*/ 1619769 w 3097720"/>
                <a:gd name="connsiteY1853" fmla="*/ 250082 h 3075544"/>
                <a:gd name="connsiteX1854" fmla="*/ 1616543 w 3097720"/>
                <a:gd name="connsiteY1854" fmla="*/ 248295 h 3075544"/>
                <a:gd name="connsiteX1855" fmla="*/ 1613316 w 3097720"/>
                <a:gd name="connsiteY1855" fmla="*/ 246558 h 3075544"/>
                <a:gd name="connsiteX1856" fmla="*/ 1610040 w 3097720"/>
                <a:gd name="connsiteY1856" fmla="*/ 244820 h 3075544"/>
                <a:gd name="connsiteX1857" fmla="*/ 1603587 w 3097720"/>
                <a:gd name="connsiteY1857" fmla="*/ 241346 h 3075544"/>
                <a:gd name="connsiteX1858" fmla="*/ 1600311 w 3097720"/>
                <a:gd name="connsiteY1858" fmla="*/ 239608 h 3075544"/>
                <a:gd name="connsiteX1859" fmla="*/ 1597084 w 3097720"/>
                <a:gd name="connsiteY1859" fmla="*/ 237871 h 3075544"/>
                <a:gd name="connsiteX1860" fmla="*/ 1593858 w 3097720"/>
                <a:gd name="connsiteY1860" fmla="*/ 236183 h 3075544"/>
                <a:gd name="connsiteX1861" fmla="*/ 1590582 w 3097720"/>
                <a:gd name="connsiteY1861" fmla="*/ 234446 h 3075544"/>
                <a:gd name="connsiteX1862" fmla="*/ 1584129 w 3097720"/>
                <a:gd name="connsiteY1862" fmla="*/ 231070 h 3075544"/>
                <a:gd name="connsiteX1863" fmla="*/ 1580852 w 3097720"/>
                <a:gd name="connsiteY1863" fmla="*/ 229333 h 3075544"/>
                <a:gd name="connsiteX1864" fmla="*/ 1577626 w 3097720"/>
                <a:gd name="connsiteY1864" fmla="*/ 227645 h 3075544"/>
                <a:gd name="connsiteX1865" fmla="*/ 1574399 w 3097720"/>
                <a:gd name="connsiteY1865" fmla="*/ 226007 h 3075544"/>
                <a:gd name="connsiteX1866" fmla="*/ 1571123 w 3097720"/>
                <a:gd name="connsiteY1866" fmla="*/ 224319 h 3075544"/>
                <a:gd name="connsiteX1867" fmla="*/ 1564670 w 3097720"/>
                <a:gd name="connsiteY1867" fmla="*/ 220944 h 3075544"/>
                <a:gd name="connsiteX1868" fmla="*/ 1561394 w 3097720"/>
                <a:gd name="connsiteY1868" fmla="*/ 219306 h 3075544"/>
                <a:gd name="connsiteX1869" fmla="*/ 1558167 w 3097720"/>
                <a:gd name="connsiteY1869" fmla="*/ 217668 h 3075544"/>
                <a:gd name="connsiteX1870" fmla="*/ 1554941 w 3097720"/>
                <a:gd name="connsiteY1870" fmla="*/ 215980 h 3075544"/>
                <a:gd name="connsiteX1871" fmla="*/ 1551665 w 3097720"/>
                <a:gd name="connsiteY1871" fmla="*/ 214342 h 3075544"/>
                <a:gd name="connsiteX1872" fmla="*/ 1548438 w 3097720"/>
                <a:gd name="connsiteY1872" fmla="*/ 212704 h 3075544"/>
                <a:gd name="connsiteX1873" fmla="*/ 1545212 w 3097720"/>
                <a:gd name="connsiteY1873" fmla="*/ 211115 h 3075544"/>
                <a:gd name="connsiteX1874" fmla="*/ 1541936 w 3097720"/>
                <a:gd name="connsiteY1874" fmla="*/ 209477 h 3075544"/>
                <a:gd name="connsiteX1875" fmla="*/ 1538709 w 3097720"/>
                <a:gd name="connsiteY1875" fmla="*/ 207839 h 3075544"/>
                <a:gd name="connsiteX1876" fmla="*/ 1535482 w 3097720"/>
                <a:gd name="connsiteY1876" fmla="*/ 206251 h 3075544"/>
                <a:gd name="connsiteX1877" fmla="*/ 1532206 w 3097720"/>
                <a:gd name="connsiteY1877" fmla="*/ 204613 h 3075544"/>
                <a:gd name="connsiteX1878" fmla="*/ 1528980 w 3097720"/>
                <a:gd name="connsiteY1878" fmla="*/ 203024 h 3075544"/>
                <a:gd name="connsiteX1879" fmla="*/ 1525704 w 3097720"/>
                <a:gd name="connsiteY1879" fmla="*/ 201436 h 3075544"/>
                <a:gd name="connsiteX1880" fmla="*/ 1519251 w 3097720"/>
                <a:gd name="connsiteY1880" fmla="*/ 198259 h 3075544"/>
                <a:gd name="connsiteX1881" fmla="*/ 1515974 w 3097720"/>
                <a:gd name="connsiteY1881" fmla="*/ 196670 h 3075544"/>
                <a:gd name="connsiteX1882" fmla="*/ 1512748 w 3097720"/>
                <a:gd name="connsiteY1882" fmla="*/ 195082 h 3075544"/>
                <a:gd name="connsiteX1883" fmla="*/ 1509521 w 3097720"/>
                <a:gd name="connsiteY1883" fmla="*/ 193543 h 3075544"/>
                <a:gd name="connsiteX1884" fmla="*/ 1506245 w 3097720"/>
                <a:gd name="connsiteY1884" fmla="*/ 191955 h 3075544"/>
                <a:gd name="connsiteX1885" fmla="*/ 1496566 w 3097720"/>
                <a:gd name="connsiteY1885" fmla="*/ 187338 h 3075544"/>
                <a:gd name="connsiteX1886" fmla="*/ 1493289 w 3097720"/>
                <a:gd name="connsiteY1886" fmla="*/ 185799 h 3075544"/>
                <a:gd name="connsiteX1887" fmla="*/ 1486836 w 3097720"/>
                <a:gd name="connsiteY1887" fmla="*/ 182722 h 3075544"/>
                <a:gd name="connsiteX1888" fmla="*/ 1483560 w 3097720"/>
                <a:gd name="connsiteY1888" fmla="*/ 181183 h 3075544"/>
                <a:gd name="connsiteX1889" fmla="*/ 1477107 w 3097720"/>
                <a:gd name="connsiteY1889" fmla="*/ 178205 h 3075544"/>
                <a:gd name="connsiteX1890" fmla="*/ 1473831 w 3097720"/>
                <a:gd name="connsiteY1890" fmla="*/ 176666 h 3075544"/>
                <a:gd name="connsiteX1891" fmla="*/ 1464151 w 3097720"/>
                <a:gd name="connsiteY1891" fmla="*/ 172198 h 3075544"/>
                <a:gd name="connsiteX1892" fmla="*/ 1460875 w 3097720"/>
                <a:gd name="connsiteY1892" fmla="*/ 170759 h 3075544"/>
                <a:gd name="connsiteX1893" fmla="*/ 1454422 w 3097720"/>
                <a:gd name="connsiteY1893" fmla="*/ 167780 h 3075544"/>
                <a:gd name="connsiteX1894" fmla="*/ 1451195 w 3097720"/>
                <a:gd name="connsiteY1894" fmla="*/ 166341 h 3075544"/>
                <a:gd name="connsiteX1895" fmla="*/ 1447919 w 3097720"/>
                <a:gd name="connsiteY1895" fmla="*/ 164901 h 3075544"/>
                <a:gd name="connsiteX1896" fmla="*/ 1444693 w 3097720"/>
                <a:gd name="connsiteY1896" fmla="*/ 163412 h 3075544"/>
                <a:gd name="connsiteX1897" fmla="*/ 1441466 w 3097720"/>
                <a:gd name="connsiteY1897" fmla="*/ 161973 h 3075544"/>
                <a:gd name="connsiteX1898" fmla="*/ 1438240 w 3097720"/>
                <a:gd name="connsiteY1898" fmla="*/ 160583 h 3075544"/>
                <a:gd name="connsiteX1899" fmla="*/ 1431787 w 3097720"/>
                <a:gd name="connsiteY1899" fmla="*/ 157704 h 3075544"/>
                <a:gd name="connsiteX1900" fmla="*/ 1428510 w 3097720"/>
                <a:gd name="connsiteY1900" fmla="*/ 156264 h 3075544"/>
                <a:gd name="connsiteX1901" fmla="*/ 1418831 w 3097720"/>
                <a:gd name="connsiteY1901" fmla="*/ 152094 h 3075544"/>
                <a:gd name="connsiteX1902" fmla="*/ 1415604 w 3097720"/>
                <a:gd name="connsiteY1902" fmla="*/ 150655 h 3075544"/>
                <a:gd name="connsiteX1903" fmla="*/ 1412378 w 3097720"/>
                <a:gd name="connsiteY1903" fmla="*/ 149265 h 3075544"/>
                <a:gd name="connsiteX1904" fmla="*/ 1409151 w 3097720"/>
                <a:gd name="connsiteY1904" fmla="*/ 147925 h 3075544"/>
                <a:gd name="connsiteX1905" fmla="*/ 1402698 w 3097720"/>
                <a:gd name="connsiteY1905" fmla="*/ 145145 h 3075544"/>
                <a:gd name="connsiteX1906" fmla="*/ 1399422 w 3097720"/>
                <a:gd name="connsiteY1906" fmla="*/ 143805 h 3075544"/>
                <a:gd name="connsiteX1907" fmla="*/ 1396196 w 3097720"/>
                <a:gd name="connsiteY1907" fmla="*/ 142464 h 3075544"/>
                <a:gd name="connsiteX1908" fmla="*/ 1392969 w 3097720"/>
                <a:gd name="connsiteY1908" fmla="*/ 141075 h 3075544"/>
                <a:gd name="connsiteX1909" fmla="*/ 1386516 w 3097720"/>
                <a:gd name="connsiteY1909" fmla="*/ 138394 h 3075544"/>
                <a:gd name="connsiteX1910" fmla="*/ 1383289 w 3097720"/>
                <a:gd name="connsiteY1910" fmla="*/ 137103 h 3075544"/>
                <a:gd name="connsiteX1911" fmla="*/ 1376836 w 3097720"/>
                <a:gd name="connsiteY1911" fmla="*/ 134423 h 3075544"/>
                <a:gd name="connsiteX1912" fmla="*/ 1373659 w 3097720"/>
                <a:gd name="connsiteY1912" fmla="*/ 133132 h 3075544"/>
                <a:gd name="connsiteX1913" fmla="*/ 1370433 w 3097720"/>
                <a:gd name="connsiteY1913" fmla="*/ 131792 h 3075544"/>
                <a:gd name="connsiteX1914" fmla="*/ 1357527 w 3097720"/>
                <a:gd name="connsiteY1914" fmla="*/ 126630 h 3075544"/>
                <a:gd name="connsiteX1915" fmla="*/ 1354300 w 3097720"/>
                <a:gd name="connsiteY1915" fmla="*/ 125389 h 3075544"/>
                <a:gd name="connsiteX1916" fmla="*/ 1351074 w 3097720"/>
                <a:gd name="connsiteY1916" fmla="*/ 124098 h 3075544"/>
                <a:gd name="connsiteX1917" fmla="*/ 1347897 w 3097720"/>
                <a:gd name="connsiteY1917" fmla="*/ 122807 h 3075544"/>
                <a:gd name="connsiteX1918" fmla="*/ 1338217 w 3097720"/>
                <a:gd name="connsiteY1918" fmla="*/ 119084 h 3075544"/>
                <a:gd name="connsiteX1919" fmla="*/ 1335040 w 3097720"/>
                <a:gd name="connsiteY1919" fmla="*/ 117843 h 3075544"/>
                <a:gd name="connsiteX1920" fmla="*/ 1328587 w 3097720"/>
                <a:gd name="connsiteY1920" fmla="*/ 115361 h 3075544"/>
                <a:gd name="connsiteX1921" fmla="*/ 1325361 w 3097720"/>
                <a:gd name="connsiteY1921" fmla="*/ 114170 h 3075544"/>
                <a:gd name="connsiteX1922" fmla="*/ 1322184 w 3097720"/>
                <a:gd name="connsiteY1922" fmla="*/ 112929 h 3075544"/>
                <a:gd name="connsiteX1923" fmla="*/ 1318957 w 3097720"/>
                <a:gd name="connsiteY1923" fmla="*/ 111738 h 3075544"/>
                <a:gd name="connsiteX1924" fmla="*/ 1315780 w 3097720"/>
                <a:gd name="connsiteY1924" fmla="*/ 110546 h 3075544"/>
                <a:gd name="connsiteX1925" fmla="*/ 1309327 w 3097720"/>
                <a:gd name="connsiteY1925" fmla="*/ 108164 h 3075544"/>
                <a:gd name="connsiteX1926" fmla="*/ 1306150 w 3097720"/>
                <a:gd name="connsiteY1926" fmla="*/ 106972 h 3075544"/>
                <a:gd name="connsiteX1927" fmla="*/ 1302924 w 3097720"/>
                <a:gd name="connsiteY1927" fmla="*/ 105781 h 3075544"/>
                <a:gd name="connsiteX1928" fmla="*/ 1299747 w 3097720"/>
                <a:gd name="connsiteY1928" fmla="*/ 104590 h 3075544"/>
                <a:gd name="connsiteX1929" fmla="*/ 1296520 w 3097720"/>
                <a:gd name="connsiteY1929" fmla="*/ 103448 h 3075544"/>
                <a:gd name="connsiteX1930" fmla="*/ 1293344 w 3097720"/>
                <a:gd name="connsiteY1930" fmla="*/ 102306 h 3075544"/>
                <a:gd name="connsiteX1931" fmla="*/ 1290117 w 3097720"/>
                <a:gd name="connsiteY1931" fmla="*/ 101115 h 3075544"/>
                <a:gd name="connsiteX1932" fmla="*/ 1283763 w 3097720"/>
                <a:gd name="connsiteY1932" fmla="*/ 98832 h 3075544"/>
                <a:gd name="connsiteX1933" fmla="*/ 1280537 w 3097720"/>
                <a:gd name="connsiteY1933" fmla="*/ 97740 h 3075544"/>
                <a:gd name="connsiteX1934" fmla="*/ 1274183 w 3097720"/>
                <a:gd name="connsiteY1934" fmla="*/ 95456 h 3075544"/>
                <a:gd name="connsiteX1935" fmla="*/ 1270956 w 3097720"/>
                <a:gd name="connsiteY1935" fmla="*/ 94364 h 3075544"/>
                <a:gd name="connsiteX1936" fmla="*/ 1267779 w 3097720"/>
                <a:gd name="connsiteY1936" fmla="*/ 93272 h 3075544"/>
                <a:gd name="connsiteX1937" fmla="*/ 1264603 w 3097720"/>
                <a:gd name="connsiteY1937" fmla="*/ 92130 h 3075544"/>
                <a:gd name="connsiteX1938" fmla="*/ 1261376 w 3097720"/>
                <a:gd name="connsiteY1938" fmla="*/ 91038 h 3075544"/>
                <a:gd name="connsiteX1939" fmla="*/ 1258199 w 3097720"/>
                <a:gd name="connsiteY1939" fmla="*/ 89946 h 3075544"/>
                <a:gd name="connsiteX1940" fmla="*/ 1255022 w 3097720"/>
                <a:gd name="connsiteY1940" fmla="*/ 88904 h 3075544"/>
                <a:gd name="connsiteX1941" fmla="*/ 1248668 w 3097720"/>
                <a:gd name="connsiteY1941" fmla="*/ 86720 h 3075544"/>
                <a:gd name="connsiteX1942" fmla="*/ 1239138 w 3097720"/>
                <a:gd name="connsiteY1942" fmla="*/ 83592 h 3075544"/>
                <a:gd name="connsiteX1943" fmla="*/ 1235961 w 3097720"/>
                <a:gd name="connsiteY1943" fmla="*/ 82500 h 3075544"/>
                <a:gd name="connsiteX1944" fmla="*/ 1232784 w 3097720"/>
                <a:gd name="connsiteY1944" fmla="*/ 81508 h 3075544"/>
                <a:gd name="connsiteX1945" fmla="*/ 1226430 w 3097720"/>
                <a:gd name="connsiteY1945" fmla="*/ 79423 h 3075544"/>
                <a:gd name="connsiteX1946" fmla="*/ 1223253 w 3097720"/>
                <a:gd name="connsiteY1946" fmla="*/ 78430 h 3075544"/>
                <a:gd name="connsiteX1947" fmla="*/ 1220076 w 3097720"/>
                <a:gd name="connsiteY1947" fmla="*/ 77387 h 3075544"/>
                <a:gd name="connsiteX1948" fmla="*/ 1210546 w 3097720"/>
                <a:gd name="connsiteY1948" fmla="*/ 74409 h 3075544"/>
                <a:gd name="connsiteX1949" fmla="*/ 1207418 w 3097720"/>
                <a:gd name="connsiteY1949" fmla="*/ 73416 h 3075544"/>
                <a:gd name="connsiteX1950" fmla="*/ 1204242 w 3097720"/>
                <a:gd name="connsiteY1950" fmla="*/ 72424 h 3075544"/>
                <a:gd name="connsiteX1951" fmla="*/ 1201065 w 3097720"/>
                <a:gd name="connsiteY1951" fmla="*/ 71480 h 3075544"/>
                <a:gd name="connsiteX1952" fmla="*/ 1197937 w 3097720"/>
                <a:gd name="connsiteY1952" fmla="*/ 70488 h 3075544"/>
                <a:gd name="connsiteX1953" fmla="*/ 1191584 w 3097720"/>
                <a:gd name="connsiteY1953" fmla="*/ 68601 h 3075544"/>
                <a:gd name="connsiteX1954" fmla="*/ 1188456 w 3097720"/>
                <a:gd name="connsiteY1954" fmla="*/ 67609 h 3075544"/>
                <a:gd name="connsiteX1955" fmla="*/ 1185280 w 3097720"/>
                <a:gd name="connsiteY1955" fmla="*/ 66715 h 3075544"/>
                <a:gd name="connsiteX1956" fmla="*/ 1182152 w 3097720"/>
                <a:gd name="connsiteY1956" fmla="*/ 65772 h 3075544"/>
                <a:gd name="connsiteX1957" fmla="*/ 1178975 w 3097720"/>
                <a:gd name="connsiteY1957" fmla="*/ 64829 h 3075544"/>
                <a:gd name="connsiteX1958" fmla="*/ 1175848 w 3097720"/>
                <a:gd name="connsiteY1958" fmla="*/ 63886 h 3075544"/>
                <a:gd name="connsiteX1959" fmla="*/ 1172671 w 3097720"/>
                <a:gd name="connsiteY1959" fmla="*/ 62992 h 3075544"/>
                <a:gd name="connsiteX1960" fmla="*/ 1169544 w 3097720"/>
                <a:gd name="connsiteY1960" fmla="*/ 62099 h 3075544"/>
                <a:gd name="connsiteX1961" fmla="*/ 1166417 w 3097720"/>
                <a:gd name="connsiteY1961" fmla="*/ 61155 h 3075544"/>
                <a:gd name="connsiteX1962" fmla="*/ 1163240 w 3097720"/>
                <a:gd name="connsiteY1962" fmla="*/ 60262 h 3075544"/>
                <a:gd name="connsiteX1963" fmla="*/ 1160113 w 3097720"/>
                <a:gd name="connsiteY1963" fmla="*/ 59368 h 3075544"/>
                <a:gd name="connsiteX1964" fmla="*/ 1156985 w 3097720"/>
                <a:gd name="connsiteY1964" fmla="*/ 58525 h 3075544"/>
                <a:gd name="connsiteX1965" fmla="*/ 1153858 w 3097720"/>
                <a:gd name="connsiteY1965" fmla="*/ 57631 h 3075544"/>
                <a:gd name="connsiteX1966" fmla="*/ 1150731 w 3097720"/>
                <a:gd name="connsiteY1966" fmla="*/ 56787 h 3075544"/>
                <a:gd name="connsiteX1967" fmla="*/ 1147554 w 3097720"/>
                <a:gd name="connsiteY1967" fmla="*/ 55894 h 3075544"/>
                <a:gd name="connsiteX1968" fmla="*/ 1128790 w 3097720"/>
                <a:gd name="connsiteY1968" fmla="*/ 50831 h 3075544"/>
                <a:gd name="connsiteX1969" fmla="*/ 1125663 w 3097720"/>
                <a:gd name="connsiteY1969" fmla="*/ 50036 h 3075544"/>
                <a:gd name="connsiteX1970" fmla="*/ 1122585 w 3097720"/>
                <a:gd name="connsiteY1970" fmla="*/ 49242 h 3075544"/>
                <a:gd name="connsiteX1971" fmla="*/ 1119458 w 3097720"/>
                <a:gd name="connsiteY1971" fmla="*/ 48398 h 3075544"/>
                <a:gd name="connsiteX1972" fmla="*/ 1113204 w 3097720"/>
                <a:gd name="connsiteY1972" fmla="*/ 46810 h 3075544"/>
                <a:gd name="connsiteX1973" fmla="*/ 1110126 w 3097720"/>
                <a:gd name="connsiteY1973" fmla="*/ 46065 h 3075544"/>
                <a:gd name="connsiteX1974" fmla="*/ 1103872 w 3097720"/>
                <a:gd name="connsiteY1974" fmla="*/ 44477 h 3075544"/>
                <a:gd name="connsiteX1975" fmla="*/ 1100794 w 3097720"/>
                <a:gd name="connsiteY1975" fmla="*/ 43732 h 3075544"/>
                <a:gd name="connsiteX1976" fmla="*/ 1097667 w 3097720"/>
                <a:gd name="connsiteY1976" fmla="*/ 42988 h 3075544"/>
                <a:gd name="connsiteX1977" fmla="*/ 1094589 w 3097720"/>
                <a:gd name="connsiteY1977" fmla="*/ 42193 h 3075544"/>
                <a:gd name="connsiteX1978" fmla="*/ 1091462 w 3097720"/>
                <a:gd name="connsiteY1978" fmla="*/ 41449 h 3075544"/>
                <a:gd name="connsiteX1979" fmla="*/ 1088384 w 3097720"/>
                <a:gd name="connsiteY1979" fmla="*/ 40704 h 3075544"/>
                <a:gd name="connsiteX1980" fmla="*/ 1085257 w 3097720"/>
                <a:gd name="connsiteY1980" fmla="*/ 40009 h 3075544"/>
                <a:gd name="connsiteX1981" fmla="*/ 1082179 w 3097720"/>
                <a:gd name="connsiteY1981" fmla="*/ 39265 h 3075544"/>
                <a:gd name="connsiteX1982" fmla="*/ 1079102 w 3097720"/>
                <a:gd name="connsiteY1982" fmla="*/ 38570 h 3075544"/>
                <a:gd name="connsiteX1983" fmla="*/ 1076024 w 3097720"/>
                <a:gd name="connsiteY1983" fmla="*/ 37825 h 3075544"/>
                <a:gd name="connsiteX1984" fmla="*/ 1072897 w 3097720"/>
                <a:gd name="connsiteY1984" fmla="*/ 37130 h 3075544"/>
                <a:gd name="connsiteX1985" fmla="*/ 1060586 w 3097720"/>
                <a:gd name="connsiteY1985" fmla="*/ 34350 h 3075544"/>
                <a:gd name="connsiteX1986" fmla="*/ 1057509 w 3097720"/>
                <a:gd name="connsiteY1986" fmla="*/ 33705 h 3075544"/>
                <a:gd name="connsiteX1987" fmla="*/ 1054431 w 3097720"/>
                <a:gd name="connsiteY1987" fmla="*/ 33010 h 3075544"/>
                <a:gd name="connsiteX1988" fmla="*/ 1045198 w 3097720"/>
                <a:gd name="connsiteY1988" fmla="*/ 31074 h 3075544"/>
                <a:gd name="connsiteX1989" fmla="*/ 1042170 w 3097720"/>
                <a:gd name="connsiteY1989" fmla="*/ 30429 h 3075544"/>
                <a:gd name="connsiteX1990" fmla="*/ 1036015 w 3097720"/>
                <a:gd name="connsiteY1990" fmla="*/ 29138 h 3075544"/>
                <a:gd name="connsiteX1991" fmla="*/ 1032987 w 3097720"/>
                <a:gd name="connsiteY1991" fmla="*/ 28543 h 3075544"/>
                <a:gd name="connsiteX1992" fmla="*/ 1029909 w 3097720"/>
                <a:gd name="connsiteY1992" fmla="*/ 27947 h 3075544"/>
                <a:gd name="connsiteX1993" fmla="*/ 1026832 w 3097720"/>
                <a:gd name="connsiteY1993" fmla="*/ 27302 h 3075544"/>
                <a:gd name="connsiteX1994" fmla="*/ 1023804 w 3097720"/>
                <a:gd name="connsiteY1994" fmla="*/ 26706 h 3075544"/>
                <a:gd name="connsiteX1995" fmla="*/ 1020726 w 3097720"/>
                <a:gd name="connsiteY1995" fmla="*/ 26110 h 3075544"/>
                <a:gd name="connsiteX1996" fmla="*/ 1017698 w 3097720"/>
                <a:gd name="connsiteY1996" fmla="*/ 25515 h 3075544"/>
                <a:gd name="connsiteX1997" fmla="*/ 1014670 w 3097720"/>
                <a:gd name="connsiteY1997" fmla="*/ 24969 h 3075544"/>
                <a:gd name="connsiteX1998" fmla="*/ 1011593 w 3097720"/>
                <a:gd name="connsiteY1998" fmla="*/ 24373 h 3075544"/>
                <a:gd name="connsiteX1999" fmla="*/ 1008565 w 3097720"/>
                <a:gd name="connsiteY1999" fmla="*/ 23827 h 3075544"/>
                <a:gd name="connsiteX2000" fmla="*/ 1005537 w 3097720"/>
                <a:gd name="connsiteY2000" fmla="*/ 23231 h 3075544"/>
                <a:gd name="connsiteX2001" fmla="*/ 999481 w 3097720"/>
                <a:gd name="connsiteY2001" fmla="*/ 22139 h 3075544"/>
                <a:gd name="connsiteX2002" fmla="*/ 996403 w 3097720"/>
                <a:gd name="connsiteY2002" fmla="*/ 21593 h 3075544"/>
                <a:gd name="connsiteX2003" fmla="*/ 993375 w 3097720"/>
                <a:gd name="connsiteY2003" fmla="*/ 21097 h 3075544"/>
                <a:gd name="connsiteX2004" fmla="*/ 990347 w 3097720"/>
                <a:gd name="connsiteY2004" fmla="*/ 20551 h 3075544"/>
                <a:gd name="connsiteX2005" fmla="*/ 987369 w 3097720"/>
                <a:gd name="connsiteY2005" fmla="*/ 20005 h 3075544"/>
                <a:gd name="connsiteX2006" fmla="*/ 975257 w 3097720"/>
                <a:gd name="connsiteY2006" fmla="*/ 18019 h 3075544"/>
                <a:gd name="connsiteX2007" fmla="*/ 972279 w 3097720"/>
                <a:gd name="connsiteY2007" fmla="*/ 17523 h 3075544"/>
                <a:gd name="connsiteX2008" fmla="*/ 969251 w 3097720"/>
                <a:gd name="connsiteY2008" fmla="*/ 17026 h 3075544"/>
                <a:gd name="connsiteX2009" fmla="*/ 966223 w 3097720"/>
                <a:gd name="connsiteY2009" fmla="*/ 16579 h 3075544"/>
                <a:gd name="connsiteX2010" fmla="*/ 963244 w 3097720"/>
                <a:gd name="connsiteY2010" fmla="*/ 16083 h 3075544"/>
                <a:gd name="connsiteX2011" fmla="*/ 960216 w 3097720"/>
                <a:gd name="connsiteY2011" fmla="*/ 15636 h 3075544"/>
                <a:gd name="connsiteX2012" fmla="*/ 954260 w 3097720"/>
                <a:gd name="connsiteY2012" fmla="*/ 14743 h 3075544"/>
                <a:gd name="connsiteX2013" fmla="*/ 951232 w 3097720"/>
                <a:gd name="connsiteY2013" fmla="*/ 14296 h 3075544"/>
                <a:gd name="connsiteX2014" fmla="*/ 945275 w 3097720"/>
                <a:gd name="connsiteY2014" fmla="*/ 13403 h 3075544"/>
                <a:gd name="connsiteX2015" fmla="*/ 939318 w 3097720"/>
                <a:gd name="connsiteY2015" fmla="*/ 12608 h 3075544"/>
                <a:gd name="connsiteX2016" fmla="*/ 936340 w 3097720"/>
                <a:gd name="connsiteY2016" fmla="*/ 12162 h 3075544"/>
                <a:gd name="connsiteX2017" fmla="*/ 930383 w 3097720"/>
                <a:gd name="connsiteY2017" fmla="*/ 11367 h 3075544"/>
                <a:gd name="connsiteX2018" fmla="*/ 927405 w 3097720"/>
                <a:gd name="connsiteY2018" fmla="*/ 11020 h 3075544"/>
                <a:gd name="connsiteX2019" fmla="*/ 921448 w 3097720"/>
                <a:gd name="connsiteY2019" fmla="*/ 10226 h 3075544"/>
                <a:gd name="connsiteX2020" fmla="*/ 918470 w 3097720"/>
                <a:gd name="connsiteY2020" fmla="*/ 9878 h 3075544"/>
                <a:gd name="connsiteX2021" fmla="*/ 915541 w 3097720"/>
                <a:gd name="connsiteY2021" fmla="*/ 9531 h 3075544"/>
                <a:gd name="connsiteX2022" fmla="*/ 912563 w 3097720"/>
                <a:gd name="connsiteY2022" fmla="*/ 9183 h 3075544"/>
                <a:gd name="connsiteX2023" fmla="*/ 909634 w 3097720"/>
                <a:gd name="connsiteY2023" fmla="*/ 8836 h 3075544"/>
                <a:gd name="connsiteX2024" fmla="*/ 906656 w 3097720"/>
                <a:gd name="connsiteY2024" fmla="*/ 8488 h 3075544"/>
                <a:gd name="connsiteX2025" fmla="*/ 903727 w 3097720"/>
                <a:gd name="connsiteY2025" fmla="*/ 8141 h 3075544"/>
                <a:gd name="connsiteX2026" fmla="*/ 900749 w 3097720"/>
                <a:gd name="connsiteY2026" fmla="*/ 7793 h 3075544"/>
                <a:gd name="connsiteX2027" fmla="*/ 894891 w 3097720"/>
                <a:gd name="connsiteY2027" fmla="*/ 7198 h 3075544"/>
                <a:gd name="connsiteX2028" fmla="*/ 891913 w 3097720"/>
                <a:gd name="connsiteY2028" fmla="*/ 6850 h 3075544"/>
                <a:gd name="connsiteX2029" fmla="*/ 886056 w 3097720"/>
                <a:gd name="connsiteY2029" fmla="*/ 6255 h 3075544"/>
                <a:gd name="connsiteX2030" fmla="*/ 883127 w 3097720"/>
                <a:gd name="connsiteY2030" fmla="*/ 6006 h 3075544"/>
                <a:gd name="connsiteX2031" fmla="*/ 877270 w 3097720"/>
                <a:gd name="connsiteY2031" fmla="*/ 5411 h 3075544"/>
                <a:gd name="connsiteX2032" fmla="*/ 874341 w 3097720"/>
                <a:gd name="connsiteY2032" fmla="*/ 5162 h 3075544"/>
                <a:gd name="connsiteX2033" fmla="*/ 871462 w 3097720"/>
                <a:gd name="connsiteY2033" fmla="*/ 4914 h 3075544"/>
                <a:gd name="connsiteX2034" fmla="*/ 865604 w 3097720"/>
                <a:gd name="connsiteY2034" fmla="*/ 4418 h 3075544"/>
                <a:gd name="connsiteX2035" fmla="*/ 862725 w 3097720"/>
                <a:gd name="connsiteY2035" fmla="*/ 4170 h 3075544"/>
                <a:gd name="connsiteX2036" fmla="*/ 859797 w 3097720"/>
                <a:gd name="connsiteY2036" fmla="*/ 3921 h 3075544"/>
                <a:gd name="connsiteX2037" fmla="*/ 856918 w 3097720"/>
                <a:gd name="connsiteY2037" fmla="*/ 3723 h 3075544"/>
                <a:gd name="connsiteX2038" fmla="*/ 853989 w 3097720"/>
                <a:gd name="connsiteY2038" fmla="*/ 3475 h 3075544"/>
                <a:gd name="connsiteX2039" fmla="*/ 851110 w 3097720"/>
                <a:gd name="connsiteY2039" fmla="*/ 3276 h 3075544"/>
                <a:gd name="connsiteX2040" fmla="*/ 848181 w 3097720"/>
                <a:gd name="connsiteY2040" fmla="*/ 3078 h 3075544"/>
                <a:gd name="connsiteX2041" fmla="*/ 836665 w 3097720"/>
                <a:gd name="connsiteY2041" fmla="*/ 2283 h 3075544"/>
                <a:gd name="connsiteX2042" fmla="*/ 830907 w 3097720"/>
                <a:gd name="connsiteY2042" fmla="*/ 1986 h 3075544"/>
                <a:gd name="connsiteX2043" fmla="*/ 828028 w 3097720"/>
                <a:gd name="connsiteY2043" fmla="*/ 1787 h 3075544"/>
                <a:gd name="connsiteX2044" fmla="*/ 822270 w 3097720"/>
                <a:gd name="connsiteY2044" fmla="*/ 1489 h 3075544"/>
                <a:gd name="connsiteX2045" fmla="*/ 819440 w 3097720"/>
                <a:gd name="connsiteY2045" fmla="*/ 1390 h 3075544"/>
                <a:gd name="connsiteX2046" fmla="*/ 816561 w 3097720"/>
                <a:gd name="connsiteY2046" fmla="*/ 1241 h 3075544"/>
                <a:gd name="connsiteX2047" fmla="*/ 813732 w 3097720"/>
                <a:gd name="connsiteY2047" fmla="*/ 1092 h 3075544"/>
                <a:gd name="connsiteX2048" fmla="*/ 810853 w 3097720"/>
                <a:gd name="connsiteY2048" fmla="*/ 993 h 3075544"/>
                <a:gd name="connsiteX2049" fmla="*/ 808023 w 3097720"/>
                <a:gd name="connsiteY2049" fmla="*/ 894 h 3075544"/>
                <a:gd name="connsiteX2050" fmla="*/ 805144 w 3097720"/>
                <a:gd name="connsiteY2050" fmla="*/ 794 h 3075544"/>
                <a:gd name="connsiteX2051" fmla="*/ 796656 w 3097720"/>
                <a:gd name="connsiteY2051" fmla="*/ 496 h 3075544"/>
                <a:gd name="connsiteX2052" fmla="*/ 793827 w 3097720"/>
                <a:gd name="connsiteY2052" fmla="*/ 447 h 3075544"/>
                <a:gd name="connsiteX2053" fmla="*/ 790947 w 3097720"/>
                <a:gd name="connsiteY2053" fmla="*/ 347 h 3075544"/>
                <a:gd name="connsiteX2054" fmla="*/ 788168 w 3097720"/>
                <a:gd name="connsiteY2054" fmla="*/ 298 h 3075544"/>
                <a:gd name="connsiteX2055" fmla="*/ 776850 w 3097720"/>
                <a:gd name="connsiteY2055" fmla="*/ 99 h 3075544"/>
                <a:gd name="connsiteX2056" fmla="*/ 774070 w 3097720"/>
                <a:gd name="connsiteY2056" fmla="*/ 50 h 3075544"/>
                <a:gd name="connsiteX2057" fmla="*/ 771241 w 3097720"/>
                <a:gd name="connsiteY2057" fmla="*/ 50 h 3075544"/>
                <a:gd name="connsiteX2058" fmla="*/ 768461 w 3097720"/>
                <a:gd name="connsiteY2058" fmla="*/ 0 h 3075544"/>
                <a:gd name="connsiteX2059" fmla="*/ 757243 w 3097720"/>
                <a:gd name="connsiteY2059" fmla="*/ 0 h 3075544"/>
                <a:gd name="connsiteX2060" fmla="*/ 754463 w 3097720"/>
                <a:gd name="connsiteY2060" fmla="*/ 50 h 3075544"/>
                <a:gd name="connsiteX2061" fmla="*/ 751683 w 3097720"/>
                <a:gd name="connsiteY2061" fmla="*/ 50 h 3075544"/>
                <a:gd name="connsiteX2062" fmla="*/ 748903 w 3097720"/>
                <a:gd name="connsiteY2062" fmla="*/ 99 h 3075544"/>
                <a:gd name="connsiteX2063" fmla="*/ 746123 w 3097720"/>
                <a:gd name="connsiteY2063" fmla="*/ 99 h 3075544"/>
                <a:gd name="connsiteX2064" fmla="*/ 743344 w 3097720"/>
                <a:gd name="connsiteY2064" fmla="*/ 149 h 3075544"/>
                <a:gd name="connsiteX2065" fmla="*/ 740614 w 3097720"/>
                <a:gd name="connsiteY2065" fmla="*/ 199 h 3075544"/>
                <a:gd name="connsiteX2066" fmla="*/ 737834 w 3097720"/>
                <a:gd name="connsiteY2066" fmla="*/ 248 h 3075544"/>
                <a:gd name="connsiteX2067" fmla="*/ 735054 w 3097720"/>
                <a:gd name="connsiteY2067" fmla="*/ 347 h 3075544"/>
                <a:gd name="connsiteX2068" fmla="*/ 732324 w 3097720"/>
                <a:gd name="connsiteY2068" fmla="*/ 397 h 3075544"/>
                <a:gd name="connsiteX2069" fmla="*/ 729544 w 3097720"/>
                <a:gd name="connsiteY2069" fmla="*/ 496 h 3075544"/>
                <a:gd name="connsiteX2070" fmla="*/ 726814 w 3097720"/>
                <a:gd name="connsiteY2070" fmla="*/ 546 h 3075544"/>
                <a:gd name="connsiteX2071" fmla="*/ 724084 w 3097720"/>
                <a:gd name="connsiteY2071" fmla="*/ 645 h 3075544"/>
                <a:gd name="connsiteX2072" fmla="*/ 721304 w 3097720"/>
                <a:gd name="connsiteY2072" fmla="*/ 745 h 3075544"/>
                <a:gd name="connsiteX2073" fmla="*/ 715844 w 3097720"/>
                <a:gd name="connsiteY2073" fmla="*/ 943 h 3075544"/>
                <a:gd name="connsiteX2074" fmla="*/ 713114 w 3097720"/>
                <a:gd name="connsiteY2074" fmla="*/ 1092 h 3075544"/>
                <a:gd name="connsiteX2075" fmla="*/ 710383 w 3097720"/>
                <a:gd name="connsiteY2075" fmla="*/ 1191 h 3075544"/>
                <a:gd name="connsiteX2076" fmla="*/ 702193 w 3097720"/>
                <a:gd name="connsiteY2076" fmla="*/ 1638 h 3075544"/>
                <a:gd name="connsiteX2077" fmla="*/ 699512 w 3097720"/>
                <a:gd name="connsiteY2077" fmla="*/ 1787 h 3075544"/>
                <a:gd name="connsiteX2078" fmla="*/ 696782 w 3097720"/>
                <a:gd name="connsiteY2078" fmla="*/ 1936 h 3075544"/>
                <a:gd name="connsiteX2079" fmla="*/ 694102 w 3097720"/>
                <a:gd name="connsiteY2079" fmla="*/ 2085 h 3075544"/>
                <a:gd name="connsiteX2080" fmla="*/ 691372 w 3097720"/>
                <a:gd name="connsiteY2080" fmla="*/ 2283 h 3075544"/>
                <a:gd name="connsiteX2081" fmla="*/ 688691 w 3097720"/>
                <a:gd name="connsiteY2081" fmla="*/ 2432 h 3075544"/>
                <a:gd name="connsiteX2082" fmla="*/ 685961 w 3097720"/>
                <a:gd name="connsiteY2082" fmla="*/ 2631 h 3075544"/>
                <a:gd name="connsiteX2083" fmla="*/ 675239 w 3097720"/>
                <a:gd name="connsiteY2083" fmla="*/ 3425 h 3075544"/>
                <a:gd name="connsiteX2084" fmla="*/ 672559 w 3097720"/>
                <a:gd name="connsiteY2084" fmla="*/ 3673 h 3075544"/>
                <a:gd name="connsiteX2085" fmla="*/ 669878 w 3097720"/>
                <a:gd name="connsiteY2085" fmla="*/ 3872 h 3075544"/>
                <a:gd name="connsiteX2086" fmla="*/ 667197 w 3097720"/>
                <a:gd name="connsiteY2086" fmla="*/ 4120 h 3075544"/>
                <a:gd name="connsiteX2087" fmla="*/ 664567 w 3097720"/>
                <a:gd name="connsiteY2087" fmla="*/ 4368 h 3075544"/>
                <a:gd name="connsiteX2088" fmla="*/ 661886 w 3097720"/>
                <a:gd name="connsiteY2088" fmla="*/ 4567 h 3075544"/>
                <a:gd name="connsiteX2089" fmla="*/ 659255 w 3097720"/>
                <a:gd name="connsiteY2089" fmla="*/ 4865 h 3075544"/>
                <a:gd name="connsiteX2090" fmla="*/ 656575 w 3097720"/>
                <a:gd name="connsiteY2090" fmla="*/ 5113 h 3075544"/>
                <a:gd name="connsiteX2091" fmla="*/ 653944 w 3097720"/>
                <a:gd name="connsiteY2091" fmla="*/ 5361 h 3075544"/>
                <a:gd name="connsiteX2092" fmla="*/ 651263 w 3097720"/>
                <a:gd name="connsiteY2092" fmla="*/ 5659 h 3075544"/>
                <a:gd name="connsiteX2093" fmla="*/ 648633 w 3097720"/>
                <a:gd name="connsiteY2093" fmla="*/ 5907 h 3075544"/>
                <a:gd name="connsiteX2094" fmla="*/ 635478 w 3097720"/>
                <a:gd name="connsiteY2094" fmla="*/ 7396 h 3075544"/>
                <a:gd name="connsiteX2095" fmla="*/ 632897 w 3097720"/>
                <a:gd name="connsiteY2095" fmla="*/ 7744 h 3075544"/>
                <a:gd name="connsiteX2096" fmla="*/ 630266 w 3097720"/>
                <a:gd name="connsiteY2096" fmla="*/ 8042 h 3075544"/>
                <a:gd name="connsiteX2097" fmla="*/ 627635 w 3097720"/>
                <a:gd name="connsiteY2097" fmla="*/ 8389 h 3075544"/>
                <a:gd name="connsiteX2098" fmla="*/ 625054 w 3097720"/>
                <a:gd name="connsiteY2098" fmla="*/ 8736 h 3075544"/>
                <a:gd name="connsiteX2099" fmla="*/ 622423 w 3097720"/>
                <a:gd name="connsiteY2099" fmla="*/ 9084 h 3075544"/>
                <a:gd name="connsiteX2100" fmla="*/ 614679 w 3097720"/>
                <a:gd name="connsiteY2100" fmla="*/ 10126 h 3075544"/>
                <a:gd name="connsiteX2101" fmla="*/ 609517 w 3097720"/>
                <a:gd name="connsiteY2101" fmla="*/ 10921 h 3075544"/>
                <a:gd name="connsiteX2102" fmla="*/ 606936 w 3097720"/>
                <a:gd name="connsiteY2102" fmla="*/ 11268 h 3075544"/>
                <a:gd name="connsiteX2103" fmla="*/ 601773 w 3097720"/>
                <a:gd name="connsiteY2103" fmla="*/ 12062 h 3075544"/>
                <a:gd name="connsiteX2104" fmla="*/ 599192 w 3097720"/>
                <a:gd name="connsiteY2104" fmla="*/ 12509 h 3075544"/>
                <a:gd name="connsiteX2105" fmla="*/ 596661 w 3097720"/>
                <a:gd name="connsiteY2105" fmla="*/ 12906 h 3075544"/>
                <a:gd name="connsiteX2106" fmla="*/ 594079 w 3097720"/>
                <a:gd name="connsiteY2106" fmla="*/ 13303 h 3075544"/>
                <a:gd name="connsiteX2107" fmla="*/ 589016 w 3097720"/>
                <a:gd name="connsiteY2107" fmla="*/ 14197 h 3075544"/>
                <a:gd name="connsiteX2108" fmla="*/ 586435 w 3097720"/>
                <a:gd name="connsiteY2108" fmla="*/ 14594 h 3075544"/>
                <a:gd name="connsiteX2109" fmla="*/ 583903 w 3097720"/>
                <a:gd name="connsiteY2109" fmla="*/ 15041 h 3075544"/>
                <a:gd name="connsiteX2110" fmla="*/ 581372 w 3097720"/>
                <a:gd name="connsiteY2110" fmla="*/ 15537 h 3075544"/>
                <a:gd name="connsiteX2111" fmla="*/ 576309 w 3097720"/>
                <a:gd name="connsiteY2111" fmla="*/ 16431 h 3075544"/>
                <a:gd name="connsiteX2112" fmla="*/ 573777 w 3097720"/>
                <a:gd name="connsiteY2112" fmla="*/ 16927 h 3075544"/>
                <a:gd name="connsiteX2113" fmla="*/ 571295 w 3097720"/>
                <a:gd name="connsiteY2113" fmla="*/ 17374 h 3075544"/>
                <a:gd name="connsiteX2114" fmla="*/ 566232 w 3097720"/>
                <a:gd name="connsiteY2114" fmla="*/ 18367 h 3075544"/>
                <a:gd name="connsiteX2115" fmla="*/ 561268 w 3097720"/>
                <a:gd name="connsiteY2115" fmla="*/ 19359 h 3075544"/>
                <a:gd name="connsiteX2116" fmla="*/ 558736 w 3097720"/>
                <a:gd name="connsiteY2116" fmla="*/ 19905 h 3075544"/>
                <a:gd name="connsiteX2117" fmla="*/ 556254 w 3097720"/>
                <a:gd name="connsiteY2117" fmla="*/ 20402 h 3075544"/>
                <a:gd name="connsiteX2118" fmla="*/ 551290 w 3097720"/>
                <a:gd name="connsiteY2118" fmla="*/ 21494 h 3075544"/>
                <a:gd name="connsiteX2119" fmla="*/ 548809 w 3097720"/>
                <a:gd name="connsiteY2119" fmla="*/ 21990 h 3075544"/>
                <a:gd name="connsiteX2120" fmla="*/ 546327 w 3097720"/>
                <a:gd name="connsiteY2120" fmla="*/ 22536 h 3075544"/>
                <a:gd name="connsiteX2121" fmla="*/ 543845 w 3097720"/>
                <a:gd name="connsiteY2121" fmla="*/ 23132 h 3075544"/>
                <a:gd name="connsiteX2122" fmla="*/ 541412 w 3097720"/>
                <a:gd name="connsiteY2122" fmla="*/ 23678 h 3075544"/>
                <a:gd name="connsiteX2123" fmla="*/ 538930 w 3097720"/>
                <a:gd name="connsiteY2123" fmla="*/ 24224 h 3075544"/>
                <a:gd name="connsiteX2124" fmla="*/ 536498 w 3097720"/>
                <a:gd name="connsiteY2124" fmla="*/ 24820 h 3075544"/>
                <a:gd name="connsiteX2125" fmla="*/ 534016 w 3097720"/>
                <a:gd name="connsiteY2125" fmla="*/ 25366 h 3075544"/>
                <a:gd name="connsiteX2126" fmla="*/ 529152 w 3097720"/>
                <a:gd name="connsiteY2126" fmla="*/ 26557 h 3075544"/>
                <a:gd name="connsiteX2127" fmla="*/ 526670 w 3097720"/>
                <a:gd name="connsiteY2127" fmla="*/ 27153 h 3075544"/>
                <a:gd name="connsiteX2128" fmla="*/ 524237 w 3097720"/>
                <a:gd name="connsiteY2128" fmla="*/ 27798 h 3075544"/>
                <a:gd name="connsiteX2129" fmla="*/ 521805 w 3097720"/>
                <a:gd name="connsiteY2129" fmla="*/ 28394 h 3075544"/>
                <a:gd name="connsiteX2130" fmla="*/ 519422 w 3097720"/>
                <a:gd name="connsiteY2130" fmla="*/ 28989 h 3075544"/>
                <a:gd name="connsiteX2131" fmla="*/ 512125 w 3097720"/>
                <a:gd name="connsiteY2131" fmla="*/ 30925 h 3075544"/>
                <a:gd name="connsiteX2132" fmla="*/ 507360 w 3097720"/>
                <a:gd name="connsiteY2132" fmla="*/ 32216 h 3075544"/>
                <a:gd name="connsiteX2133" fmla="*/ 504928 w 3097720"/>
                <a:gd name="connsiteY2133" fmla="*/ 32861 h 3075544"/>
                <a:gd name="connsiteX2134" fmla="*/ 502545 w 3097720"/>
                <a:gd name="connsiteY2134" fmla="*/ 33506 h 3075544"/>
                <a:gd name="connsiteX2135" fmla="*/ 497780 w 3097720"/>
                <a:gd name="connsiteY2135" fmla="*/ 34896 h 3075544"/>
                <a:gd name="connsiteX2136" fmla="*/ 495397 w 3097720"/>
                <a:gd name="connsiteY2136" fmla="*/ 35542 h 3075544"/>
                <a:gd name="connsiteX2137" fmla="*/ 490632 w 3097720"/>
                <a:gd name="connsiteY2137" fmla="*/ 36932 h 3075544"/>
                <a:gd name="connsiteX2138" fmla="*/ 488299 w 3097720"/>
                <a:gd name="connsiteY2138" fmla="*/ 37676 h 3075544"/>
                <a:gd name="connsiteX2139" fmla="*/ 483533 w 3097720"/>
                <a:gd name="connsiteY2139" fmla="*/ 39066 h 3075544"/>
                <a:gd name="connsiteX2140" fmla="*/ 476534 w 3097720"/>
                <a:gd name="connsiteY2140" fmla="*/ 41300 h 3075544"/>
                <a:gd name="connsiteX2141" fmla="*/ 474152 w 3097720"/>
                <a:gd name="connsiteY2141" fmla="*/ 42044 h 3075544"/>
                <a:gd name="connsiteX2142" fmla="*/ 471818 w 3097720"/>
                <a:gd name="connsiteY2142" fmla="*/ 42789 h 3075544"/>
                <a:gd name="connsiteX2143" fmla="*/ 469535 w 3097720"/>
                <a:gd name="connsiteY2143" fmla="*/ 43534 h 3075544"/>
                <a:gd name="connsiteX2144" fmla="*/ 467202 w 3097720"/>
                <a:gd name="connsiteY2144" fmla="*/ 44278 h 3075544"/>
                <a:gd name="connsiteX2145" fmla="*/ 462536 w 3097720"/>
                <a:gd name="connsiteY2145" fmla="*/ 45867 h 3075544"/>
                <a:gd name="connsiteX2146" fmla="*/ 460253 w 3097720"/>
                <a:gd name="connsiteY2146" fmla="*/ 46611 h 3075544"/>
                <a:gd name="connsiteX2147" fmla="*/ 457920 w 3097720"/>
                <a:gd name="connsiteY2147" fmla="*/ 47405 h 3075544"/>
                <a:gd name="connsiteX2148" fmla="*/ 455636 w 3097720"/>
                <a:gd name="connsiteY2148" fmla="*/ 48200 h 3075544"/>
                <a:gd name="connsiteX2149" fmla="*/ 453353 w 3097720"/>
                <a:gd name="connsiteY2149" fmla="*/ 49044 h 3075544"/>
                <a:gd name="connsiteX2150" fmla="*/ 448786 w 3097720"/>
                <a:gd name="connsiteY2150" fmla="*/ 50632 h 3075544"/>
                <a:gd name="connsiteX2151" fmla="*/ 444219 w 3097720"/>
                <a:gd name="connsiteY2151" fmla="*/ 52320 h 3075544"/>
                <a:gd name="connsiteX2152" fmla="*/ 441936 w 3097720"/>
                <a:gd name="connsiteY2152" fmla="*/ 53114 h 3075544"/>
                <a:gd name="connsiteX2153" fmla="*/ 439652 w 3097720"/>
                <a:gd name="connsiteY2153" fmla="*/ 53958 h 3075544"/>
                <a:gd name="connsiteX2154" fmla="*/ 437419 w 3097720"/>
                <a:gd name="connsiteY2154" fmla="*/ 54851 h 3075544"/>
                <a:gd name="connsiteX2155" fmla="*/ 435135 w 3097720"/>
                <a:gd name="connsiteY2155" fmla="*/ 55695 h 3075544"/>
                <a:gd name="connsiteX2156" fmla="*/ 432902 w 3097720"/>
                <a:gd name="connsiteY2156" fmla="*/ 56539 h 3075544"/>
                <a:gd name="connsiteX2157" fmla="*/ 430668 w 3097720"/>
                <a:gd name="connsiteY2157" fmla="*/ 57433 h 3075544"/>
                <a:gd name="connsiteX2158" fmla="*/ 428434 w 3097720"/>
                <a:gd name="connsiteY2158" fmla="*/ 58276 h 3075544"/>
                <a:gd name="connsiteX2159" fmla="*/ 426151 w 3097720"/>
                <a:gd name="connsiteY2159" fmla="*/ 59170 h 3075544"/>
                <a:gd name="connsiteX2160" fmla="*/ 423917 w 3097720"/>
                <a:gd name="connsiteY2160" fmla="*/ 60063 h 3075544"/>
                <a:gd name="connsiteX2161" fmla="*/ 421733 w 3097720"/>
                <a:gd name="connsiteY2161" fmla="*/ 60957 h 3075544"/>
                <a:gd name="connsiteX2162" fmla="*/ 417265 w 3097720"/>
                <a:gd name="connsiteY2162" fmla="*/ 62744 h 3075544"/>
                <a:gd name="connsiteX2163" fmla="*/ 415081 w 3097720"/>
                <a:gd name="connsiteY2163" fmla="*/ 63687 h 3075544"/>
                <a:gd name="connsiteX2164" fmla="*/ 412847 w 3097720"/>
                <a:gd name="connsiteY2164" fmla="*/ 64581 h 3075544"/>
                <a:gd name="connsiteX2165" fmla="*/ 410663 w 3097720"/>
                <a:gd name="connsiteY2165" fmla="*/ 65524 h 3075544"/>
                <a:gd name="connsiteX2166" fmla="*/ 408430 w 3097720"/>
                <a:gd name="connsiteY2166" fmla="*/ 66467 h 3075544"/>
                <a:gd name="connsiteX2167" fmla="*/ 399693 w 3097720"/>
                <a:gd name="connsiteY2167" fmla="*/ 70239 h 3075544"/>
                <a:gd name="connsiteX2168" fmla="*/ 397559 w 3097720"/>
                <a:gd name="connsiteY2168" fmla="*/ 71232 h 3075544"/>
                <a:gd name="connsiteX2169" fmla="*/ 395374 w 3097720"/>
                <a:gd name="connsiteY2169" fmla="*/ 72175 h 3075544"/>
                <a:gd name="connsiteX2170" fmla="*/ 393190 w 3097720"/>
                <a:gd name="connsiteY2170" fmla="*/ 73168 h 3075544"/>
                <a:gd name="connsiteX2171" fmla="*/ 388921 w 3097720"/>
                <a:gd name="connsiteY2171" fmla="*/ 75154 h 3075544"/>
                <a:gd name="connsiteX2172" fmla="*/ 386737 w 3097720"/>
                <a:gd name="connsiteY2172" fmla="*/ 76147 h 3075544"/>
                <a:gd name="connsiteX2173" fmla="*/ 382468 w 3097720"/>
                <a:gd name="connsiteY2173" fmla="*/ 78132 h 3075544"/>
                <a:gd name="connsiteX2174" fmla="*/ 378199 w 3097720"/>
                <a:gd name="connsiteY2174" fmla="*/ 80217 h 3075544"/>
                <a:gd name="connsiteX2175" fmla="*/ 376115 w 3097720"/>
                <a:gd name="connsiteY2175" fmla="*/ 81210 h 3075544"/>
                <a:gd name="connsiteX2176" fmla="*/ 371846 w 3097720"/>
                <a:gd name="connsiteY2176" fmla="*/ 83295 h 3075544"/>
                <a:gd name="connsiteX2177" fmla="*/ 369761 w 3097720"/>
                <a:gd name="connsiteY2177" fmla="*/ 84337 h 3075544"/>
                <a:gd name="connsiteX2178" fmla="*/ 367676 w 3097720"/>
                <a:gd name="connsiteY2178" fmla="*/ 85429 h 3075544"/>
                <a:gd name="connsiteX2179" fmla="*/ 365541 w 3097720"/>
                <a:gd name="connsiteY2179" fmla="*/ 86471 h 3075544"/>
                <a:gd name="connsiteX2180" fmla="*/ 363457 w 3097720"/>
                <a:gd name="connsiteY2180" fmla="*/ 87514 h 3075544"/>
                <a:gd name="connsiteX2181" fmla="*/ 359287 w 3097720"/>
                <a:gd name="connsiteY2181" fmla="*/ 89698 h 3075544"/>
                <a:gd name="connsiteX2182" fmla="*/ 357252 w 3097720"/>
                <a:gd name="connsiteY2182" fmla="*/ 90790 h 3075544"/>
                <a:gd name="connsiteX2183" fmla="*/ 353082 w 3097720"/>
                <a:gd name="connsiteY2183" fmla="*/ 92974 h 3075544"/>
                <a:gd name="connsiteX2184" fmla="*/ 351047 w 3097720"/>
                <a:gd name="connsiteY2184" fmla="*/ 94066 h 3075544"/>
                <a:gd name="connsiteX2185" fmla="*/ 348962 w 3097720"/>
                <a:gd name="connsiteY2185" fmla="*/ 95208 h 3075544"/>
                <a:gd name="connsiteX2186" fmla="*/ 346927 w 3097720"/>
                <a:gd name="connsiteY2186" fmla="*/ 96300 h 3075544"/>
                <a:gd name="connsiteX2187" fmla="*/ 336751 w 3097720"/>
                <a:gd name="connsiteY2187" fmla="*/ 102009 h 3075544"/>
                <a:gd name="connsiteX2188" fmla="*/ 334765 w 3097720"/>
                <a:gd name="connsiteY2188" fmla="*/ 103150 h 3075544"/>
                <a:gd name="connsiteX2189" fmla="*/ 332730 w 3097720"/>
                <a:gd name="connsiteY2189" fmla="*/ 104342 h 3075544"/>
                <a:gd name="connsiteX2190" fmla="*/ 330745 w 3097720"/>
                <a:gd name="connsiteY2190" fmla="*/ 105483 h 3075544"/>
                <a:gd name="connsiteX2191" fmla="*/ 328759 w 3097720"/>
                <a:gd name="connsiteY2191" fmla="*/ 106675 h 3075544"/>
                <a:gd name="connsiteX2192" fmla="*/ 326724 w 3097720"/>
                <a:gd name="connsiteY2192" fmla="*/ 107866 h 3075544"/>
                <a:gd name="connsiteX2193" fmla="*/ 320767 w 3097720"/>
                <a:gd name="connsiteY2193" fmla="*/ 111440 h 3075544"/>
                <a:gd name="connsiteX2194" fmla="*/ 318831 w 3097720"/>
                <a:gd name="connsiteY2194" fmla="*/ 112631 h 3075544"/>
                <a:gd name="connsiteX2195" fmla="*/ 316846 w 3097720"/>
                <a:gd name="connsiteY2195" fmla="*/ 113823 h 3075544"/>
                <a:gd name="connsiteX2196" fmla="*/ 314860 w 3097720"/>
                <a:gd name="connsiteY2196" fmla="*/ 115064 h 3075544"/>
                <a:gd name="connsiteX2197" fmla="*/ 310988 w 3097720"/>
                <a:gd name="connsiteY2197" fmla="*/ 117546 h 3075544"/>
                <a:gd name="connsiteX2198" fmla="*/ 309003 w 3097720"/>
                <a:gd name="connsiteY2198" fmla="*/ 118737 h 3075544"/>
                <a:gd name="connsiteX2199" fmla="*/ 307067 w 3097720"/>
                <a:gd name="connsiteY2199" fmla="*/ 120028 h 3075544"/>
                <a:gd name="connsiteX2200" fmla="*/ 303195 w 3097720"/>
                <a:gd name="connsiteY2200" fmla="*/ 122510 h 3075544"/>
                <a:gd name="connsiteX2201" fmla="*/ 301309 w 3097720"/>
                <a:gd name="connsiteY2201" fmla="*/ 123800 h 3075544"/>
                <a:gd name="connsiteX2202" fmla="*/ 299373 w 3097720"/>
                <a:gd name="connsiteY2202" fmla="*/ 125041 h 3075544"/>
                <a:gd name="connsiteX2203" fmla="*/ 297437 w 3097720"/>
                <a:gd name="connsiteY2203" fmla="*/ 126332 h 3075544"/>
                <a:gd name="connsiteX2204" fmla="*/ 293664 w 3097720"/>
                <a:gd name="connsiteY2204" fmla="*/ 128913 h 3075544"/>
                <a:gd name="connsiteX2205" fmla="*/ 291728 w 3097720"/>
                <a:gd name="connsiteY2205" fmla="*/ 130204 h 3075544"/>
                <a:gd name="connsiteX2206" fmla="*/ 287956 w 3097720"/>
                <a:gd name="connsiteY2206" fmla="*/ 132785 h 3075544"/>
                <a:gd name="connsiteX2207" fmla="*/ 286069 w 3097720"/>
                <a:gd name="connsiteY2207" fmla="*/ 134125 h 3075544"/>
                <a:gd name="connsiteX2208" fmla="*/ 284233 w 3097720"/>
                <a:gd name="connsiteY2208" fmla="*/ 135416 h 3075544"/>
                <a:gd name="connsiteX2209" fmla="*/ 280460 w 3097720"/>
                <a:gd name="connsiteY2209" fmla="*/ 138096 h 3075544"/>
                <a:gd name="connsiteX2210" fmla="*/ 278624 w 3097720"/>
                <a:gd name="connsiteY2210" fmla="*/ 139387 h 3075544"/>
                <a:gd name="connsiteX2211" fmla="*/ 276787 w 3097720"/>
                <a:gd name="connsiteY2211" fmla="*/ 140777 h 3075544"/>
                <a:gd name="connsiteX2212" fmla="*/ 274901 w 3097720"/>
                <a:gd name="connsiteY2212" fmla="*/ 142117 h 3075544"/>
                <a:gd name="connsiteX2213" fmla="*/ 271227 w 3097720"/>
                <a:gd name="connsiteY2213" fmla="*/ 144798 h 3075544"/>
                <a:gd name="connsiteX2214" fmla="*/ 269391 w 3097720"/>
                <a:gd name="connsiteY2214" fmla="*/ 146187 h 3075544"/>
                <a:gd name="connsiteX2215" fmla="*/ 267604 w 3097720"/>
                <a:gd name="connsiteY2215" fmla="*/ 147577 h 3075544"/>
                <a:gd name="connsiteX2216" fmla="*/ 265767 w 3097720"/>
                <a:gd name="connsiteY2216" fmla="*/ 148918 h 3075544"/>
                <a:gd name="connsiteX2217" fmla="*/ 263930 w 3097720"/>
                <a:gd name="connsiteY2217" fmla="*/ 150307 h 3075544"/>
                <a:gd name="connsiteX2218" fmla="*/ 262143 w 3097720"/>
                <a:gd name="connsiteY2218" fmla="*/ 151697 h 3075544"/>
                <a:gd name="connsiteX2219" fmla="*/ 260356 w 3097720"/>
                <a:gd name="connsiteY2219" fmla="*/ 153137 h 3075544"/>
                <a:gd name="connsiteX2220" fmla="*/ 258520 w 3097720"/>
                <a:gd name="connsiteY2220" fmla="*/ 154527 h 3075544"/>
                <a:gd name="connsiteX2221" fmla="*/ 256733 w 3097720"/>
                <a:gd name="connsiteY2221" fmla="*/ 155917 h 3075544"/>
                <a:gd name="connsiteX2222" fmla="*/ 254946 w 3097720"/>
                <a:gd name="connsiteY2222" fmla="*/ 157356 h 3075544"/>
                <a:gd name="connsiteX2223" fmla="*/ 253159 w 3097720"/>
                <a:gd name="connsiteY2223" fmla="*/ 158746 h 3075544"/>
                <a:gd name="connsiteX2224" fmla="*/ 251421 w 3097720"/>
                <a:gd name="connsiteY2224" fmla="*/ 160186 h 3075544"/>
                <a:gd name="connsiteX2225" fmla="*/ 247847 w 3097720"/>
                <a:gd name="connsiteY2225" fmla="*/ 163065 h 3075544"/>
                <a:gd name="connsiteX2226" fmla="*/ 246110 w 3097720"/>
                <a:gd name="connsiteY2226" fmla="*/ 164504 h 3075544"/>
                <a:gd name="connsiteX2227" fmla="*/ 244373 w 3097720"/>
                <a:gd name="connsiteY2227" fmla="*/ 165993 h 3075544"/>
                <a:gd name="connsiteX2228" fmla="*/ 240898 w 3097720"/>
                <a:gd name="connsiteY2228" fmla="*/ 168873 h 3075544"/>
                <a:gd name="connsiteX2229" fmla="*/ 233948 w 3097720"/>
                <a:gd name="connsiteY2229" fmla="*/ 174829 h 3075544"/>
                <a:gd name="connsiteX2230" fmla="*/ 230573 w 3097720"/>
                <a:gd name="connsiteY2230" fmla="*/ 177808 h 3075544"/>
                <a:gd name="connsiteX2231" fmla="*/ 228836 w 3097720"/>
                <a:gd name="connsiteY2231" fmla="*/ 179297 h 3075544"/>
                <a:gd name="connsiteX2232" fmla="*/ 227148 w 3097720"/>
                <a:gd name="connsiteY2232" fmla="*/ 180836 h 3075544"/>
                <a:gd name="connsiteX2233" fmla="*/ 225460 w 3097720"/>
                <a:gd name="connsiteY2233" fmla="*/ 182325 h 3075544"/>
                <a:gd name="connsiteX2234" fmla="*/ 223773 w 3097720"/>
                <a:gd name="connsiteY2234" fmla="*/ 183864 h 3075544"/>
                <a:gd name="connsiteX2235" fmla="*/ 222134 w 3097720"/>
                <a:gd name="connsiteY2235" fmla="*/ 185402 h 3075544"/>
                <a:gd name="connsiteX2236" fmla="*/ 218759 w 3097720"/>
                <a:gd name="connsiteY2236" fmla="*/ 188480 h 3075544"/>
                <a:gd name="connsiteX2237" fmla="*/ 215483 w 3097720"/>
                <a:gd name="connsiteY2237" fmla="*/ 191558 h 3075544"/>
                <a:gd name="connsiteX2238" fmla="*/ 213795 w 3097720"/>
                <a:gd name="connsiteY2238" fmla="*/ 193146 h 3075544"/>
                <a:gd name="connsiteX2239" fmla="*/ 212157 w 3097720"/>
                <a:gd name="connsiteY2239" fmla="*/ 194685 h 3075544"/>
                <a:gd name="connsiteX2240" fmla="*/ 210519 w 3097720"/>
                <a:gd name="connsiteY2240" fmla="*/ 196273 h 3075544"/>
                <a:gd name="connsiteX2241" fmla="*/ 208930 w 3097720"/>
                <a:gd name="connsiteY2241" fmla="*/ 197862 h 3075544"/>
                <a:gd name="connsiteX2242" fmla="*/ 205654 w 3097720"/>
                <a:gd name="connsiteY2242" fmla="*/ 201039 h 3075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</a:cxnLst>
              <a:rect l="l" t="t" r="r" b="b"/>
              <a:pathLst>
                <a:path w="3097720" h="3075544">
                  <a:moveTo>
                    <a:pt x="204066" y="202627"/>
                  </a:moveTo>
                  <a:lnTo>
                    <a:pt x="202428" y="204216"/>
                  </a:lnTo>
                  <a:lnTo>
                    <a:pt x="200839" y="205804"/>
                  </a:lnTo>
                  <a:lnTo>
                    <a:pt x="197662" y="209080"/>
                  </a:lnTo>
                  <a:lnTo>
                    <a:pt x="196074" y="210669"/>
                  </a:lnTo>
                  <a:lnTo>
                    <a:pt x="194486" y="212307"/>
                  </a:lnTo>
                  <a:lnTo>
                    <a:pt x="192947" y="213945"/>
                  </a:lnTo>
                  <a:lnTo>
                    <a:pt x="191358" y="215583"/>
                  </a:lnTo>
                  <a:lnTo>
                    <a:pt x="189819" y="217221"/>
                  </a:lnTo>
                  <a:lnTo>
                    <a:pt x="188231" y="218909"/>
                  </a:lnTo>
                  <a:lnTo>
                    <a:pt x="186692" y="220547"/>
                  </a:lnTo>
                  <a:lnTo>
                    <a:pt x="185153" y="222235"/>
                  </a:lnTo>
                  <a:lnTo>
                    <a:pt x="183615" y="223873"/>
                  </a:lnTo>
                  <a:lnTo>
                    <a:pt x="182125" y="225560"/>
                  </a:lnTo>
                  <a:lnTo>
                    <a:pt x="179048" y="228936"/>
                  </a:lnTo>
                  <a:lnTo>
                    <a:pt x="176069" y="232311"/>
                  </a:lnTo>
                  <a:lnTo>
                    <a:pt x="174531" y="234049"/>
                  </a:lnTo>
                  <a:lnTo>
                    <a:pt x="173041" y="235737"/>
                  </a:lnTo>
                  <a:lnTo>
                    <a:pt x="171552" y="237474"/>
                  </a:lnTo>
                  <a:lnTo>
                    <a:pt x="170063" y="239162"/>
                  </a:lnTo>
                  <a:lnTo>
                    <a:pt x="168624" y="240899"/>
                  </a:lnTo>
                  <a:lnTo>
                    <a:pt x="167134" y="242636"/>
                  </a:lnTo>
                  <a:lnTo>
                    <a:pt x="165695" y="244374"/>
                  </a:lnTo>
                  <a:lnTo>
                    <a:pt x="164206" y="246111"/>
                  </a:lnTo>
                  <a:lnTo>
                    <a:pt x="162766" y="247898"/>
                  </a:lnTo>
                  <a:lnTo>
                    <a:pt x="159887" y="251373"/>
                  </a:lnTo>
                  <a:lnTo>
                    <a:pt x="157008" y="254947"/>
                  </a:lnTo>
                  <a:lnTo>
                    <a:pt x="155618" y="256734"/>
                  </a:lnTo>
                  <a:lnTo>
                    <a:pt x="154179" y="258471"/>
                  </a:lnTo>
                  <a:lnTo>
                    <a:pt x="152789" y="260308"/>
                  </a:lnTo>
                  <a:lnTo>
                    <a:pt x="148619" y="265669"/>
                  </a:lnTo>
                  <a:lnTo>
                    <a:pt x="145839" y="269342"/>
                  </a:lnTo>
                  <a:lnTo>
                    <a:pt x="144449" y="271129"/>
                  </a:lnTo>
                  <a:lnTo>
                    <a:pt x="143109" y="272966"/>
                  </a:lnTo>
                  <a:lnTo>
                    <a:pt x="141719" y="274803"/>
                  </a:lnTo>
                  <a:lnTo>
                    <a:pt x="139039" y="278476"/>
                  </a:lnTo>
                  <a:lnTo>
                    <a:pt x="137699" y="280362"/>
                  </a:lnTo>
                  <a:lnTo>
                    <a:pt x="136358" y="282199"/>
                  </a:lnTo>
                  <a:lnTo>
                    <a:pt x="135018" y="284085"/>
                  </a:lnTo>
                  <a:lnTo>
                    <a:pt x="133727" y="285922"/>
                  </a:lnTo>
                  <a:lnTo>
                    <a:pt x="132387" y="287808"/>
                  </a:lnTo>
                  <a:lnTo>
                    <a:pt x="125934" y="297239"/>
                  </a:lnTo>
                  <a:lnTo>
                    <a:pt x="124643" y="299175"/>
                  </a:lnTo>
                  <a:lnTo>
                    <a:pt x="123353" y="301062"/>
                  </a:lnTo>
                  <a:lnTo>
                    <a:pt x="122112" y="302998"/>
                  </a:lnTo>
                  <a:lnTo>
                    <a:pt x="120821" y="304934"/>
                  </a:lnTo>
                  <a:lnTo>
                    <a:pt x="119580" y="306820"/>
                  </a:lnTo>
                  <a:lnTo>
                    <a:pt x="115857" y="312628"/>
                  </a:lnTo>
                  <a:lnTo>
                    <a:pt x="114666" y="314613"/>
                  </a:lnTo>
                  <a:lnTo>
                    <a:pt x="113425" y="316549"/>
                  </a:lnTo>
                  <a:lnTo>
                    <a:pt x="112184" y="318535"/>
                  </a:lnTo>
                  <a:lnTo>
                    <a:pt x="110993" y="320471"/>
                  </a:lnTo>
                  <a:lnTo>
                    <a:pt x="105036" y="330398"/>
                  </a:lnTo>
                  <a:lnTo>
                    <a:pt x="103894" y="332384"/>
                  </a:lnTo>
                  <a:lnTo>
                    <a:pt x="102703" y="334370"/>
                  </a:lnTo>
                  <a:lnTo>
                    <a:pt x="101561" y="336405"/>
                  </a:lnTo>
                  <a:lnTo>
                    <a:pt x="100420" y="338390"/>
                  </a:lnTo>
                  <a:lnTo>
                    <a:pt x="99228" y="340426"/>
                  </a:lnTo>
                  <a:lnTo>
                    <a:pt x="98136" y="342461"/>
                  </a:lnTo>
                  <a:lnTo>
                    <a:pt x="94711" y="348566"/>
                  </a:lnTo>
                  <a:lnTo>
                    <a:pt x="92527" y="352637"/>
                  </a:lnTo>
                  <a:lnTo>
                    <a:pt x="91385" y="354722"/>
                  </a:lnTo>
                  <a:lnTo>
                    <a:pt x="90293" y="356757"/>
                  </a:lnTo>
                  <a:lnTo>
                    <a:pt x="89251" y="358842"/>
                  </a:lnTo>
                  <a:lnTo>
                    <a:pt x="88159" y="360877"/>
                  </a:lnTo>
                  <a:lnTo>
                    <a:pt x="85975" y="365047"/>
                  </a:lnTo>
                  <a:lnTo>
                    <a:pt x="83890" y="369216"/>
                  </a:lnTo>
                  <a:lnTo>
                    <a:pt x="82847" y="371351"/>
                  </a:lnTo>
                  <a:lnTo>
                    <a:pt x="80763" y="375520"/>
                  </a:lnTo>
                  <a:lnTo>
                    <a:pt x="79720" y="377655"/>
                  </a:lnTo>
                  <a:lnTo>
                    <a:pt x="78678" y="379740"/>
                  </a:lnTo>
                  <a:lnTo>
                    <a:pt x="77685" y="381874"/>
                  </a:lnTo>
                  <a:lnTo>
                    <a:pt x="76643" y="384009"/>
                  </a:lnTo>
                  <a:lnTo>
                    <a:pt x="72671" y="392547"/>
                  </a:lnTo>
                  <a:lnTo>
                    <a:pt x="71728" y="394731"/>
                  </a:lnTo>
                  <a:lnTo>
                    <a:pt x="70736" y="396865"/>
                  </a:lnTo>
                  <a:lnTo>
                    <a:pt x="69792" y="399049"/>
                  </a:lnTo>
                  <a:lnTo>
                    <a:pt x="68800" y="401184"/>
                  </a:lnTo>
                  <a:lnTo>
                    <a:pt x="64084" y="412105"/>
                  </a:lnTo>
                  <a:lnTo>
                    <a:pt x="63190" y="414289"/>
                  </a:lnTo>
                  <a:lnTo>
                    <a:pt x="62297" y="416522"/>
                  </a:lnTo>
                  <a:lnTo>
                    <a:pt x="61354" y="418707"/>
                  </a:lnTo>
                  <a:lnTo>
                    <a:pt x="60460" y="420940"/>
                  </a:lnTo>
                  <a:lnTo>
                    <a:pt x="59567" y="423124"/>
                  </a:lnTo>
                  <a:lnTo>
                    <a:pt x="57780" y="427592"/>
                  </a:lnTo>
                  <a:lnTo>
                    <a:pt x="56936" y="429826"/>
                  </a:lnTo>
                  <a:lnTo>
                    <a:pt x="56042" y="432060"/>
                  </a:lnTo>
                  <a:lnTo>
                    <a:pt x="54355" y="436527"/>
                  </a:lnTo>
                  <a:lnTo>
                    <a:pt x="53511" y="438810"/>
                  </a:lnTo>
                  <a:lnTo>
                    <a:pt x="52667" y="441044"/>
                  </a:lnTo>
                  <a:lnTo>
                    <a:pt x="51823" y="443328"/>
                  </a:lnTo>
                  <a:lnTo>
                    <a:pt x="50979" y="445561"/>
                  </a:lnTo>
                  <a:lnTo>
                    <a:pt x="50185" y="447845"/>
                  </a:lnTo>
                  <a:lnTo>
                    <a:pt x="49341" y="450128"/>
                  </a:lnTo>
                  <a:lnTo>
                    <a:pt x="45370" y="461545"/>
                  </a:lnTo>
                  <a:lnTo>
                    <a:pt x="44576" y="463878"/>
                  </a:lnTo>
                  <a:lnTo>
                    <a:pt x="43831" y="466162"/>
                  </a:lnTo>
                  <a:lnTo>
                    <a:pt x="43037" y="468495"/>
                  </a:lnTo>
                  <a:lnTo>
                    <a:pt x="42292" y="470828"/>
                  </a:lnTo>
                  <a:lnTo>
                    <a:pt x="41548" y="473111"/>
                  </a:lnTo>
                  <a:lnTo>
                    <a:pt x="40059" y="477777"/>
                  </a:lnTo>
                  <a:lnTo>
                    <a:pt x="39364" y="480110"/>
                  </a:lnTo>
                  <a:lnTo>
                    <a:pt x="38619" y="482443"/>
                  </a:lnTo>
                  <a:lnTo>
                    <a:pt x="37924" y="484826"/>
                  </a:lnTo>
                  <a:lnTo>
                    <a:pt x="37180" y="487159"/>
                  </a:lnTo>
                  <a:lnTo>
                    <a:pt x="36485" y="489492"/>
                  </a:lnTo>
                  <a:lnTo>
                    <a:pt x="35790" y="491875"/>
                  </a:lnTo>
                  <a:lnTo>
                    <a:pt x="35095" y="494208"/>
                  </a:lnTo>
                  <a:lnTo>
                    <a:pt x="34400" y="496590"/>
                  </a:lnTo>
                  <a:lnTo>
                    <a:pt x="33755" y="498973"/>
                  </a:lnTo>
                  <a:lnTo>
                    <a:pt x="33060" y="501356"/>
                  </a:lnTo>
                  <a:lnTo>
                    <a:pt x="30478" y="510887"/>
                  </a:lnTo>
                  <a:lnTo>
                    <a:pt x="29833" y="513319"/>
                  </a:lnTo>
                  <a:lnTo>
                    <a:pt x="29188" y="515702"/>
                  </a:lnTo>
                  <a:lnTo>
                    <a:pt x="28542" y="518134"/>
                  </a:lnTo>
                  <a:lnTo>
                    <a:pt x="27947" y="520517"/>
                  </a:lnTo>
                  <a:lnTo>
                    <a:pt x="24373" y="535110"/>
                  </a:lnTo>
                  <a:lnTo>
                    <a:pt x="23827" y="537543"/>
                  </a:lnTo>
                  <a:lnTo>
                    <a:pt x="23231" y="539975"/>
                  </a:lnTo>
                  <a:lnTo>
                    <a:pt x="22685" y="542457"/>
                  </a:lnTo>
                  <a:lnTo>
                    <a:pt x="22139" y="544889"/>
                  </a:lnTo>
                  <a:lnTo>
                    <a:pt x="21047" y="549853"/>
                  </a:lnTo>
                  <a:lnTo>
                    <a:pt x="20551" y="552286"/>
                  </a:lnTo>
                  <a:lnTo>
                    <a:pt x="20005" y="554768"/>
                  </a:lnTo>
                  <a:lnTo>
                    <a:pt x="19508" y="557250"/>
                  </a:lnTo>
                  <a:lnTo>
                    <a:pt x="18962" y="559732"/>
                  </a:lnTo>
                  <a:lnTo>
                    <a:pt x="17969" y="564695"/>
                  </a:lnTo>
                  <a:lnTo>
                    <a:pt x="17473" y="567227"/>
                  </a:lnTo>
                  <a:lnTo>
                    <a:pt x="17026" y="569709"/>
                  </a:lnTo>
                  <a:lnTo>
                    <a:pt x="16530" y="572241"/>
                  </a:lnTo>
                  <a:lnTo>
                    <a:pt x="16083" y="574723"/>
                  </a:lnTo>
                  <a:lnTo>
                    <a:pt x="15587" y="577254"/>
                  </a:lnTo>
                  <a:lnTo>
                    <a:pt x="15140" y="579736"/>
                  </a:lnTo>
                  <a:lnTo>
                    <a:pt x="13800" y="587331"/>
                  </a:lnTo>
                  <a:lnTo>
                    <a:pt x="13403" y="589863"/>
                  </a:lnTo>
                  <a:lnTo>
                    <a:pt x="12956" y="592394"/>
                  </a:lnTo>
                  <a:lnTo>
                    <a:pt x="12559" y="594926"/>
                  </a:lnTo>
                  <a:lnTo>
                    <a:pt x="12162" y="597507"/>
                  </a:lnTo>
                  <a:lnTo>
                    <a:pt x="11764" y="600039"/>
                  </a:lnTo>
                  <a:lnTo>
                    <a:pt x="11367" y="602620"/>
                  </a:lnTo>
                  <a:lnTo>
                    <a:pt x="10970" y="605151"/>
                  </a:lnTo>
                  <a:lnTo>
                    <a:pt x="10573" y="607733"/>
                  </a:lnTo>
                  <a:lnTo>
                    <a:pt x="10176" y="610264"/>
                  </a:lnTo>
                  <a:lnTo>
                    <a:pt x="8091" y="625752"/>
                  </a:lnTo>
                  <a:lnTo>
                    <a:pt x="7744" y="628383"/>
                  </a:lnTo>
                  <a:lnTo>
                    <a:pt x="7446" y="630964"/>
                  </a:lnTo>
                  <a:lnTo>
                    <a:pt x="7148" y="633595"/>
                  </a:lnTo>
                  <a:lnTo>
                    <a:pt x="6801" y="636176"/>
                  </a:lnTo>
                  <a:lnTo>
                    <a:pt x="6503" y="638807"/>
                  </a:lnTo>
                  <a:lnTo>
                    <a:pt x="6205" y="641388"/>
                  </a:lnTo>
                  <a:lnTo>
                    <a:pt x="5957" y="644019"/>
                  </a:lnTo>
                  <a:lnTo>
                    <a:pt x="5361" y="649281"/>
                  </a:lnTo>
                  <a:lnTo>
                    <a:pt x="4368" y="659804"/>
                  </a:lnTo>
                  <a:lnTo>
                    <a:pt x="4120" y="662485"/>
                  </a:lnTo>
                  <a:lnTo>
                    <a:pt x="3872" y="665116"/>
                  </a:lnTo>
                  <a:lnTo>
                    <a:pt x="3673" y="667746"/>
                  </a:lnTo>
                  <a:lnTo>
                    <a:pt x="3425" y="670427"/>
                  </a:lnTo>
                  <a:lnTo>
                    <a:pt x="3227" y="673107"/>
                  </a:lnTo>
                  <a:lnTo>
                    <a:pt x="3028" y="675738"/>
                  </a:lnTo>
                  <a:lnTo>
                    <a:pt x="2234" y="686460"/>
                  </a:lnTo>
                  <a:lnTo>
                    <a:pt x="1936" y="691821"/>
                  </a:lnTo>
                  <a:lnTo>
                    <a:pt x="1737" y="694502"/>
                  </a:lnTo>
                  <a:lnTo>
                    <a:pt x="1588" y="697232"/>
                  </a:lnTo>
                  <a:lnTo>
                    <a:pt x="1440" y="699913"/>
                  </a:lnTo>
                  <a:lnTo>
                    <a:pt x="1340" y="702593"/>
                  </a:lnTo>
                  <a:lnTo>
                    <a:pt x="1191" y="705323"/>
                  </a:lnTo>
                  <a:lnTo>
                    <a:pt x="1042" y="708004"/>
                  </a:lnTo>
                  <a:lnTo>
                    <a:pt x="447" y="724385"/>
                  </a:lnTo>
                  <a:lnTo>
                    <a:pt x="397" y="727115"/>
                  </a:lnTo>
                  <a:lnTo>
                    <a:pt x="298" y="729845"/>
                  </a:lnTo>
                  <a:lnTo>
                    <a:pt x="199" y="735305"/>
                  </a:lnTo>
                  <a:lnTo>
                    <a:pt x="149" y="738085"/>
                  </a:lnTo>
                  <a:lnTo>
                    <a:pt x="99" y="740815"/>
                  </a:lnTo>
                  <a:lnTo>
                    <a:pt x="50" y="743595"/>
                  </a:lnTo>
                  <a:lnTo>
                    <a:pt x="50" y="746325"/>
                  </a:lnTo>
                  <a:lnTo>
                    <a:pt x="0" y="749105"/>
                  </a:lnTo>
                  <a:lnTo>
                    <a:pt x="0" y="765734"/>
                  </a:lnTo>
                  <a:lnTo>
                    <a:pt x="50" y="768564"/>
                  </a:lnTo>
                  <a:lnTo>
                    <a:pt x="50" y="771343"/>
                  </a:lnTo>
                  <a:lnTo>
                    <a:pt x="149" y="776903"/>
                  </a:lnTo>
                  <a:lnTo>
                    <a:pt x="199" y="779732"/>
                  </a:lnTo>
                  <a:lnTo>
                    <a:pt x="248" y="782512"/>
                  </a:lnTo>
                  <a:lnTo>
                    <a:pt x="347" y="785342"/>
                  </a:lnTo>
                  <a:lnTo>
                    <a:pt x="397" y="788171"/>
                  </a:lnTo>
                  <a:lnTo>
                    <a:pt x="496" y="790951"/>
                  </a:lnTo>
                  <a:lnTo>
                    <a:pt x="546" y="793780"/>
                  </a:lnTo>
                  <a:lnTo>
                    <a:pt x="844" y="802269"/>
                  </a:lnTo>
                  <a:lnTo>
                    <a:pt x="993" y="805098"/>
                  </a:lnTo>
                  <a:lnTo>
                    <a:pt x="1092" y="807927"/>
                  </a:lnTo>
                  <a:lnTo>
                    <a:pt x="1241" y="810757"/>
                  </a:lnTo>
                  <a:lnTo>
                    <a:pt x="1340" y="813586"/>
                  </a:lnTo>
                  <a:lnTo>
                    <a:pt x="1489" y="816416"/>
                  </a:lnTo>
                  <a:lnTo>
                    <a:pt x="1638" y="819295"/>
                  </a:lnTo>
                  <a:lnTo>
                    <a:pt x="1936" y="824954"/>
                  </a:lnTo>
                  <a:lnTo>
                    <a:pt x="2134" y="827833"/>
                  </a:lnTo>
                  <a:lnTo>
                    <a:pt x="2283" y="830712"/>
                  </a:lnTo>
                  <a:lnTo>
                    <a:pt x="2482" y="833541"/>
                  </a:lnTo>
                  <a:lnTo>
                    <a:pt x="3078" y="842179"/>
                  </a:lnTo>
                  <a:lnTo>
                    <a:pt x="3276" y="845008"/>
                  </a:lnTo>
                  <a:lnTo>
                    <a:pt x="3475" y="847887"/>
                  </a:lnTo>
                  <a:lnTo>
                    <a:pt x="3723" y="850766"/>
                  </a:lnTo>
                  <a:lnTo>
                    <a:pt x="3921" y="853695"/>
                  </a:lnTo>
                  <a:lnTo>
                    <a:pt x="4914" y="865211"/>
                  </a:lnTo>
                  <a:lnTo>
                    <a:pt x="5162" y="868140"/>
                  </a:lnTo>
                  <a:lnTo>
                    <a:pt x="5460" y="871019"/>
                  </a:lnTo>
                  <a:lnTo>
                    <a:pt x="5708" y="873948"/>
                  </a:lnTo>
                  <a:lnTo>
                    <a:pt x="6006" y="876827"/>
                  </a:lnTo>
                  <a:lnTo>
                    <a:pt x="6602" y="882684"/>
                  </a:lnTo>
                  <a:lnTo>
                    <a:pt x="6900" y="885563"/>
                  </a:lnTo>
                  <a:lnTo>
                    <a:pt x="7495" y="891421"/>
                  </a:lnTo>
                  <a:lnTo>
                    <a:pt x="8190" y="897278"/>
                  </a:lnTo>
                  <a:lnTo>
                    <a:pt x="8488" y="900207"/>
                  </a:lnTo>
                  <a:lnTo>
                    <a:pt x="9183" y="906064"/>
                  </a:lnTo>
                  <a:lnTo>
                    <a:pt x="9580" y="908993"/>
                  </a:lnTo>
                  <a:lnTo>
                    <a:pt x="9928" y="911922"/>
                  </a:lnTo>
                  <a:lnTo>
                    <a:pt x="10275" y="914900"/>
                  </a:lnTo>
                  <a:lnTo>
                    <a:pt x="11069" y="920757"/>
                  </a:lnTo>
                  <a:lnTo>
                    <a:pt x="11467" y="923736"/>
                  </a:lnTo>
                  <a:lnTo>
                    <a:pt x="11864" y="926664"/>
                  </a:lnTo>
                  <a:lnTo>
                    <a:pt x="12658" y="932621"/>
                  </a:lnTo>
                  <a:lnTo>
                    <a:pt x="13055" y="935550"/>
                  </a:lnTo>
                  <a:lnTo>
                    <a:pt x="13949" y="941507"/>
                  </a:lnTo>
                  <a:lnTo>
                    <a:pt x="14346" y="944485"/>
                  </a:lnTo>
                  <a:lnTo>
                    <a:pt x="14792" y="947463"/>
                  </a:lnTo>
                  <a:lnTo>
                    <a:pt x="15239" y="950392"/>
                  </a:lnTo>
                  <a:lnTo>
                    <a:pt x="15736" y="953370"/>
                  </a:lnTo>
                  <a:lnTo>
                    <a:pt x="16182" y="956349"/>
                  </a:lnTo>
                  <a:lnTo>
                    <a:pt x="16679" y="959377"/>
                  </a:lnTo>
                  <a:lnTo>
                    <a:pt x="17125" y="962355"/>
                  </a:lnTo>
                  <a:lnTo>
                    <a:pt x="18615" y="971290"/>
                  </a:lnTo>
                  <a:lnTo>
                    <a:pt x="19111" y="974318"/>
                  </a:lnTo>
                  <a:lnTo>
                    <a:pt x="19607" y="977296"/>
                  </a:lnTo>
                  <a:lnTo>
                    <a:pt x="20153" y="980324"/>
                  </a:lnTo>
                  <a:lnTo>
                    <a:pt x="20650" y="983303"/>
                  </a:lnTo>
                  <a:lnTo>
                    <a:pt x="21196" y="986331"/>
                  </a:lnTo>
                  <a:lnTo>
                    <a:pt x="21742" y="989309"/>
                  </a:lnTo>
                  <a:lnTo>
                    <a:pt x="22834" y="995365"/>
                  </a:lnTo>
                  <a:lnTo>
                    <a:pt x="23380" y="998343"/>
                  </a:lnTo>
                  <a:lnTo>
                    <a:pt x="23976" y="1001371"/>
                  </a:lnTo>
                  <a:lnTo>
                    <a:pt x="24522" y="1004399"/>
                  </a:lnTo>
                  <a:lnTo>
                    <a:pt x="28096" y="1022567"/>
                  </a:lnTo>
                  <a:lnTo>
                    <a:pt x="28741" y="1025595"/>
                  </a:lnTo>
                  <a:lnTo>
                    <a:pt x="29337" y="1028623"/>
                  </a:lnTo>
                  <a:lnTo>
                    <a:pt x="29982" y="1031701"/>
                  </a:lnTo>
                  <a:lnTo>
                    <a:pt x="31273" y="1037757"/>
                  </a:lnTo>
                  <a:lnTo>
                    <a:pt x="31918" y="1040835"/>
                  </a:lnTo>
                  <a:lnTo>
                    <a:pt x="32563" y="1043863"/>
                  </a:lnTo>
                  <a:lnTo>
                    <a:pt x="33258" y="1046891"/>
                  </a:lnTo>
                  <a:lnTo>
                    <a:pt x="33903" y="1049968"/>
                  </a:lnTo>
                  <a:lnTo>
                    <a:pt x="34598" y="1052996"/>
                  </a:lnTo>
                  <a:lnTo>
                    <a:pt x="35988" y="1059151"/>
                  </a:lnTo>
                  <a:lnTo>
                    <a:pt x="36683" y="1062179"/>
                  </a:lnTo>
                  <a:lnTo>
                    <a:pt x="38073" y="1068335"/>
                  </a:lnTo>
                  <a:lnTo>
                    <a:pt x="38818" y="1071412"/>
                  </a:lnTo>
                  <a:lnTo>
                    <a:pt x="39513" y="1074490"/>
                  </a:lnTo>
                  <a:lnTo>
                    <a:pt x="40257" y="1077518"/>
                  </a:lnTo>
                  <a:lnTo>
                    <a:pt x="43236" y="1089828"/>
                  </a:lnTo>
                  <a:lnTo>
                    <a:pt x="44030" y="1092906"/>
                  </a:lnTo>
                  <a:lnTo>
                    <a:pt x="44774" y="1096033"/>
                  </a:lnTo>
                  <a:lnTo>
                    <a:pt x="47951" y="1108344"/>
                  </a:lnTo>
                  <a:lnTo>
                    <a:pt x="48745" y="1111471"/>
                  </a:lnTo>
                  <a:lnTo>
                    <a:pt x="49540" y="1114549"/>
                  </a:lnTo>
                  <a:lnTo>
                    <a:pt x="50384" y="1117676"/>
                  </a:lnTo>
                  <a:lnTo>
                    <a:pt x="51178" y="1120754"/>
                  </a:lnTo>
                  <a:lnTo>
                    <a:pt x="52022" y="1123831"/>
                  </a:lnTo>
                  <a:lnTo>
                    <a:pt x="53709" y="1130086"/>
                  </a:lnTo>
                  <a:lnTo>
                    <a:pt x="54553" y="1133163"/>
                  </a:lnTo>
                  <a:lnTo>
                    <a:pt x="55397" y="1136291"/>
                  </a:lnTo>
                  <a:lnTo>
                    <a:pt x="56291" y="1139368"/>
                  </a:lnTo>
                  <a:lnTo>
                    <a:pt x="57134" y="1142496"/>
                  </a:lnTo>
                  <a:lnTo>
                    <a:pt x="58921" y="1148750"/>
                  </a:lnTo>
                  <a:lnTo>
                    <a:pt x="59815" y="1151828"/>
                  </a:lnTo>
                  <a:lnTo>
                    <a:pt x="62495" y="1161210"/>
                  </a:lnTo>
                  <a:lnTo>
                    <a:pt x="63439" y="1164337"/>
                  </a:lnTo>
                  <a:lnTo>
                    <a:pt x="64332" y="1167464"/>
                  </a:lnTo>
                  <a:lnTo>
                    <a:pt x="69991" y="1186228"/>
                  </a:lnTo>
                  <a:lnTo>
                    <a:pt x="70984" y="1189355"/>
                  </a:lnTo>
                  <a:lnTo>
                    <a:pt x="71977" y="1192532"/>
                  </a:lnTo>
                  <a:lnTo>
                    <a:pt x="72920" y="1195659"/>
                  </a:lnTo>
                  <a:lnTo>
                    <a:pt x="74905" y="1201914"/>
                  </a:lnTo>
                  <a:lnTo>
                    <a:pt x="75898" y="1205091"/>
                  </a:lnTo>
                  <a:lnTo>
                    <a:pt x="76940" y="1208218"/>
                  </a:lnTo>
                  <a:lnTo>
                    <a:pt x="77933" y="1211345"/>
                  </a:lnTo>
                  <a:lnTo>
                    <a:pt x="78976" y="1214522"/>
                  </a:lnTo>
                  <a:lnTo>
                    <a:pt x="79968" y="1217649"/>
                  </a:lnTo>
                  <a:lnTo>
                    <a:pt x="81011" y="1220826"/>
                  </a:lnTo>
                  <a:lnTo>
                    <a:pt x="82053" y="1223954"/>
                  </a:lnTo>
                  <a:lnTo>
                    <a:pt x="83096" y="1227130"/>
                  </a:lnTo>
                  <a:lnTo>
                    <a:pt x="84138" y="1230258"/>
                  </a:lnTo>
                  <a:lnTo>
                    <a:pt x="85180" y="1233435"/>
                  </a:lnTo>
                  <a:lnTo>
                    <a:pt x="86273" y="1236612"/>
                  </a:lnTo>
                  <a:lnTo>
                    <a:pt x="87315" y="1239739"/>
                  </a:lnTo>
                  <a:lnTo>
                    <a:pt x="89499" y="1246093"/>
                  </a:lnTo>
                  <a:lnTo>
                    <a:pt x="90591" y="1249220"/>
                  </a:lnTo>
                  <a:lnTo>
                    <a:pt x="92775" y="1255574"/>
                  </a:lnTo>
                  <a:lnTo>
                    <a:pt x="93917" y="1258751"/>
                  </a:lnTo>
                  <a:lnTo>
                    <a:pt x="95009" y="1261878"/>
                  </a:lnTo>
                  <a:lnTo>
                    <a:pt x="96151" y="1265055"/>
                  </a:lnTo>
                  <a:lnTo>
                    <a:pt x="97243" y="1268232"/>
                  </a:lnTo>
                  <a:lnTo>
                    <a:pt x="100668" y="1277762"/>
                  </a:lnTo>
                  <a:lnTo>
                    <a:pt x="101859" y="1280939"/>
                  </a:lnTo>
                  <a:lnTo>
                    <a:pt x="103001" y="1284116"/>
                  </a:lnTo>
                  <a:lnTo>
                    <a:pt x="104192" y="1287293"/>
                  </a:lnTo>
                  <a:lnTo>
                    <a:pt x="105334" y="1290470"/>
                  </a:lnTo>
                  <a:lnTo>
                    <a:pt x="111291" y="1306355"/>
                  </a:lnTo>
                  <a:lnTo>
                    <a:pt x="112532" y="1309531"/>
                  </a:lnTo>
                  <a:lnTo>
                    <a:pt x="113723" y="1312758"/>
                  </a:lnTo>
                  <a:lnTo>
                    <a:pt x="116205" y="1319112"/>
                  </a:lnTo>
                  <a:lnTo>
                    <a:pt x="117396" y="1322289"/>
                  </a:lnTo>
                  <a:lnTo>
                    <a:pt x="118637" y="1325515"/>
                  </a:lnTo>
                  <a:lnTo>
                    <a:pt x="119928" y="1328692"/>
                  </a:lnTo>
                  <a:lnTo>
                    <a:pt x="122410" y="1335046"/>
                  </a:lnTo>
                  <a:lnTo>
                    <a:pt x="123700" y="1338273"/>
                  </a:lnTo>
                  <a:lnTo>
                    <a:pt x="124941" y="1341449"/>
                  </a:lnTo>
                  <a:lnTo>
                    <a:pt x="126232" y="1344626"/>
                  </a:lnTo>
                  <a:lnTo>
                    <a:pt x="127523" y="1347853"/>
                  </a:lnTo>
                  <a:lnTo>
                    <a:pt x="128813" y="1351030"/>
                  </a:lnTo>
                  <a:lnTo>
                    <a:pt x="130104" y="1354256"/>
                  </a:lnTo>
                  <a:lnTo>
                    <a:pt x="131444" y="1357433"/>
                  </a:lnTo>
                  <a:lnTo>
                    <a:pt x="132735" y="1360610"/>
                  </a:lnTo>
                  <a:lnTo>
                    <a:pt x="134075" y="1363837"/>
                  </a:lnTo>
                  <a:lnTo>
                    <a:pt x="135365" y="1367014"/>
                  </a:lnTo>
                  <a:lnTo>
                    <a:pt x="136706" y="1370240"/>
                  </a:lnTo>
                  <a:lnTo>
                    <a:pt x="138046" y="1373417"/>
                  </a:lnTo>
                  <a:lnTo>
                    <a:pt x="139386" y="1376644"/>
                  </a:lnTo>
                  <a:lnTo>
                    <a:pt x="140727" y="1379821"/>
                  </a:lnTo>
                  <a:lnTo>
                    <a:pt x="142067" y="1383047"/>
                  </a:lnTo>
                  <a:lnTo>
                    <a:pt x="143457" y="1386274"/>
                  </a:lnTo>
                  <a:lnTo>
                    <a:pt x="144797" y="1389451"/>
                  </a:lnTo>
                  <a:lnTo>
                    <a:pt x="146187" y="1392677"/>
                  </a:lnTo>
                  <a:lnTo>
                    <a:pt x="147577" y="1395854"/>
                  </a:lnTo>
                  <a:lnTo>
                    <a:pt x="150356" y="1402307"/>
                  </a:lnTo>
                  <a:lnTo>
                    <a:pt x="151746" y="1405484"/>
                  </a:lnTo>
                  <a:lnTo>
                    <a:pt x="153136" y="1408711"/>
                  </a:lnTo>
                  <a:lnTo>
                    <a:pt x="154526" y="1411887"/>
                  </a:lnTo>
                  <a:lnTo>
                    <a:pt x="157405" y="1418341"/>
                  </a:lnTo>
                  <a:lnTo>
                    <a:pt x="158795" y="1421567"/>
                  </a:lnTo>
                  <a:lnTo>
                    <a:pt x="160235" y="1424744"/>
                  </a:lnTo>
                  <a:lnTo>
                    <a:pt x="163114" y="1431197"/>
                  </a:lnTo>
                  <a:lnTo>
                    <a:pt x="164603" y="1434374"/>
                  </a:lnTo>
                  <a:lnTo>
                    <a:pt x="166042" y="1437601"/>
                  </a:lnTo>
                  <a:lnTo>
                    <a:pt x="167532" y="1440827"/>
                  </a:lnTo>
                  <a:lnTo>
                    <a:pt x="168971" y="1444054"/>
                  </a:lnTo>
                  <a:lnTo>
                    <a:pt x="170460" y="1447231"/>
                  </a:lnTo>
                  <a:lnTo>
                    <a:pt x="176417" y="1460137"/>
                  </a:lnTo>
                  <a:lnTo>
                    <a:pt x="177956" y="1463314"/>
                  </a:lnTo>
                  <a:lnTo>
                    <a:pt x="179445" y="1466540"/>
                  </a:lnTo>
                  <a:lnTo>
                    <a:pt x="180984" y="1469767"/>
                  </a:lnTo>
                  <a:lnTo>
                    <a:pt x="182473" y="1472993"/>
                  </a:lnTo>
                  <a:lnTo>
                    <a:pt x="184012" y="1476220"/>
                  </a:lnTo>
                  <a:lnTo>
                    <a:pt x="185550" y="1479397"/>
                  </a:lnTo>
                  <a:lnTo>
                    <a:pt x="188628" y="1485850"/>
                  </a:lnTo>
                  <a:lnTo>
                    <a:pt x="190217" y="1489076"/>
                  </a:lnTo>
                  <a:lnTo>
                    <a:pt x="191755" y="1492303"/>
                  </a:lnTo>
                  <a:lnTo>
                    <a:pt x="193344" y="1495530"/>
                  </a:lnTo>
                  <a:lnTo>
                    <a:pt x="194883" y="1498756"/>
                  </a:lnTo>
                  <a:lnTo>
                    <a:pt x="196471" y="1501933"/>
                  </a:lnTo>
                  <a:lnTo>
                    <a:pt x="201236" y="1511613"/>
                  </a:lnTo>
                  <a:lnTo>
                    <a:pt x="202874" y="1514839"/>
                  </a:lnTo>
                  <a:lnTo>
                    <a:pt x="206051" y="1521292"/>
                  </a:lnTo>
                  <a:lnTo>
                    <a:pt x="207689" y="1524519"/>
                  </a:lnTo>
                  <a:lnTo>
                    <a:pt x="209328" y="1527696"/>
                  </a:lnTo>
                  <a:lnTo>
                    <a:pt x="217518" y="1543828"/>
                  </a:lnTo>
                  <a:lnTo>
                    <a:pt x="219206" y="1547055"/>
                  </a:lnTo>
                  <a:lnTo>
                    <a:pt x="220844" y="1550282"/>
                  </a:lnTo>
                  <a:lnTo>
                    <a:pt x="222532" y="1553458"/>
                  </a:lnTo>
                  <a:lnTo>
                    <a:pt x="230970" y="1569591"/>
                  </a:lnTo>
                  <a:lnTo>
                    <a:pt x="232708" y="1572818"/>
                  </a:lnTo>
                  <a:lnTo>
                    <a:pt x="234395" y="1576044"/>
                  </a:lnTo>
                  <a:lnTo>
                    <a:pt x="236133" y="1579221"/>
                  </a:lnTo>
                  <a:lnTo>
                    <a:pt x="237870" y="1582448"/>
                  </a:lnTo>
                  <a:lnTo>
                    <a:pt x="239558" y="1585674"/>
                  </a:lnTo>
                  <a:lnTo>
                    <a:pt x="243032" y="1592127"/>
                  </a:lnTo>
                  <a:lnTo>
                    <a:pt x="244819" y="1595354"/>
                  </a:lnTo>
                  <a:lnTo>
                    <a:pt x="246557" y="1598580"/>
                  </a:lnTo>
                  <a:lnTo>
                    <a:pt x="248294" y="1601757"/>
                  </a:lnTo>
                  <a:lnTo>
                    <a:pt x="251868" y="1608210"/>
                  </a:lnTo>
                  <a:lnTo>
                    <a:pt x="253606" y="1611437"/>
                  </a:lnTo>
                  <a:lnTo>
                    <a:pt x="255393" y="1614664"/>
                  </a:lnTo>
                  <a:lnTo>
                    <a:pt x="257180" y="1617840"/>
                  </a:lnTo>
                  <a:lnTo>
                    <a:pt x="258967" y="1621067"/>
                  </a:lnTo>
                  <a:lnTo>
                    <a:pt x="260803" y="1624294"/>
                  </a:lnTo>
                  <a:lnTo>
                    <a:pt x="264377" y="1630747"/>
                  </a:lnTo>
                  <a:lnTo>
                    <a:pt x="266214" y="1633924"/>
                  </a:lnTo>
                  <a:lnTo>
                    <a:pt x="269887" y="1640377"/>
                  </a:lnTo>
                  <a:lnTo>
                    <a:pt x="271674" y="1643603"/>
                  </a:lnTo>
                  <a:lnTo>
                    <a:pt x="273560" y="1646780"/>
                  </a:lnTo>
                  <a:lnTo>
                    <a:pt x="277234" y="1653233"/>
                  </a:lnTo>
                  <a:lnTo>
                    <a:pt x="279070" y="1656410"/>
                  </a:lnTo>
                  <a:lnTo>
                    <a:pt x="280957" y="1659637"/>
                  </a:lnTo>
                  <a:lnTo>
                    <a:pt x="282793" y="1662863"/>
                  </a:lnTo>
                  <a:lnTo>
                    <a:pt x="284680" y="1666040"/>
                  </a:lnTo>
                  <a:lnTo>
                    <a:pt x="288452" y="1672493"/>
                  </a:lnTo>
                  <a:lnTo>
                    <a:pt x="290338" y="1675670"/>
                  </a:lnTo>
                  <a:lnTo>
                    <a:pt x="292225" y="1678897"/>
                  </a:lnTo>
                  <a:lnTo>
                    <a:pt x="294111" y="1682074"/>
                  </a:lnTo>
                  <a:lnTo>
                    <a:pt x="296047" y="1685300"/>
                  </a:lnTo>
                  <a:lnTo>
                    <a:pt x="297933" y="1688527"/>
                  </a:lnTo>
                  <a:lnTo>
                    <a:pt x="299869" y="1691704"/>
                  </a:lnTo>
                  <a:lnTo>
                    <a:pt x="301755" y="1694930"/>
                  </a:lnTo>
                  <a:lnTo>
                    <a:pt x="303691" y="1698107"/>
                  </a:lnTo>
                  <a:lnTo>
                    <a:pt x="305627" y="1701334"/>
                  </a:lnTo>
                  <a:lnTo>
                    <a:pt x="307563" y="1704511"/>
                  </a:lnTo>
                  <a:lnTo>
                    <a:pt x="309499" y="1707737"/>
                  </a:lnTo>
                  <a:lnTo>
                    <a:pt x="311485" y="1710914"/>
                  </a:lnTo>
                  <a:lnTo>
                    <a:pt x="313421" y="1714141"/>
                  </a:lnTo>
                  <a:lnTo>
                    <a:pt x="315356" y="1717317"/>
                  </a:lnTo>
                  <a:lnTo>
                    <a:pt x="317342" y="1720544"/>
                  </a:lnTo>
                  <a:lnTo>
                    <a:pt x="319328" y="1723721"/>
                  </a:lnTo>
                  <a:lnTo>
                    <a:pt x="321263" y="1726898"/>
                  </a:lnTo>
                  <a:lnTo>
                    <a:pt x="323249" y="1730124"/>
                  </a:lnTo>
                  <a:lnTo>
                    <a:pt x="325235" y="1733301"/>
                  </a:lnTo>
                  <a:lnTo>
                    <a:pt x="327220" y="1736528"/>
                  </a:lnTo>
                  <a:lnTo>
                    <a:pt x="329255" y="1739705"/>
                  </a:lnTo>
                  <a:lnTo>
                    <a:pt x="333226" y="1746059"/>
                  </a:lnTo>
                  <a:lnTo>
                    <a:pt x="335262" y="1749285"/>
                  </a:lnTo>
                  <a:lnTo>
                    <a:pt x="337297" y="1752462"/>
                  </a:lnTo>
                  <a:lnTo>
                    <a:pt x="339282" y="1755639"/>
                  </a:lnTo>
                  <a:lnTo>
                    <a:pt x="341318" y="1758816"/>
                  </a:lnTo>
                  <a:lnTo>
                    <a:pt x="343353" y="1762042"/>
                  </a:lnTo>
                  <a:lnTo>
                    <a:pt x="345388" y="1765219"/>
                  </a:lnTo>
                  <a:lnTo>
                    <a:pt x="347473" y="1768396"/>
                  </a:lnTo>
                  <a:lnTo>
                    <a:pt x="351543" y="1774750"/>
                  </a:lnTo>
                  <a:lnTo>
                    <a:pt x="353628" y="1777927"/>
                  </a:lnTo>
                  <a:lnTo>
                    <a:pt x="355663" y="1781104"/>
                  </a:lnTo>
                  <a:lnTo>
                    <a:pt x="357748" y="1784281"/>
                  </a:lnTo>
                  <a:lnTo>
                    <a:pt x="359833" y="1787507"/>
                  </a:lnTo>
                  <a:lnTo>
                    <a:pt x="364003" y="1793861"/>
                  </a:lnTo>
                  <a:lnTo>
                    <a:pt x="366087" y="1796988"/>
                  </a:lnTo>
                  <a:lnTo>
                    <a:pt x="368172" y="1800165"/>
                  </a:lnTo>
                  <a:lnTo>
                    <a:pt x="370307" y="1803342"/>
                  </a:lnTo>
                  <a:lnTo>
                    <a:pt x="372392" y="1806519"/>
                  </a:lnTo>
                  <a:lnTo>
                    <a:pt x="374526" y="1809696"/>
                  </a:lnTo>
                  <a:lnTo>
                    <a:pt x="376611" y="1812873"/>
                  </a:lnTo>
                  <a:lnTo>
                    <a:pt x="380880" y="1819227"/>
                  </a:lnTo>
                  <a:lnTo>
                    <a:pt x="383014" y="1822354"/>
                  </a:lnTo>
                  <a:lnTo>
                    <a:pt x="387283" y="1828708"/>
                  </a:lnTo>
                  <a:lnTo>
                    <a:pt x="389467" y="1831885"/>
                  </a:lnTo>
                  <a:lnTo>
                    <a:pt x="391602" y="1835012"/>
                  </a:lnTo>
                  <a:lnTo>
                    <a:pt x="393736" y="1838189"/>
                  </a:lnTo>
                  <a:lnTo>
                    <a:pt x="395920" y="1841316"/>
                  </a:lnTo>
                  <a:lnTo>
                    <a:pt x="398105" y="1844493"/>
                  </a:lnTo>
                  <a:lnTo>
                    <a:pt x="400239" y="1847670"/>
                  </a:lnTo>
                  <a:lnTo>
                    <a:pt x="402423" y="1850797"/>
                  </a:lnTo>
                  <a:lnTo>
                    <a:pt x="404607" y="1853974"/>
                  </a:lnTo>
                  <a:lnTo>
                    <a:pt x="406791" y="1857101"/>
                  </a:lnTo>
                  <a:lnTo>
                    <a:pt x="409025" y="1860278"/>
                  </a:lnTo>
                  <a:lnTo>
                    <a:pt x="413393" y="1866533"/>
                  </a:lnTo>
                  <a:lnTo>
                    <a:pt x="415627" y="1869710"/>
                  </a:lnTo>
                  <a:lnTo>
                    <a:pt x="417811" y="1872837"/>
                  </a:lnTo>
                  <a:lnTo>
                    <a:pt x="420045" y="1875964"/>
                  </a:lnTo>
                  <a:lnTo>
                    <a:pt x="422279" y="1879141"/>
                  </a:lnTo>
                  <a:lnTo>
                    <a:pt x="428980" y="1888523"/>
                  </a:lnTo>
                  <a:lnTo>
                    <a:pt x="431214" y="1891700"/>
                  </a:lnTo>
                  <a:lnTo>
                    <a:pt x="433448" y="1894827"/>
                  </a:lnTo>
                  <a:lnTo>
                    <a:pt x="435731" y="1897954"/>
                  </a:lnTo>
                  <a:lnTo>
                    <a:pt x="437965" y="1901082"/>
                  </a:lnTo>
                  <a:lnTo>
                    <a:pt x="442531" y="1907336"/>
                  </a:lnTo>
                  <a:lnTo>
                    <a:pt x="444765" y="1910464"/>
                  </a:lnTo>
                  <a:lnTo>
                    <a:pt x="451615" y="1919845"/>
                  </a:lnTo>
                  <a:lnTo>
                    <a:pt x="453899" y="1922923"/>
                  </a:lnTo>
                  <a:lnTo>
                    <a:pt x="456232" y="1926050"/>
                  </a:lnTo>
                  <a:lnTo>
                    <a:pt x="458515" y="1929177"/>
                  </a:lnTo>
                  <a:lnTo>
                    <a:pt x="460848" y="1932305"/>
                  </a:lnTo>
                  <a:lnTo>
                    <a:pt x="463132" y="1935382"/>
                  </a:lnTo>
                  <a:lnTo>
                    <a:pt x="467798" y="1941637"/>
                  </a:lnTo>
                  <a:lnTo>
                    <a:pt x="470081" y="1944715"/>
                  </a:lnTo>
                  <a:lnTo>
                    <a:pt x="472414" y="1947842"/>
                  </a:lnTo>
                  <a:lnTo>
                    <a:pt x="474747" y="1950919"/>
                  </a:lnTo>
                  <a:lnTo>
                    <a:pt x="477080" y="1954047"/>
                  </a:lnTo>
                  <a:lnTo>
                    <a:pt x="479463" y="1957124"/>
                  </a:lnTo>
                  <a:lnTo>
                    <a:pt x="481796" y="1960252"/>
                  </a:lnTo>
                  <a:lnTo>
                    <a:pt x="484129" y="1963329"/>
                  </a:lnTo>
                  <a:lnTo>
                    <a:pt x="486512" y="1966407"/>
                  </a:lnTo>
                  <a:lnTo>
                    <a:pt x="488894" y="1969534"/>
                  </a:lnTo>
                  <a:lnTo>
                    <a:pt x="491227" y="1972612"/>
                  </a:lnTo>
                  <a:lnTo>
                    <a:pt x="500758" y="1984922"/>
                  </a:lnTo>
                  <a:lnTo>
                    <a:pt x="503141" y="1988050"/>
                  </a:lnTo>
                  <a:lnTo>
                    <a:pt x="505523" y="1991127"/>
                  </a:lnTo>
                  <a:lnTo>
                    <a:pt x="507956" y="1994205"/>
                  </a:lnTo>
                  <a:lnTo>
                    <a:pt x="510338" y="1997233"/>
                  </a:lnTo>
                  <a:lnTo>
                    <a:pt x="512771" y="2000310"/>
                  </a:lnTo>
                  <a:lnTo>
                    <a:pt x="515153" y="2003388"/>
                  </a:lnTo>
                  <a:lnTo>
                    <a:pt x="522450" y="2012621"/>
                  </a:lnTo>
                  <a:lnTo>
                    <a:pt x="524883" y="2015649"/>
                  </a:lnTo>
                  <a:lnTo>
                    <a:pt x="527315" y="2018727"/>
                  </a:lnTo>
                  <a:lnTo>
                    <a:pt x="529747" y="2021755"/>
                  </a:lnTo>
                  <a:lnTo>
                    <a:pt x="532179" y="2024832"/>
                  </a:lnTo>
                  <a:lnTo>
                    <a:pt x="534661" y="2027910"/>
                  </a:lnTo>
                  <a:lnTo>
                    <a:pt x="537094" y="2030938"/>
                  </a:lnTo>
                  <a:lnTo>
                    <a:pt x="539576" y="2033966"/>
                  </a:lnTo>
                  <a:lnTo>
                    <a:pt x="542008" y="2037043"/>
                  </a:lnTo>
                  <a:lnTo>
                    <a:pt x="544490" y="2040071"/>
                  </a:lnTo>
                  <a:lnTo>
                    <a:pt x="546972" y="2043149"/>
                  </a:lnTo>
                  <a:lnTo>
                    <a:pt x="549454" y="2046177"/>
                  </a:lnTo>
                  <a:lnTo>
                    <a:pt x="551886" y="2049205"/>
                  </a:lnTo>
                  <a:lnTo>
                    <a:pt x="554418" y="2052233"/>
                  </a:lnTo>
                  <a:lnTo>
                    <a:pt x="561864" y="2061317"/>
                  </a:lnTo>
                  <a:lnTo>
                    <a:pt x="564395" y="2064345"/>
                  </a:lnTo>
                  <a:lnTo>
                    <a:pt x="566877" y="2067373"/>
                  </a:lnTo>
                  <a:lnTo>
                    <a:pt x="569409" y="2070401"/>
                  </a:lnTo>
                  <a:lnTo>
                    <a:pt x="571891" y="2073429"/>
                  </a:lnTo>
                  <a:lnTo>
                    <a:pt x="576954" y="2079485"/>
                  </a:lnTo>
                  <a:lnTo>
                    <a:pt x="579485" y="2082463"/>
                  </a:lnTo>
                  <a:lnTo>
                    <a:pt x="584549" y="2088519"/>
                  </a:lnTo>
                  <a:lnTo>
                    <a:pt x="587080" y="2091498"/>
                  </a:lnTo>
                  <a:lnTo>
                    <a:pt x="589612" y="2094526"/>
                  </a:lnTo>
                  <a:lnTo>
                    <a:pt x="592193" y="2097504"/>
                  </a:lnTo>
                  <a:lnTo>
                    <a:pt x="594725" y="2100482"/>
                  </a:lnTo>
                  <a:lnTo>
                    <a:pt x="597306" y="2103510"/>
                  </a:lnTo>
                  <a:lnTo>
                    <a:pt x="599837" y="2106489"/>
                  </a:lnTo>
                  <a:lnTo>
                    <a:pt x="602419" y="2109467"/>
                  </a:lnTo>
                  <a:lnTo>
                    <a:pt x="605000" y="2112495"/>
                  </a:lnTo>
                  <a:lnTo>
                    <a:pt x="620487" y="2130365"/>
                  </a:lnTo>
                  <a:lnTo>
                    <a:pt x="623118" y="2133344"/>
                  </a:lnTo>
                  <a:lnTo>
                    <a:pt x="625699" y="2136272"/>
                  </a:lnTo>
                  <a:lnTo>
                    <a:pt x="628330" y="2139251"/>
                  </a:lnTo>
                  <a:lnTo>
                    <a:pt x="630911" y="2142229"/>
                  </a:lnTo>
                  <a:lnTo>
                    <a:pt x="633542" y="2145158"/>
                  </a:lnTo>
                  <a:lnTo>
                    <a:pt x="636173" y="2148136"/>
                  </a:lnTo>
                  <a:lnTo>
                    <a:pt x="638754" y="2151114"/>
                  </a:lnTo>
                  <a:lnTo>
                    <a:pt x="644016" y="2156972"/>
                  </a:lnTo>
                  <a:lnTo>
                    <a:pt x="646647" y="2159950"/>
                  </a:lnTo>
                  <a:lnTo>
                    <a:pt x="649327" y="2162879"/>
                  </a:lnTo>
                  <a:lnTo>
                    <a:pt x="651958" y="2165808"/>
                  </a:lnTo>
                  <a:lnTo>
                    <a:pt x="654589" y="2168786"/>
                  </a:lnTo>
                  <a:lnTo>
                    <a:pt x="657270" y="2171715"/>
                  </a:lnTo>
                  <a:lnTo>
                    <a:pt x="659901" y="2174643"/>
                  </a:lnTo>
                  <a:lnTo>
                    <a:pt x="662581" y="2177572"/>
                  </a:lnTo>
                  <a:lnTo>
                    <a:pt x="665212" y="2180501"/>
                  </a:lnTo>
                  <a:lnTo>
                    <a:pt x="670573" y="2186358"/>
                  </a:lnTo>
                  <a:lnTo>
                    <a:pt x="673253" y="2189237"/>
                  </a:lnTo>
                  <a:lnTo>
                    <a:pt x="678614" y="2195095"/>
                  </a:lnTo>
                  <a:lnTo>
                    <a:pt x="681295" y="2197974"/>
                  </a:lnTo>
                  <a:lnTo>
                    <a:pt x="686656" y="2203831"/>
                  </a:lnTo>
                  <a:lnTo>
                    <a:pt x="689336" y="2206710"/>
                  </a:lnTo>
                  <a:lnTo>
                    <a:pt x="692067" y="2209589"/>
                  </a:lnTo>
                  <a:lnTo>
                    <a:pt x="694747" y="2212518"/>
                  </a:lnTo>
                  <a:lnTo>
                    <a:pt x="697477" y="2215397"/>
                  </a:lnTo>
                  <a:lnTo>
                    <a:pt x="700158" y="2218276"/>
                  </a:lnTo>
                  <a:lnTo>
                    <a:pt x="721999" y="2241309"/>
                  </a:lnTo>
                  <a:lnTo>
                    <a:pt x="724729" y="2244138"/>
                  </a:lnTo>
                  <a:lnTo>
                    <a:pt x="727509" y="2247017"/>
                  </a:lnTo>
                  <a:lnTo>
                    <a:pt x="730239" y="2249896"/>
                  </a:lnTo>
                  <a:lnTo>
                    <a:pt x="733019" y="2252726"/>
                  </a:lnTo>
                  <a:lnTo>
                    <a:pt x="735749" y="2255555"/>
                  </a:lnTo>
                  <a:lnTo>
                    <a:pt x="738529" y="2258434"/>
                  </a:lnTo>
                  <a:lnTo>
                    <a:pt x="744088" y="2264093"/>
                  </a:lnTo>
                  <a:lnTo>
                    <a:pt x="746818" y="2266923"/>
                  </a:lnTo>
                  <a:lnTo>
                    <a:pt x="749598" y="2269752"/>
                  </a:lnTo>
                  <a:lnTo>
                    <a:pt x="752378" y="2272631"/>
                  </a:lnTo>
                  <a:lnTo>
                    <a:pt x="757987" y="2278240"/>
                  </a:lnTo>
                  <a:lnTo>
                    <a:pt x="763547" y="2283899"/>
                  </a:lnTo>
                  <a:lnTo>
                    <a:pt x="769156" y="2289508"/>
                  </a:lnTo>
                  <a:lnTo>
                    <a:pt x="771936" y="2292338"/>
                  </a:lnTo>
                  <a:lnTo>
                    <a:pt x="774765" y="2295118"/>
                  </a:lnTo>
                  <a:lnTo>
                    <a:pt x="780374" y="2300727"/>
                  </a:lnTo>
                  <a:lnTo>
                    <a:pt x="783204" y="2303507"/>
                  </a:lnTo>
                  <a:lnTo>
                    <a:pt x="786033" y="2306336"/>
                  </a:lnTo>
                  <a:lnTo>
                    <a:pt x="803010" y="2323015"/>
                  </a:lnTo>
                  <a:lnTo>
                    <a:pt x="805889" y="2325745"/>
                  </a:lnTo>
                  <a:lnTo>
                    <a:pt x="808718" y="2328525"/>
                  </a:lnTo>
                  <a:lnTo>
                    <a:pt x="811597" y="2331305"/>
                  </a:lnTo>
                  <a:lnTo>
                    <a:pt x="814427" y="2334035"/>
                  </a:lnTo>
                  <a:lnTo>
                    <a:pt x="817306" y="2336815"/>
                  </a:lnTo>
                  <a:lnTo>
                    <a:pt x="820135" y="2339545"/>
                  </a:lnTo>
                  <a:lnTo>
                    <a:pt x="823014" y="2342275"/>
                  </a:lnTo>
                  <a:lnTo>
                    <a:pt x="825893" y="2345055"/>
                  </a:lnTo>
                  <a:lnTo>
                    <a:pt x="828772" y="2347785"/>
                  </a:lnTo>
                  <a:lnTo>
                    <a:pt x="831602" y="2350515"/>
                  </a:lnTo>
                  <a:lnTo>
                    <a:pt x="840239" y="2358705"/>
                  </a:lnTo>
                  <a:lnTo>
                    <a:pt x="843168" y="2361436"/>
                  </a:lnTo>
                  <a:lnTo>
                    <a:pt x="846047" y="2364166"/>
                  </a:lnTo>
                  <a:lnTo>
                    <a:pt x="848926" y="2366846"/>
                  </a:lnTo>
                  <a:lnTo>
                    <a:pt x="851805" y="2369576"/>
                  </a:lnTo>
                  <a:lnTo>
                    <a:pt x="854734" y="2372257"/>
                  </a:lnTo>
                  <a:lnTo>
                    <a:pt x="857613" y="2374987"/>
                  </a:lnTo>
                  <a:lnTo>
                    <a:pt x="860541" y="2377668"/>
                  </a:lnTo>
                  <a:lnTo>
                    <a:pt x="863420" y="2380398"/>
                  </a:lnTo>
                  <a:lnTo>
                    <a:pt x="869278" y="2385759"/>
                  </a:lnTo>
                  <a:lnTo>
                    <a:pt x="872157" y="2388439"/>
                  </a:lnTo>
                  <a:lnTo>
                    <a:pt x="883872" y="2399161"/>
                  </a:lnTo>
                  <a:lnTo>
                    <a:pt x="886800" y="2401792"/>
                  </a:lnTo>
                  <a:lnTo>
                    <a:pt x="892658" y="2407153"/>
                  </a:lnTo>
                  <a:lnTo>
                    <a:pt x="895636" y="2409784"/>
                  </a:lnTo>
                  <a:lnTo>
                    <a:pt x="898565" y="2412415"/>
                  </a:lnTo>
                  <a:lnTo>
                    <a:pt x="901493" y="2415096"/>
                  </a:lnTo>
                  <a:lnTo>
                    <a:pt x="904472" y="2417726"/>
                  </a:lnTo>
                  <a:lnTo>
                    <a:pt x="907400" y="2420357"/>
                  </a:lnTo>
                  <a:lnTo>
                    <a:pt x="910379" y="2422988"/>
                  </a:lnTo>
                  <a:lnTo>
                    <a:pt x="913308" y="2425619"/>
                  </a:lnTo>
                  <a:lnTo>
                    <a:pt x="916286" y="2428250"/>
                  </a:lnTo>
                  <a:lnTo>
                    <a:pt x="919215" y="2430881"/>
                  </a:lnTo>
                  <a:lnTo>
                    <a:pt x="925171" y="2436143"/>
                  </a:lnTo>
                  <a:lnTo>
                    <a:pt x="928150" y="2438724"/>
                  </a:lnTo>
                  <a:lnTo>
                    <a:pt x="931128" y="2441355"/>
                  </a:lnTo>
                  <a:lnTo>
                    <a:pt x="934106" y="2443936"/>
                  </a:lnTo>
                  <a:lnTo>
                    <a:pt x="937085" y="2446567"/>
                  </a:lnTo>
                  <a:lnTo>
                    <a:pt x="948998" y="2456892"/>
                  </a:lnTo>
                  <a:lnTo>
                    <a:pt x="952026" y="2459473"/>
                  </a:lnTo>
                  <a:lnTo>
                    <a:pt x="957983" y="2464635"/>
                  </a:lnTo>
                  <a:lnTo>
                    <a:pt x="961011" y="2467217"/>
                  </a:lnTo>
                  <a:lnTo>
                    <a:pt x="963989" y="2469748"/>
                  </a:lnTo>
                  <a:lnTo>
                    <a:pt x="967017" y="2472330"/>
                  </a:lnTo>
                  <a:lnTo>
                    <a:pt x="969995" y="2474861"/>
                  </a:lnTo>
                  <a:lnTo>
                    <a:pt x="973023" y="2477442"/>
                  </a:lnTo>
                  <a:lnTo>
                    <a:pt x="976051" y="2479974"/>
                  </a:lnTo>
                  <a:lnTo>
                    <a:pt x="979030" y="2482506"/>
                  </a:lnTo>
                  <a:lnTo>
                    <a:pt x="982058" y="2485037"/>
                  </a:lnTo>
                  <a:lnTo>
                    <a:pt x="985085" y="2487618"/>
                  </a:lnTo>
                  <a:lnTo>
                    <a:pt x="988113" y="2490150"/>
                  </a:lnTo>
                  <a:lnTo>
                    <a:pt x="991141" y="2492632"/>
                  </a:lnTo>
                  <a:lnTo>
                    <a:pt x="1000225" y="2500227"/>
                  </a:lnTo>
                  <a:lnTo>
                    <a:pt x="1003253" y="2502709"/>
                  </a:lnTo>
                  <a:lnTo>
                    <a:pt x="1006281" y="2505240"/>
                  </a:lnTo>
                  <a:lnTo>
                    <a:pt x="1009359" y="2507722"/>
                  </a:lnTo>
                  <a:lnTo>
                    <a:pt x="1012387" y="2510204"/>
                  </a:lnTo>
                  <a:lnTo>
                    <a:pt x="1015415" y="2512736"/>
                  </a:lnTo>
                  <a:lnTo>
                    <a:pt x="1018493" y="2515218"/>
                  </a:lnTo>
                  <a:lnTo>
                    <a:pt x="1024548" y="2520182"/>
                  </a:lnTo>
                  <a:lnTo>
                    <a:pt x="1027626" y="2522664"/>
                  </a:lnTo>
                  <a:lnTo>
                    <a:pt x="1030654" y="2525096"/>
                  </a:lnTo>
                  <a:lnTo>
                    <a:pt x="1036809" y="2530060"/>
                  </a:lnTo>
                  <a:lnTo>
                    <a:pt x="1039837" y="2532492"/>
                  </a:lnTo>
                  <a:lnTo>
                    <a:pt x="1042915" y="2534974"/>
                  </a:lnTo>
                  <a:lnTo>
                    <a:pt x="1052148" y="2542271"/>
                  </a:lnTo>
                  <a:lnTo>
                    <a:pt x="1055225" y="2544753"/>
                  </a:lnTo>
                  <a:lnTo>
                    <a:pt x="1058303" y="2547185"/>
                  </a:lnTo>
                  <a:lnTo>
                    <a:pt x="1061381" y="2549568"/>
                  </a:lnTo>
                  <a:lnTo>
                    <a:pt x="1070613" y="2556865"/>
                  </a:lnTo>
                  <a:lnTo>
                    <a:pt x="1073691" y="2559248"/>
                  </a:lnTo>
                  <a:lnTo>
                    <a:pt x="1076769" y="2561680"/>
                  </a:lnTo>
                  <a:lnTo>
                    <a:pt x="1079896" y="2564063"/>
                  </a:lnTo>
                  <a:lnTo>
                    <a:pt x="1086051" y="2568828"/>
                  </a:lnTo>
                  <a:lnTo>
                    <a:pt x="1089178" y="2571260"/>
                  </a:lnTo>
                  <a:lnTo>
                    <a:pt x="1092256" y="2573643"/>
                  </a:lnTo>
                  <a:lnTo>
                    <a:pt x="1095334" y="2575976"/>
                  </a:lnTo>
                  <a:lnTo>
                    <a:pt x="1098461" y="2578359"/>
                  </a:lnTo>
                  <a:lnTo>
                    <a:pt x="1101539" y="2580742"/>
                  </a:lnTo>
                  <a:lnTo>
                    <a:pt x="1104666" y="2583124"/>
                  </a:lnTo>
                  <a:lnTo>
                    <a:pt x="1107793" y="2585457"/>
                  </a:lnTo>
                  <a:lnTo>
                    <a:pt x="1110871" y="2587840"/>
                  </a:lnTo>
                  <a:lnTo>
                    <a:pt x="1120252" y="2594839"/>
                  </a:lnTo>
                  <a:lnTo>
                    <a:pt x="1123330" y="2597172"/>
                  </a:lnTo>
                  <a:lnTo>
                    <a:pt x="1135839" y="2606504"/>
                  </a:lnTo>
                  <a:lnTo>
                    <a:pt x="1138966" y="2608788"/>
                  </a:lnTo>
                  <a:lnTo>
                    <a:pt x="1142094" y="2611121"/>
                  </a:lnTo>
                  <a:lnTo>
                    <a:pt x="1145221" y="2613404"/>
                  </a:lnTo>
                  <a:lnTo>
                    <a:pt x="1148348" y="2615737"/>
                  </a:lnTo>
                  <a:lnTo>
                    <a:pt x="1151475" y="2618021"/>
                  </a:lnTo>
                  <a:lnTo>
                    <a:pt x="1154652" y="2620304"/>
                  </a:lnTo>
                  <a:lnTo>
                    <a:pt x="1164034" y="2627154"/>
                  </a:lnTo>
                  <a:lnTo>
                    <a:pt x="1167211" y="2629438"/>
                  </a:lnTo>
                  <a:lnTo>
                    <a:pt x="1170338" y="2631671"/>
                  </a:lnTo>
                  <a:lnTo>
                    <a:pt x="1173465" y="2633955"/>
                  </a:lnTo>
                  <a:lnTo>
                    <a:pt x="1176642" y="2636188"/>
                  </a:lnTo>
                  <a:lnTo>
                    <a:pt x="1179770" y="2638472"/>
                  </a:lnTo>
                  <a:lnTo>
                    <a:pt x="1182946" y="2640706"/>
                  </a:lnTo>
                  <a:lnTo>
                    <a:pt x="1186074" y="2642939"/>
                  </a:lnTo>
                  <a:lnTo>
                    <a:pt x="1189251" y="2645173"/>
                  </a:lnTo>
                  <a:lnTo>
                    <a:pt x="1192378" y="2647407"/>
                  </a:lnTo>
                  <a:lnTo>
                    <a:pt x="1198732" y="2651874"/>
                  </a:lnTo>
                  <a:lnTo>
                    <a:pt x="1201859" y="2654059"/>
                  </a:lnTo>
                  <a:lnTo>
                    <a:pt x="1205036" y="2656292"/>
                  </a:lnTo>
                  <a:lnTo>
                    <a:pt x="1208213" y="2658476"/>
                  </a:lnTo>
                  <a:lnTo>
                    <a:pt x="1211390" y="2660710"/>
                  </a:lnTo>
                  <a:lnTo>
                    <a:pt x="1214517" y="2662894"/>
                  </a:lnTo>
                  <a:lnTo>
                    <a:pt x="1233578" y="2675999"/>
                  </a:lnTo>
                  <a:lnTo>
                    <a:pt x="1236755" y="2678134"/>
                  </a:lnTo>
                  <a:lnTo>
                    <a:pt x="1239932" y="2680318"/>
                  </a:lnTo>
                  <a:lnTo>
                    <a:pt x="1246286" y="2684587"/>
                  </a:lnTo>
                  <a:lnTo>
                    <a:pt x="1249463" y="2686771"/>
                  </a:lnTo>
                  <a:lnTo>
                    <a:pt x="1255816" y="2691040"/>
                  </a:lnTo>
                  <a:lnTo>
                    <a:pt x="1258993" y="2693125"/>
                  </a:lnTo>
                  <a:lnTo>
                    <a:pt x="1262220" y="2695259"/>
                  </a:lnTo>
                  <a:lnTo>
                    <a:pt x="1265397" y="2697394"/>
                  </a:lnTo>
                  <a:lnTo>
                    <a:pt x="1268574" y="2699478"/>
                  </a:lnTo>
                  <a:lnTo>
                    <a:pt x="1271751" y="2701613"/>
                  </a:lnTo>
                  <a:lnTo>
                    <a:pt x="1274977" y="2703698"/>
                  </a:lnTo>
                  <a:lnTo>
                    <a:pt x="1278154" y="2705832"/>
                  </a:lnTo>
                  <a:lnTo>
                    <a:pt x="1281331" y="2707917"/>
                  </a:lnTo>
                  <a:lnTo>
                    <a:pt x="1284557" y="2710002"/>
                  </a:lnTo>
                  <a:lnTo>
                    <a:pt x="1287734" y="2712087"/>
                  </a:lnTo>
                  <a:lnTo>
                    <a:pt x="1290961" y="2714172"/>
                  </a:lnTo>
                  <a:lnTo>
                    <a:pt x="1294138" y="2716207"/>
                  </a:lnTo>
                  <a:lnTo>
                    <a:pt x="1297364" y="2718292"/>
                  </a:lnTo>
                  <a:lnTo>
                    <a:pt x="1300541" y="2720327"/>
                  </a:lnTo>
                  <a:lnTo>
                    <a:pt x="1303768" y="2722412"/>
                  </a:lnTo>
                  <a:lnTo>
                    <a:pt x="1306945" y="2724447"/>
                  </a:lnTo>
                  <a:lnTo>
                    <a:pt x="1310171" y="2726482"/>
                  </a:lnTo>
                  <a:lnTo>
                    <a:pt x="1313348" y="2728517"/>
                  </a:lnTo>
                  <a:lnTo>
                    <a:pt x="1316575" y="2730602"/>
                  </a:lnTo>
                  <a:lnTo>
                    <a:pt x="1319751" y="2732588"/>
                  </a:lnTo>
                  <a:lnTo>
                    <a:pt x="1326205" y="2736658"/>
                  </a:lnTo>
                  <a:lnTo>
                    <a:pt x="1329381" y="2738644"/>
                  </a:lnTo>
                  <a:lnTo>
                    <a:pt x="1332608" y="2740679"/>
                  </a:lnTo>
                  <a:lnTo>
                    <a:pt x="1335835" y="2742665"/>
                  </a:lnTo>
                  <a:lnTo>
                    <a:pt x="1339061" y="2744700"/>
                  </a:lnTo>
                  <a:lnTo>
                    <a:pt x="1342238" y="2746685"/>
                  </a:lnTo>
                  <a:lnTo>
                    <a:pt x="1351918" y="2752642"/>
                  </a:lnTo>
                  <a:lnTo>
                    <a:pt x="1355144" y="2754578"/>
                  </a:lnTo>
                  <a:lnTo>
                    <a:pt x="1358321" y="2756564"/>
                  </a:lnTo>
                  <a:lnTo>
                    <a:pt x="1361548" y="2758499"/>
                  </a:lnTo>
                  <a:lnTo>
                    <a:pt x="1364774" y="2760485"/>
                  </a:lnTo>
                  <a:lnTo>
                    <a:pt x="1387360" y="2774037"/>
                  </a:lnTo>
                  <a:lnTo>
                    <a:pt x="1390586" y="2775923"/>
                  </a:lnTo>
                  <a:lnTo>
                    <a:pt x="1393813" y="2777859"/>
                  </a:lnTo>
                  <a:lnTo>
                    <a:pt x="1413172" y="2789176"/>
                  </a:lnTo>
                  <a:lnTo>
                    <a:pt x="1416399" y="2791013"/>
                  </a:lnTo>
                  <a:lnTo>
                    <a:pt x="1419625" y="2792899"/>
                  </a:lnTo>
                  <a:lnTo>
                    <a:pt x="1422901" y="2794736"/>
                  </a:lnTo>
                  <a:lnTo>
                    <a:pt x="1426128" y="2796622"/>
                  </a:lnTo>
                  <a:lnTo>
                    <a:pt x="1439034" y="2803969"/>
                  </a:lnTo>
                  <a:lnTo>
                    <a:pt x="1442310" y="2805806"/>
                  </a:lnTo>
                  <a:lnTo>
                    <a:pt x="1445537" y="2807593"/>
                  </a:lnTo>
                  <a:lnTo>
                    <a:pt x="1448763" y="2809429"/>
                  </a:lnTo>
                  <a:lnTo>
                    <a:pt x="1451990" y="2811216"/>
                  </a:lnTo>
                  <a:lnTo>
                    <a:pt x="1455216" y="2813053"/>
                  </a:lnTo>
                  <a:lnTo>
                    <a:pt x="1458492" y="2814840"/>
                  </a:lnTo>
                  <a:lnTo>
                    <a:pt x="1468172" y="2820201"/>
                  </a:lnTo>
                  <a:lnTo>
                    <a:pt x="1471448" y="2821988"/>
                  </a:lnTo>
                  <a:lnTo>
                    <a:pt x="1474675" y="2823725"/>
                  </a:lnTo>
                  <a:lnTo>
                    <a:pt x="1477901" y="2825512"/>
                  </a:lnTo>
                  <a:lnTo>
                    <a:pt x="1481128" y="2827250"/>
                  </a:lnTo>
                  <a:lnTo>
                    <a:pt x="1484404" y="2828987"/>
                  </a:lnTo>
                  <a:lnTo>
                    <a:pt x="1487631" y="2830774"/>
                  </a:lnTo>
                  <a:lnTo>
                    <a:pt x="1490857" y="2832511"/>
                  </a:lnTo>
                  <a:lnTo>
                    <a:pt x="1494133" y="2834249"/>
                  </a:lnTo>
                  <a:lnTo>
                    <a:pt x="1497360" y="2835937"/>
                  </a:lnTo>
                  <a:lnTo>
                    <a:pt x="1500586" y="2837674"/>
                  </a:lnTo>
                  <a:lnTo>
                    <a:pt x="1503862" y="2839411"/>
                  </a:lnTo>
                  <a:lnTo>
                    <a:pt x="1507089" y="2841099"/>
                  </a:lnTo>
                  <a:lnTo>
                    <a:pt x="1510316" y="2842836"/>
                  </a:lnTo>
                  <a:lnTo>
                    <a:pt x="1513592" y="2844524"/>
                  </a:lnTo>
                  <a:lnTo>
                    <a:pt x="1520045" y="2847900"/>
                  </a:lnTo>
                  <a:lnTo>
                    <a:pt x="1523321" y="2849587"/>
                  </a:lnTo>
                  <a:lnTo>
                    <a:pt x="1526547" y="2851275"/>
                  </a:lnTo>
                  <a:lnTo>
                    <a:pt x="1529774" y="2852913"/>
                  </a:lnTo>
                  <a:lnTo>
                    <a:pt x="1533050" y="2854601"/>
                  </a:lnTo>
                  <a:lnTo>
                    <a:pt x="1536277" y="2856239"/>
                  </a:lnTo>
                  <a:lnTo>
                    <a:pt x="1539503" y="2857927"/>
                  </a:lnTo>
                  <a:lnTo>
                    <a:pt x="1542779" y="2859565"/>
                  </a:lnTo>
                  <a:lnTo>
                    <a:pt x="1549232" y="2862841"/>
                  </a:lnTo>
                  <a:lnTo>
                    <a:pt x="1552509" y="2864479"/>
                  </a:lnTo>
                  <a:lnTo>
                    <a:pt x="1555735" y="2866117"/>
                  </a:lnTo>
                  <a:lnTo>
                    <a:pt x="1558962" y="2867706"/>
                  </a:lnTo>
                  <a:lnTo>
                    <a:pt x="1562238" y="2869344"/>
                  </a:lnTo>
                  <a:lnTo>
                    <a:pt x="1565464" y="2870932"/>
                  </a:lnTo>
                  <a:lnTo>
                    <a:pt x="1568691" y="2872570"/>
                  </a:lnTo>
                  <a:lnTo>
                    <a:pt x="1571967" y="2874159"/>
                  </a:lnTo>
                  <a:lnTo>
                    <a:pt x="1578420" y="2877336"/>
                  </a:lnTo>
                  <a:lnTo>
                    <a:pt x="1581696" y="2878874"/>
                  </a:lnTo>
                  <a:lnTo>
                    <a:pt x="1588149" y="2882051"/>
                  </a:lnTo>
                  <a:lnTo>
                    <a:pt x="1591426" y="2883590"/>
                  </a:lnTo>
                  <a:lnTo>
                    <a:pt x="1594652" y="2885179"/>
                  </a:lnTo>
                  <a:lnTo>
                    <a:pt x="1597879" y="2886717"/>
                  </a:lnTo>
                  <a:lnTo>
                    <a:pt x="1601155" y="2888256"/>
                  </a:lnTo>
                  <a:lnTo>
                    <a:pt x="1607608" y="2891334"/>
                  </a:lnTo>
                  <a:lnTo>
                    <a:pt x="1610884" y="2892823"/>
                  </a:lnTo>
                  <a:lnTo>
                    <a:pt x="1614111" y="2894362"/>
                  </a:lnTo>
                  <a:lnTo>
                    <a:pt x="1617337" y="2895851"/>
                  </a:lnTo>
                  <a:lnTo>
                    <a:pt x="1620613" y="2897390"/>
                  </a:lnTo>
                  <a:lnTo>
                    <a:pt x="1630293" y="2901857"/>
                  </a:lnTo>
                  <a:lnTo>
                    <a:pt x="1633569" y="2903347"/>
                  </a:lnTo>
                  <a:lnTo>
                    <a:pt x="1640022" y="2906325"/>
                  </a:lnTo>
                  <a:lnTo>
                    <a:pt x="1643249" y="2907764"/>
                  </a:lnTo>
                  <a:lnTo>
                    <a:pt x="1646525" y="2909254"/>
                  </a:lnTo>
                  <a:lnTo>
                    <a:pt x="1659431" y="2915012"/>
                  </a:lnTo>
                  <a:lnTo>
                    <a:pt x="1662707" y="2916451"/>
                  </a:lnTo>
                  <a:lnTo>
                    <a:pt x="1665934" y="2917841"/>
                  </a:lnTo>
                  <a:lnTo>
                    <a:pt x="1669160" y="2919281"/>
                  </a:lnTo>
                  <a:lnTo>
                    <a:pt x="1672387" y="2920671"/>
                  </a:lnTo>
                  <a:lnTo>
                    <a:pt x="1675613" y="2922110"/>
                  </a:lnTo>
                  <a:lnTo>
                    <a:pt x="1682066" y="2924890"/>
                  </a:lnTo>
                  <a:lnTo>
                    <a:pt x="1685343" y="2926280"/>
                  </a:lnTo>
                  <a:lnTo>
                    <a:pt x="1691796" y="2929060"/>
                  </a:lnTo>
                  <a:lnTo>
                    <a:pt x="1695022" y="2930400"/>
                  </a:lnTo>
                  <a:lnTo>
                    <a:pt x="1698249" y="2931790"/>
                  </a:lnTo>
                  <a:lnTo>
                    <a:pt x="1717608" y="2939831"/>
                  </a:lnTo>
                  <a:lnTo>
                    <a:pt x="1720834" y="2941122"/>
                  </a:lnTo>
                  <a:lnTo>
                    <a:pt x="1724061" y="2942462"/>
                  </a:lnTo>
                  <a:lnTo>
                    <a:pt x="1730514" y="2945044"/>
                  </a:lnTo>
                  <a:lnTo>
                    <a:pt x="1733691" y="2946334"/>
                  </a:lnTo>
                  <a:lnTo>
                    <a:pt x="1746597" y="2951497"/>
                  </a:lnTo>
                  <a:lnTo>
                    <a:pt x="1749824" y="2952738"/>
                  </a:lnTo>
                  <a:lnTo>
                    <a:pt x="1753000" y="2953979"/>
                  </a:lnTo>
                  <a:lnTo>
                    <a:pt x="1756227" y="2955269"/>
                  </a:lnTo>
                  <a:lnTo>
                    <a:pt x="1762680" y="2957751"/>
                  </a:lnTo>
                  <a:lnTo>
                    <a:pt x="1765857" y="2958943"/>
                  </a:lnTo>
                  <a:lnTo>
                    <a:pt x="1772310" y="2961424"/>
                  </a:lnTo>
                  <a:lnTo>
                    <a:pt x="1775487" y="2962616"/>
                  </a:lnTo>
                  <a:lnTo>
                    <a:pt x="1778713" y="2963857"/>
                  </a:lnTo>
                  <a:lnTo>
                    <a:pt x="1781940" y="2965048"/>
                  </a:lnTo>
                  <a:lnTo>
                    <a:pt x="1785117" y="2966239"/>
                  </a:lnTo>
                  <a:lnTo>
                    <a:pt x="1788343" y="2967431"/>
                  </a:lnTo>
                  <a:lnTo>
                    <a:pt x="1791520" y="2968622"/>
                  </a:lnTo>
                  <a:lnTo>
                    <a:pt x="1794747" y="2969764"/>
                  </a:lnTo>
                  <a:lnTo>
                    <a:pt x="1797924" y="2970955"/>
                  </a:lnTo>
                  <a:lnTo>
                    <a:pt x="1801150" y="2972097"/>
                  </a:lnTo>
                  <a:lnTo>
                    <a:pt x="1804327" y="2973288"/>
                  </a:lnTo>
                  <a:lnTo>
                    <a:pt x="1807554" y="2974430"/>
                  </a:lnTo>
                  <a:lnTo>
                    <a:pt x="1810731" y="2975572"/>
                  </a:lnTo>
                  <a:lnTo>
                    <a:pt x="1813957" y="2976713"/>
                  </a:lnTo>
                  <a:lnTo>
                    <a:pt x="1820311" y="2978997"/>
                  </a:lnTo>
                  <a:lnTo>
                    <a:pt x="1823537" y="2980089"/>
                  </a:lnTo>
                  <a:lnTo>
                    <a:pt x="1826714" y="2981230"/>
                  </a:lnTo>
                  <a:lnTo>
                    <a:pt x="1829891" y="2982323"/>
                  </a:lnTo>
                  <a:lnTo>
                    <a:pt x="1833118" y="2983415"/>
                  </a:lnTo>
                  <a:lnTo>
                    <a:pt x="1845825" y="2987783"/>
                  </a:lnTo>
                  <a:lnTo>
                    <a:pt x="1849002" y="2988825"/>
                  </a:lnTo>
                  <a:lnTo>
                    <a:pt x="1852229" y="2989917"/>
                  </a:lnTo>
                  <a:lnTo>
                    <a:pt x="1868113" y="2995129"/>
                  </a:lnTo>
                  <a:lnTo>
                    <a:pt x="1871290" y="2996122"/>
                  </a:lnTo>
                  <a:lnTo>
                    <a:pt x="1874417" y="2997165"/>
                  </a:lnTo>
                  <a:lnTo>
                    <a:pt x="1880771" y="2999150"/>
                  </a:lnTo>
                  <a:lnTo>
                    <a:pt x="1883948" y="3000193"/>
                  </a:lnTo>
                  <a:lnTo>
                    <a:pt x="1887125" y="3001185"/>
                  </a:lnTo>
                  <a:lnTo>
                    <a:pt x="1890302" y="3002129"/>
                  </a:lnTo>
                  <a:lnTo>
                    <a:pt x="1893429" y="3003121"/>
                  </a:lnTo>
                  <a:lnTo>
                    <a:pt x="1896606" y="3004114"/>
                  </a:lnTo>
                  <a:lnTo>
                    <a:pt x="1899783" y="3005057"/>
                  </a:lnTo>
                  <a:lnTo>
                    <a:pt x="1902910" y="3006050"/>
                  </a:lnTo>
                  <a:lnTo>
                    <a:pt x="1906087" y="3006993"/>
                  </a:lnTo>
                  <a:lnTo>
                    <a:pt x="1909214" y="3007936"/>
                  </a:lnTo>
                  <a:lnTo>
                    <a:pt x="1915568" y="3009823"/>
                  </a:lnTo>
                  <a:lnTo>
                    <a:pt x="1918695" y="3010766"/>
                  </a:lnTo>
                  <a:lnTo>
                    <a:pt x="1921823" y="3011659"/>
                  </a:lnTo>
                  <a:lnTo>
                    <a:pt x="1925000" y="3012602"/>
                  </a:lnTo>
                  <a:lnTo>
                    <a:pt x="1928127" y="3013496"/>
                  </a:lnTo>
                  <a:lnTo>
                    <a:pt x="1931304" y="3014389"/>
                  </a:lnTo>
                  <a:lnTo>
                    <a:pt x="1940685" y="3017070"/>
                  </a:lnTo>
                  <a:lnTo>
                    <a:pt x="1943862" y="3017914"/>
                  </a:lnTo>
                  <a:lnTo>
                    <a:pt x="1946990" y="3018807"/>
                  </a:lnTo>
                  <a:lnTo>
                    <a:pt x="1950117" y="3019651"/>
                  </a:lnTo>
                  <a:lnTo>
                    <a:pt x="1953244" y="3020545"/>
                  </a:lnTo>
                  <a:lnTo>
                    <a:pt x="1962626" y="3023076"/>
                  </a:lnTo>
                  <a:lnTo>
                    <a:pt x="1965753" y="3023871"/>
                  </a:lnTo>
                  <a:lnTo>
                    <a:pt x="1968880" y="3024714"/>
                  </a:lnTo>
                  <a:lnTo>
                    <a:pt x="1972008" y="3025509"/>
                  </a:lnTo>
                  <a:lnTo>
                    <a:pt x="1975135" y="3026353"/>
                  </a:lnTo>
                  <a:lnTo>
                    <a:pt x="1978262" y="3027147"/>
                  </a:lnTo>
                  <a:lnTo>
                    <a:pt x="1981340" y="3027941"/>
                  </a:lnTo>
                  <a:lnTo>
                    <a:pt x="1987594" y="3029529"/>
                  </a:lnTo>
                  <a:lnTo>
                    <a:pt x="1990672" y="3030324"/>
                  </a:lnTo>
                  <a:lnTo>
                    <a:pt x="1993799" y="3031068"/>
                  </a:lnTo>
                  <a:lnTo>
                    <a:pt x="1996926" y="3031862"/>
                  </a:lnTo>
                  <a:lnTo>
                    <a:pt x="2000004" y="3032607"/>
                  </a:lnTo>
                  <a:lnTo>
                    <a:pt x="2003131" y="3033352"/>
                  </a:lnTo>
                  <a:lnTo>
                    <a:pt x="2009286" y="3034841"/>
                  </a:lnTo>
                  <a:lnTo>
                    <a:pt x="2012414" y="3035585"/>
                  </a:lnTo>
                  <a:lnTo>
                    <a:pt x="2015491" y="3036280"/>
                  </a:lnTo>
                  <a:lnTo>
                    <a:pt x="2018569" y="3037025"/>
                  </a:lnTo>
                  <a:lnTo>
                    <a:pt x="2021696" y="3037720"/>
                  </a:lnTo>
                  <a:lnTo>
                    <a:pt x="2024774" y="3038464"/>
                  </a:lnTo>
                  <a:lnTo>
                    <a:pt x="2030929" y="3039854"/>
                  </a:lnTo>
                  <a:lnTo>
                    <a:pt x="2034007" y="3040500"/>
                  </a:lnTo>
                  <a:lnTo>
                    <a:pt x="2040162" y="3041890"/>
                  </a:lnTo>
                  <a:lnTo>
                    <a:pt x="2046317" y="3043180"/>
                  </a:lnTo>
                  <a:lnTo>
                    <a:pt x="2049395" y="3043875"/>
                  </a:lnTo>
                  <a:lnTo>
                    <a:pt x="2055550" y="3045166"/>
                  </a:lnTo>
                  <a:lnTo>
                    <a:pt x="2058578" y="3045761"/>
                  </a:lnTo>
                  <a:lnTo>
                    <a:pt x="2061656" y="3046407"/>
                  </a:lnTo>
                  <a:lnTo>
                    <a:pt x="2064733" y="3047002"/>
                  </a:lnTo>
                  <a:lnTo>
                    <a:pt x="2067761" y="3047648"/>
                  </a:lnTo>
                  <a:lnTo>
                    <a:pt x="2070839" y="3048243"/>
                  </a:lnTo>
                  <a:lnTo>
                    <a:pt x="2073867" y="3048839"/>
                  </a:lnTo>
                  <a:lnTo>
                    <a:pt x="2076944" y="3049435"/>
                  </a:lnTo>
                  <a:lnTo>
                    <a:pt x="2079972" y="3050030"/>
                  </a:lnTo>
                  <a:lnTo>
                    <a:pt x="2083050" y="3050626"/>
                  </a:lnTo>
                  <a:lnTo>
                    <a:pt x="2086078" y="3051172"/>
                  </a:lnTo>
                  <a:lnTo>
                    <a:pt x="2089106" y="3051768"/>
                  </a:lnTo>
                  <a:lnTo>
                    <a:pt x="2092134" y="3052314"/>
                  </a:lnTo>
                  <a:lnTo>
                    <a:pt x="2095212" y="3052860"/>
                  </a:lnTo>
                  <a:lnTo>
                    <a:pt x="2107324" y="3055044"/>
                  </a:lnTo>
                  <a:lnTo>
                    <a:pt x="2113379" y="3056037"/>
                  </a:lnTo>
                  <a:lnTo>
                    <a:pt x="2116358" y="3056583"/>
                  </a:lnTo>
                  <a:lnTo>
                    <a:pt x="2125442" y="3058072"/>
                  </a:lnTo>
                  <a:lnTo>
                    <a:pt x="2128420" y="3058519"/>
                  </a:lnTo>
                  <a:lnTo>
                    <a:pt x="2131448" y="3059015"/>
                  </a:lnTo>
                  <a:lnTo>
                    <a:pt x="2134426" y="3059462"/>
                  </a:lnTo>
                  <a:lnTo>
                    <a:pt x="2137454" y="3059958"/>
                  </a:lnTo>
                  <a:lnTo>
                    <a:pt x="2140433" y="3060405"/>
                  </a:lnTo>
                  <a:lnTo>
                    <a:pt x="2143461" y="3060852"/>
                  </a:lnTo>
                  <a:lnTo>
                    <a:pt x="2146439" y="3061299"/>
                  </a:lnTo>
                  <a:lnTo>
                    <a:pt x="2149417" y="3061696"/>
                  </a:lnTo>
                  <a:lnTo>
                    <a:pt x="2152396" y="3062142"/>
                  </a:lnTo>
                  <a:lnTo>
                    <a:pt x="2155424" y="3062539"/>
                  </a:lnTo>
                  <a:lnTo>
                    <a:pt x="2158402" y="3062986"/>
                  </a:lnTo>
                  <a:lnTo>
                    <a:pt x="2170315" y="3064575"/>
                  </a:lnTo>
                  <a:lnTo>
                    <a:pt x="2173244" y="3064972"/>
                  </a:lnTo>
                  <a:lnTo>
                    <a:pt x="2176222" y="3065319"/>
                  </a:lnTo>
                  <a:lnTo>
                    <a:pt x="2179201" y="3065716"/>
                  </a:lnTo>
                  <a:lnTo>
                    <a:pt x="2182179" y="3066064"/>
                  </a:lnTo>
                  <a:lnTo>
                    <a:pt x="2185108" y="3066411"/>
                  </a:lnTo>
                  <a:lnTo>
                    <a:pt x="2188086" y="3066759"/>
                  </a:lnTo>
                  <a:lnTo>
                    <a:pt x="2191015" y="3067106"/>
                  </a:lnTo>
                  <a:lnTo>
                    <a:pt x="2193993" y="3067454"/>
                  </a:lnTo>
                  <a:lnTo>
                    <a:pt x="2196922" y="3067752"/>
                  </a:lnTo>
                  <a:lnTo>
                    <a:pt x="2199851" y="3068099"/>
                  </a:lnTo>
                  <a:lnTo>
                    <a:pt x="2202829" y="3068397"/>
                  </a:lnTo>
                  <a:lnTo>
                    <a:pt x="2217472" y="3069886"/>
                  </a:lnTo>
                  <a:lnTo>
                    <a:pt x="2223330" y="3070382"/>
                  </a:lnTo>
                  <a:lnTo>
                    <a:pt x="2226259" y="3070680"/>
                  </a:lnTo>
                  <a:lnTo>
                    <a:pt x="2229138" y="3070929"/>
                  </a:lnTo>
                  <a:lnTo>
                    <a:pt x="2234995" y="3071425"/>
                  </a:lnTo>
                  <a:lnTo>
                    <a:pt x="2237874" y="3071623"/>
                  </a:lnTo>
                  <a:lnTo>
                    <a:pt x="2240803" y="3071872"/>
                  </a:lnTo>
                  <a:lnTo>
                    <a:pt x="2243682" y="3072070"/>
                  </a:lnTo>
                  <a:lnTo>
                    <a:pt x="2246610" y="3072318"/>
                  </a:lnTo>
                  <a:lnTo>
                    <a:pt x="2255248" y="3072914"/>
                  </a:lnTo>
                  <a:lnTo>
                    <a:pt x="2258127" y="3073063"/>
                  </a:lnTo>
                  <a:lnTo>
                    <a:pt x="2261055" y="3073262"/>
                  </a:lnTo>
                  <a:lnTo>
                    <a:pt x="2263934" y="3073410"/>
                  </a:lnTo>
                  <a:lnTo>
                    <a:pt x="2266764" y="3073609"/>
                  </a:lnTo>
                  <a:lnTo>
                    <a:pt x="2278280" y="3074205"/>
                  </a:lnTo>
                  <a:lnTo>
                    <a:pt x="2281110" y="3074354"/>
                  </a:lnTo>
                  <a:lnTo>
                    <a:pt x="2283989" y="3074453"/>
                  </a:lnTo>
                  <a:lnTo>
                    <a:pt x="2286818" y="3074552"/>
                  </a:lnTo>
                  <a:lnTo>
                    <a:pt x="2289697" y="3074701"/>
                  </a:lnTo>
                  <a:lnTo>
                    <a:pt x="2295356" y="3074900"/>
                  </a:lnTo>
                  <a:lnTo>
                    <a:pt x="2298235" y="3074999"/>
                  </a:lnTo>
                  <a:lnTo>
                    <a:pt x="2301064" y="3075049"/>
                  </a:lnTo>
                  <a:lnTo>
                    <a:pt x="2303894" y="3075148"/>
                  </a:lnTo>
                  <a:lnTo>
                    <a:pt x="2306723" y="3075197"/>
                  </a:lnTo>
                  <a:lnTo>
                    <a:pt x="2309553" y="3075297"/>
                  </a:lnTo>
                  <a:lnTo>
                    <a:pt x="2312382" y="3075346"/>
                  </a:lnTo>
                  <a:lnTo>
                    <a:pt x="2315162" y="3075396"/>
                  </a:lnTo>
                  <a:lnTo>
                    <a:pt x="2320821" y="3075495"/>
                  </a:lnTo>
                  <a:lnTo>
                    <a:pt x="2323650" y="3075495"/>
                  </a:lnTo>
                  <a:lnTo>
                    <a:pt x="2326430" y="3075545"/>
                  </a:lnTo>
                  <a:lnTo>
                    <a:pt x="2343208" y="3075545"/>
                  </a:lnTo>
                  <a:lnTo>
                    <a:pt x="2345988" y="3075495"/>
                  </a:lnTo>
                  <a:lnTo>
                    <a:pt x="2348767" y="3075495"/>
                  </a:lnTo>
                  <a:lnTo>
                    <a:pt x="2357107" y="3075346"/>
                  </a:lnTo>
                  <a:lnTo>
                    <a:pt x="2359837" y="3075297"/>
                  </a:lnTo>
                  <a:lnTo>
                    <a:pt x="2362617" y="3075247"/>
                  </a:lnTo>
                  <a:lnTo>
                    <a:pt x="2365347" y="3075148"/>
                  </a:lnTo>
                  <a:lnTo>
                    <a:pt x="2368127" y="3075098"/>
                  </a:lnTo>
                  <a:lnTo>
                    <a:pt x="2370857" y="3074999"/>
                  </a:lnTo>
                  <a:lnTo>
                    <a:pt x="2373637" y="3074900"/>
                  </a:lnTo>
                  <a:lnTo>
                    <a:pt x="2384557" y="3074503"/>
                  </a:lnTo>
                  <a:lnTo>
                    <a:pt x="2387287" y="3074354"/>
                  </a:lnTo>
                  <a:lnTo>
                    <a:pt x="2390017" y="3074254"/>
                  </a:lnTo>
                  <a:lnTo>
                    <a:pt x="2398208" y="3073808"/>
                  </a:lnTo>
                  <a:lnTo>
                    <a:pt x="2400888" y="3073659"/>
                  </a:lnTo>
                  <a:lnTo>
                    <a:pt x="2403619" y="3073460"/>
                  </a:lnTo>
                  <a:lnTo>
                    <a:pt x="2406299" y="3073311"/>
                  </a:lnTo>
                  <a:lnTo>
                    <a:pt x="2409029" y="3073113"/>
                  </a:lnTo>
                  <a:lnTo>
                    <a:pt x="2411710" y="3072964"/>
                  </a:lnTo>
                  <a:lnTo>
                    <a:pt x="2419751" y="3072368"/>
                  </a:lnTo>
                  <a:lnTo>
                    <a:pt x="2422432" y="3072120"/>
                  </a:lnTo>
                  <a:lnTo>
                    <a:pt x="2425112" y="3071921"/>
                  </a:lnTo>
                  <a:lnTo>
                    <a:pt x="2427793" y="3071673"/>
                  </a:lnTo>
                  <a:lnTo>
                    <a:pt x="2430473" y="3071475"/>
                  </a:lnTo>
                  <a:lnTo>
                    <a:pt x="2433154" y="3071226"/>
                  </a:lnTo>
                  <a:lnTo>
                    <a:pt x="2435785" y="3070978"/>
                  </a:lnTo>
                  <a:lnTo>
                    <a:pt x="2438465" y="3070730"/>
                  </a:lnTo>
                  <a:lnTo>
                    <a:pt x="2441096" y="3070482"/>
                  </a:lnTo>
                  <a:lnTo>
                    <a:pt x="2443776" y="3070184"/>
                  </a:lnTo>
                  <a:lnTo>
                    <a:pt x="2446407" y="3069936"/>
                  </a:lnTo>
                  <a:lnTo>
                    <a:pt x="2449038" y="3069638"/>
                  </a:lnTo>
                  <a:lnTo>
                    <a:pt x="2451669" y="3069390"/>
                  </a:lnTo>
                  <a:lnTo>
                    <a:pt x="2456931" y="3068794"/>
                  </a:lnTo>
                  <a:lnTo>
                    <a:pt x="2459562" y="3068447"/>
                  </a:lnTo>
                  <a:lnTo>
                    <a:pt x="2464823" y="3067851"/>
                  </a:lnTo>
                  <a:lnTo>
                    <a:pt x="2467405" y="3067503"/>
                  </a:lnTo>
                  <a:lnTo>
                    <a:pt x="2470036" y="3067206"/>
                  </a:lnTo>
                  <a:lnTo>
                    <a:pt x="2472617" y="3066858"/>
                  </a:lnTo>
                  <a:lnTo>
                    <a:pt x="2475248" y="3066511"/>
                  </a:lnTo>
                  <a:lnTo>
                    <a:pt x="2477829" y="3066163"/>
                  </a:lnTo>
                  <a:lnTo>
                    <a:pt x="2480410" y="3065766"/>
                  </a:lnTo>
                  <a:lnTo>
                    <a:pt x="2483041" y="3065419"/>
                  </a:lnTo>
                  <a:lnTo>
                    <a:pt x="2485622" y="3065021"/>
                  </a:lnTo>
                  <a:lnTo>
                    <a:pt x="2488203" y="3064674"/>
                  </a:lnTo>
                  <a:lnTo>
                    <a:pt x="2490785" y="3064277"/>
                  </a:lnTo>
                  <a:lnTo>
                    <a:pt x="2493316" y="3063880"/>
                  </a:lnTo>
                  <a:lnTo>
                    <a:pt x="2498479" y="3063086"/>
                  </a:lnTo>
                  <a:lnTo>
                    <a:pt x="2501010" y="3062688"/>
                  </a:lnTo>
                  <a:lnTo>
                    <a:pt x="2503591" y="3062242"/>
                  </a:lnTo>
                  <a:lnTo>
                    <a:pt x="2506123" y="3061845"/>
                  </a:lnTo>
                  <a:lnTo>
                    <a:pt x="2508704" y="3061398"/>
                  </a:lnTo>
                  <a:lnTo>
                    <a:pt x="2518831" y="3059611"/>
                  </a:lnTo>
                  <a:lnTo>
                    <a:pt x="2521362" y="3059114"/>
                  </a:lnTo>
                  <a:lnTo>
                    <a:pt x="2523894" y="3058668"/>
                  </a:lnTo>
                  <a:lnTo>
                    <a:pt x="2526425" y="3058171"/>
                  </a:lnTo>
                  <a:lnTo>
                    <a:pt x="2528907" y="3057675"/>
                  </a:lnTo>
                  <a:lnTo>
                    <a:pt x="2531439" y="3057178"/>
                  </a:lnTo>
                  <a:lnTo>
                    <a:pt x="2533921" y="3056682"/>
                  </a:lnTo>
                  <a:lnTo>
                    <a:pt x="2536452" y="3056186"/>
                  </a:lnTo>
                  <a:lnTo>
                    <a:pt x="2538934" y="3055689"/>
                  </a:lnTo>
                  <a:lnTo>
                    <a:pt x="2541416" y="3055143"/>
                  </a:lnTo>
                  <a:lnTo>
                    <a:pt x="2543898" y="3054647"/>
                  </a:lnTo>
                  <a:lnTo>
                    <a:pt x="2556308" y="3051917"/>
                  </a:lnTo>
                  <a:lnTo>
                    <a:pt x="2558740" y="3051321"/>
                  </a:lnTo>
                  <a:lnTo>
                    <a:pt x="2561222" y="3050775"/>
                  </a:lnTo>
                  <a:lnTo>
                    <a:pt x="2566087" y="3049584"/>
                  </a:lnTo>
                  <a:lnTo>
                    <a:pt x="2568569" y="3048988"/>
                  </a:lnTo>
                  <a:lnTo>
                    <a:pt x="2575866" y="3047201"/>
                  </a:lnTo>
                  <a:lnTo>
                    <a:pt x="2578298" y="3046556"/>
                  </a:lnTo>
                  <a:lnTo>
                    <a:pt x="2580730" y="3045960"/>
                  </a:lnTo>
                  <a:lnTo>
                    <a:pt x="2583113" y="3045315"/>
                  </a:lnTo>
                  <a:lnTo>
                    <a:pt x="2585545" y="3044669"/>
                  </a:lnTo>
                  <a:lnTo>
                    <a:pt x="2587928" y="3044024"/>
                  </a:lnTo>
                  <a:lnTo>
                    <a:pt x="2590360" y="3043379"/>
                  </a:lnTo>
                  <a:lnTo>
                    <a:pt x="2592743" y="3042733"/>
                  </a:lnTo>
                  <a:lnTo>
                    <a:pt x="2595126" y="3042039"/>
                  </a:lnTo>
                  <a:lnTo>
                    <a:pt x="2597508" y="3041393"/>
                  </a:lnTo>
                  <a:lnTo>
                    <a:pt x="2609422" y="3037918"/>
                  </a:lnTo>
                  <a:lnTo>
                    <a:pt x="2611755" y="3037224"/>
                  </a:lnTo>
                  <a:lnTo>
                    <a:pt x="2614137" y="3036479"/>
                  </a:lnTo>
                  <a:lnTo>
                    <a:pt x="2616470" y="3035734"/>
                  </a:lnTo>
                  <a:lnTo>
                    <a:pt x="2618853" y="3035039"/>
                  </a:lnTo>
                  <a:lnTo>
                    <a:pt x="2625852" y="3032806"/>
                  </a:lnTo>
                  <a:lnTo>
                    <a:pt x="2628185" y="3032011"/>
                  </a:lnTo>
                  <a:lnTo>
                    <a:pt x="2630518" y="3031267"/>
                  </a:lnTo>
                  <a:lnTo>
                    <a:pt x="2632802" y="3030522"/>
                  </a:lnTo>
                  <a:lnTo>
                    <a:pt x="2635135" y="3029728"/>
                  </a:lnTo>
                  <a:lnTo>
                    <a:pt x="2637418" y="3028934"/>
                  </a:lnTo>
                  <a:lnTo>
                    <a:pt x="2639751" y="3028140"/>
                  </a:lnTo>
                  <a:lnTo>
                    <a:pt x="2644318" y="3026551"/>
                  </a:lnTo>
                  <a:lnTo>
                    <a:pt x="2646651" y="3025757"/>
                  </a:lnTo>
                  <a:lnTo>
                    <a:pt x="2648934" y="3024913"/>
                  </a:lnTo>
                  <a:lnTo>
                    <a:pt x="2651218" y="3024119"/>
                  </a:lnTo>
                  <a:lnTo>
                    <a:pt x="2653452" y="3023275"/>
                  </a:lnTo>
                  <a:lnTo>
                    <a:pt x="2658018" y="3021587"/>
                  </a:lnTo>
                  <a:lnTo>
                    <a:pt x="2660252" y="3020743"/>
                  </a:lnTo>
                  <a:lnTo>
                    <a:pt x="2662535" y="3019899"/>
                  </a:lnTo>
                  <a:lnTo>
                    <a:pt x="2664769" y="3019006"/>
                  </a:lnTo>
                  <a:lnTo>
                    <a:pt x="2667053" y="3018162"/>
                  </a:lnTo>
                  <a:lnTo>
                    <a:pt x="2671520" y="3016375"/>
                  </a:lnTo>
                  <a:lnTo>
                    <a:pt x="2673754" y="3015531"/>
                  </a:lnTo>
                  <a:lnTo>
                    <a:pt x="2675988" y="3014638"/>
                  </a:lnTo>
                  <a:lnTo>
                    <a:pt x="2678172" y="3013695"/>
                  </a:lnTo>
                  <a:lnTo>
                    <a:pt x="2682639" y="3011908"/>
                  </a:lnTo>
                  <a:lnTo>
                    <a:pt x="2684823" y="3010964"/>
                  </a:lnTo>
                  <a:lnTo>
                    <a:pt x="2687057" y="3010071"/>
                  </a:lnTo>
                  <a:lnTo>
                    <a:pt x="2695794" y="3006298"/>
                  </a:lnTo>
                  <a:lnTo>
                    <a:pt x="2697978" y="3005306"/>
                  </a:lnTo>
                  <a:lnTo>
                    <a:pt x="2700162" y="3004362"/>
                  </a:lnTo>
                  <a:lnTo>
                    <a:pt x="2702296" y="3003370"/>
                  </a:lnTo>
                  <a:lnTo>
                    <a:pt x="2704480" y="3002377"/>
                  </a:lnTo>
                  <a:lnTo>
                    <a:pt x="2706615" y="3001434"/>
                  </a:lnTo>
                  <a:lnTo>
                    <a:pt x="2708799" y="3000441"/>
                  </a:lnTo>
                  <a:lnTo>
                    <a:pt x="2710933" y="2999448"/>
                  </a:lnTo>
                  <a:lnTo>
                    <a:pt x="2713068" y="2998406"/>
                  </a:lnTo>
                  <a:lnTo>
                    <a:pt x="2715202" y="2997413"/>
                  </a:lnTo>
                  <a:lnTo>
                    <a:pt x="2717337" y="2996370"/>
                  </a:lnTo>
                  <a:lnTo>
                    <a:pt x="2719471" y="2995378"/>
                  </a:lnTo>
                  <a:lnTo>
                    <a:pt x="2721606" y="2994335"/>
                  </a:lnTo>
                  <a:lnTo>
                    <a:pt x="2723691" y="2993293"/>
                  </a:lnTo>
                  <a:lnTo>
                    <a:pt x="2725825" y="2992250"/>
                  </a:lnTo>
                  <a:lnTo>
                    <a:pt x="2727910" y="2991208"/>
                  </a:lnTo>
                  <a:lnTo>
                    <a:pt x="2730044" y="2990166"/>
                  </a:lnTo>
                  <a:lnTo>
                    <a:pt x="2732129" y="2989073"/>
                  </a:lnTo>
                  <a:lnTo>
                    <a:pt x="2734214" y="2988031"/>
                  </a:lnTo>
                  <a:lnTo>
                    <a:pt x="2736299" y="2986939"/>
                  </a:lnTo>
                  <a:lnTo>
                    <a:pt x="2738384" y="2985897"/>
                  </a:lnTo>
                  <a:lnTo>
                    <a:pt x="2740469" y="2984805"/>
                  </a:lnTo>
                  <a:lnTo>
                    <a:pt x="2742504" y="2983712"/>
                  </a:lnTo>
                  <a:lnTo>
                    <a:pt x="2744589" y="2982571"/>
                  </a:lnTo>
                  <a:lnTo>
                    <a:pt x="2746624" y="2981479"/>
                  </a:lnTo>
                  <a:lnTo>
                    <a:pt x="2748709" y="2980387"/>
                  </a:lnTo>
                  <a:lnTo>
                    <a:pt x="2750744" y="2979245"/>
                  </a:lnTo>
                  <a:lnTo>
                    <a:pt x="2752779" y="2978153"/>
                  </a:lnTo>
                  <a:lnTo>
                    <a:pt x="2760920" y="2973586"/>
                  </a:lnTo>
                  <a:lnTo>
                    <a:pt x="2762905" y="2972395"/>
                  </a:lnTo>
                  <a:lnTo>
                    <a:pt x="2764941" y="2971253"/>
                  </a:lnTo>
                  <a:lnTo>
                    <a:pt x="2766926" y="2970062"/>
                  </a:lnTo>
                  <a:lnTo>
                    <a:pt x="2768961" y="2968920"/>
                  </a:lnTo>
                  <a:lnTo>
                    <a:pt x="2776904" y="2964155"/>
                  </a:lnTo>
                  <a:lnTo>
                    <a:pt x="2778889" y="2962914"/>
                  </a:lnTo>
                  <a:lnTo>
                    <a:pt x="2780825" y="2961722"/>
                  </a:lnTo>
                  <a:lnTo>
                    <a:pt x="2782811" y="2960481"/>
                  </a:lnTo>
                  <a:lnTo>
                    <a:pt x="2784747" y="2959290"/>
                  </a:lnTo>
                  <a:lnTo>
                    <a:pt x="2786732" y="2958049"/>
                  </a:lnTo>
                  <a:lnTo>
                    <a:pt x="2792540" y="2954326"/>
                  </a:lnTo>
                  <a:lnTo>
                    <a:pt x="2794476" y="2953035"/>
                  </a:lnTo>
                  <a:lnTo>
                    <a:pt x="2796412" y="2951794"/>
                  </a:lnTo>
                  <a:lnTo>
                    <a:pt x="2798298" y="2950504"/>
                  </a:lnTo>
                  <a:lnTo>
                    <a:pt x="2800234" y="2949263"/>
                  </a:lnTo>
                  <a:lnTo>
                    <a:pt x="2802120" y="2947972"/>
                  </a:lnTo>
                  <a:lnTo>
                    <a:pt x="2804056" y="2946682"/>
                  </a:lnTo>
                  <a:lnTo>
                    <a:pt x="2807829" y="2944100"/>
                  </a:lnTo>
                  <a:lnTo>
                    <a:pt x="2809715" y="2942760"/>
                  </a:lnTo>
                  <a:lnTo>
                    <a:pt x="2811601" y="2941470"/>
                  </a:lnTo>
                  <a:lnTo>
                    <a:pt x="2813488" y="2940129"/>
                  </a:lnTo>
                  <a:lnTo>
                    <a:pt x="2815324" y="2938839"/>
                  </a:lnTo>
                  <a:lnTo>
                    <a:pt x="2817211" y="2937498"/>
                  </a:lnTo>
                  <a:lnTo>
                    <a:pt x="2819047" y="2936158"/>
                  </a:lnTo>
                  <a:lnTo>
                    <a:pt x="2820933" y="2934818"/>
                  </a:lnTo>
                  <a:lnTo>
                    <a:pt x="2822770" y="2933478"/>
                  </a:lnTo>
                  <a:lnTo>
                    <a:pt x="2824607" y="2932088"/>
                  </a:lnTo>
                  <a:lnTo>
                    <a:pt x="2826443" y="2930747"/>
                  </a:lnTo>
                  <a:lnTo>
                    <a:pt x="2828280" y="2929358"/>
                  </a:lnTo>
                  <a:lnTo>
                    <a:pt x="2830117" y="2928017"/>
                  </a:lnTo>
                  <a:lnTo>
                    <a:pt x="2831904" y="2926627"/>
                  </a:lnTo>
                  <a:lnTo>
                    <a:pt x="2833740" y="2925237"/>
                  </a:lnTo>
                  <a:lnTo>
                    <a:pt x="2835527" y="2923848"/>
                  </a:lnTo>
                  <a:lnTo>
                    <a:pt x="2837364" y="2922458"/>
                  </a:lnTo>
                  <a:lnTo>
                    <a:pt x="2839151" y="2921068"/>
                  </a:lnTo>
                  <a:lnTo>
                    <a:pt x="2840938" y="2919628"/>
                  </a:lnTo>
                  <a:lnTo>
                    <a:pt x="2842725" y="2918238"/>
                  </a:lnTo>
                  <a:lnTo>
                    <a:pt x="2846299" y="2915359"/>
                  </a:lnTo>
                  <a:lnTo>
                    <a:pt x="2848036" y="2913920"/>
                  </a:lnTo>
                  <a:lnTo>
                    <a:pt x="2849823" y="2912480"/>
                  </a:lnTo>
                  <a:lnTo>
                    <a:pt x="2853298" y="2909601"/>
                  </a:lnTo>
                  <a:lnTo>
                    <a:pt x="2855085" y="2908162"/>
                  </a:lnTo>
                  <a:lnTo>
                    <a:pt x="2858560" y="2905183"/>
                  </a:lnTo>
                  <a:lnTo>
                    <a:pt x="2860247" y="2903744"/>
                  </a:lnTo>
                  <a:lnTo>
                    <a:pt x="2863722" y="2900765"/>
                  </a:lnTo>
                  <a:lnTo>
                    <a:pt x="2865410" y="2899276"/>
                  </a:lnTo>
                  <a:lnTo>
                    <a:pt x="2867147" y="2897787"/>
                  </a:lnTo>
                  <a:lnTo>
                    <a:pt x="2868835" y="2896248"/>
                  </a:lnTo>
                  <a:lnTo>
                    <a:pt x="2870523" y="2894759"/>
                  </a:lnTo>
                  <a:lnTo>
                    <a:pt x="2873898" y="2891681"/>
                  </a:lnTo>
                  <a:lnTo>
                    <a:pt x="2875586" y="2890192"/>
                  </a:lnTo>
                  <a:lnTo>
                    <a:pt x="2877224" y="2888653"/>
                  </a:lnTo>
                  <a:lnTo>
                    <a:pt x="2878912" y="2887115"/>
                  </a:lnTo>
                  <a:lnTo>
                    <a:pt x="2880550" y="2885526"/>
                  </a:lnTo>
                  <a:lnTo>
                    <a:pt x="2882238" y="2883987"/>
                  </a:lnTo>
                  <a:lnTo>
                    <a:pt x="2883876" y="2882449"/>
                  </a:lnTo>
                  <a:lnTo>
                    <a:pt x="2887152" y="2879272"/>
                  </a:lnTo>
                  <a:lnTo>
                    <a:pt x="2888790" y="2877733"/>
                  </a:lnTo>
                  <a:lnTo>
                    <a:pt x="2890378" y="2876144"/>
                  </a:lnTo>
                  <a:lnTo>
                    <a:pt x="2893655" y="2872967"/>
                  </a:lnTo>
                  <a:lnTo>
                    <a:pt x="2895243" y="2871329"/>
                  </a:lnTo>
                  <a:lnTo>
                    <a:pt x="2898420" y="2868152"/>
                  </a:lnTo>
                  <a:lnTo>
                    <a:pt x="2904774" y="2861600"/>
                  </a:lnTo>
                  <a:lnTo>
                    <a:pt x="2906312" y="2859962"/>
                  </a:lnTo>
                  <a:lnTo>
                    <a:pt x="2907901" y="2858324"/>
                  </a:lnTo>
                  <a:lnTo>
                    <a:pt x="2909440" y="2856686"/>
                  </a:lnTo>
                  <a:lnTo>
                    <a:pt x="2910979" y="2854998"/>
                  </a:lnTo>
                  <a:lnTo>
                    <a:pt x="2912517" y="2853360"/>
                  </a:lnTo>
                  <a:lnTo>
                    <a:pt x="2915595" y="2849984"/>
                  </a:lnTo>
                  <a:lnTo>
                    <a:pt x="2917084" y="2848346"/>
                  </a:lnTo>
                  <a:lnTo>
                    <a:pt x="2918623" y="2846659"/>
                  </a:lnTo>
                  <a:lnTo>
                    <a:pt x="2920112" y="2844921"/>
                  </a:lnTo>
                  <a:lnTo>
                    <a:pt x="2921651" y="2843234"/>
                  </a:lnTo>
                  <a:lnTo>
                    <a:pt x="2923140" y="2841546"/>
                  </a:lnTo>
                  <a:lnTo>
                    <a:pt x="2924629" y="2839808"/>
                  </a:lnTo>
                  <a:lnTo>
                    <a:pt x="2926118" y="2838121"/>
                  </a:lnTo>
                  <a:lnTo>
                    <a:pt x="2929097" y="2834646"/>
                  </a:lnTo>
                  <a:lnTo>
                    <a:pt x="2930536" y="2832909"/>
                  </a:lnTo>
                  <a:lnTo>
                    <a:pt x="2932025" y="2831171"/>
                  </a:lnTo>
                  <a:lnTo>
                    <a:pt x="2936344" y="2825959"/>
                  </a:lnTo>
                  <a:lnTo>
                    <a:pt x="2939223" y="2822385"/>
                  </a:lnTo>
                  <a:lnTo>
                    <a:pt x="2940663" y="2820648"/>
                  </a:lnTo>
                  <a:lnTo>
                    <a:pt x="2942053" y="2818861"/>
                  </a:lnTo>
                  <a:lnTo>
                    <a:pt x="2943492" y="2817074"/>
                  </a:lnTo>
                  <a:lnTo>
                    <a:pt x="2944882" y="2815287"/>
                  </a:lnTo>
                  <a:lnTo>
                    <a:pt x="2946321" y="2813500"/>
                  </a:lnTo>
                  <a:lnTo>
                    <a:pt x="2947711" y="2811663"/>
                  </a:lnTo>
                  <a:lnTo>
                    <a:pt x="2950491" y="2808089"/>
                  </a:lnTo>
                  <a:lnTo>
                    <a:pt x="2951831" y="2806252"/>
                  </a:lnTo>
                  <a:lnTo>
                    <a:pt x="2953221" y="2804416"/>
                  </a:lnTo>
                  <a:lnTo>
                    <a:pt x="2954562" y="2802579"/>
                  </a:lnTo>
                  <a:lnTo>
                    <a:pt x="2955951" y="2800742"/>
                  </a:lnTo>
                  <a:lnTo>
                    <a:pt x="2959972" y="2795232"/>
                  </a:lnTo>
                  <a:lnTo>
                    <a:pt x="2961312" y="2793346"/>
                  </a:lnTo>
                  <a:lnTo>
                    <a:pt x="2962653" y="2791510"/>
                  </a:lnTo>
                  <a:lnTo>
                    <a:pt x="2963943" y="2789623"/>
                  </a:lnTo>
                  <a:lnTo>
                    <a:pt x="2965284" y="2787787"/>
                  </a:lnTo>
                  <a:lnTo>
                    <a:pt x="2966574" y="2785900"/>
                  </a:lnTo>
                  <a:lnTo>
                    <a:pt x="2967914" y="2784014"/>
                  </a:lnTo>
                  <a:lnTo>
                    <a:pt x="2970496" y="2780241"/>
                  </a:lnTo>
                  <a:lnTo>
                    <a:pt x="2971786" y="2778305"/>
                  </a:lnTo>
                  <a:lnTo>
                    <a:pt x="2973027" y="2776419"/>
                  </a:lnTo>
                  <a:lnTo>
                    <a:pt x="2974318" y="2774483"/>
                  </a:lnTo>
                  <a:lnTo>
                    <a:pt x="2975559" y="2772597"/>
                  </a:lnTo>
                  <a:lnTo>
                    <a:pt x="2976849" y="2770661"/>
                  </a:lnTo>
                  <a:lnTo>
                    <a:pt x="2983054" y="2760981"/>
                  </a:lnTo>
                  <a:lnTo>
                    <a:pt x="2984246" y="2758996"/>
                  </a:lnTo>
                  <a:lnTo>
                    <a:pt x="2985487" y="2757060"/>
                  </a:lnTo>
                  <a:lnTo>
                    <a:pt x="2986678" y="2755074"/>
                  </a:lnTo>
                  <a:lnTo>
                    <a:pt x="2987869" y="2753138"/>
                  </a:lnTo>
                  <a:lnTo>
                    <a:pt x="2989110" y="2751153"/>
                  </a:lnTo>
                  <a:lnTo>
                    <a:pt x="2990302" y="2749167"/>
                  </a:lnTo>
                  <a:lnTo>
                    <a:pt x="2991443" y="2747182"/>
                  </a:lnTo>
                  <a:lnTo>
                    <a:pt x="2992635" y="2745196"/>
                  </a:lnTo>
                  <a:lnTo>
                    <a:pt x="2993826" y="2743161"/>
                  </a:lnTo>
                  <a:lnTo>
                    <a:pt x="2994968" y="2741175"/>
                  </a:lnTo>
                  <a:lnTo>
                    <a:pt x="2996159" y="2739190"/>
                  </a:lnTo>
                  <a:lnTo>
                    <a:pt x="2998442" y="2735119"/>
                  </a:lnTo>
                  <a:lnTo>
                    <a:pt x="2999584" y="2733134"/>
                  </a:lnTo>
                  <a:lnTo>
                    <a:pt x="3000726" y="2731099"/>
                  </a:lnTo>
                  <a:lnTo>
                    <a:pt x="3001818" y="2729063"/>
                  </a:lnTo>
                  <a:lnTo>
                    <a:pt x="3002960" y="2727028"/>
                  </a:lnTo>
                  <a:lnTo>
                    <a:pt x="3004052" y="2724993"/>
                  </a:lnTo>
                  <a:lnTo>
                    <a:pt x="3005193" y="2722908"/>
                  </a:lnTo>
                  <a:lnTo>
                    <a:pt x="3006285" y="2720873"/>
                  </a:lnTo>
                  <a:lnTo>
                    <a:pt x="3007377" y="2718788"/>
                  </a:lnTo>
                  <a:lnTo>
                    <a:pt x="3008469" y="2716753"/>
                  </a:lnTo>
                  <a:lnTo>
                    <a:pt x="3009562" y="2714668"/>
                  </a:lnTo>
                  <a:lnTo>
                    <a:pt x="3010604" y="2712583"/>
                  </a:lnTo>
                  <a:lnTo>
                    <a:pt x="3011696" y="2710498"/>
                  </a:lnTo>
                  <a:lnTo>
                    <a:pt x="3013781" y="2706329"/>
                  </a:lnTo>
                  <a:lnTo>
                    <a:pt x="3014873" y="2704244"/>
                  </a:lnTo>
                  <a:lnTo>
                    <a:pt x="3015915" y="2702159"/>
                  </a:lnTo>
                  <a:lnTo>
                    <a:pt x="3016958" y="2700024"/>
                  </a:lnTo>
                  <a:lnTo>
                    <a:pt x="3017951" y="2697940"/>
                  </a:lnTo>
                  <a:lnTo>
                    <a:pt x="3018993" y="2695805"/>
                  </a:lnTo>
                  <a:lnTo>
                    <a:pt x="3019986" y="2693671"/>
                  </a:lnTo>
                  <a:lnTo>
                    <a:pt x="3021028" y="2691536"/>
                  </a:lnTo>
                  <a:lnTo>
                    <a:pt x="3025992" y="2680864"/>
                  </a:lnTo>
                  <a:lnTo>
                    <a:pt x="3026935" y="2678680"/>
                  </a:lnTo>
                  <a:lnTo>
                    <a:pt x="3027928" y="2676545"/>
                  </a:lnTo>
                  <a:lnTo>
                    <a:pt x="3033587" y="2663440"/>
                  </a:lnTo>
                  <a:lnTo>
                    <a:pt x="3034480" y="2661256"/>
                  </a:lnTo>
                  <a:lnTo>
                    <a:pt x="3035423" y="2659072"/>
                  </a:lnTo>
                  <a:lnTo>
                    <a:pt x="3036317" y="2656838"/>
                  </a:lnTo>
                  <a:lnTo>
                    <a:pt x="3037210" y="2654654"/>
                  </a:lnTo>
                  <a:lnTo>
                    <a:pt x="3039891" y="2647953"/>
                  </a:lnTo>
                  <a:lnTo>
                    <a:pt x="3040735" y="2645719"/>
                  </a:lnTo>
                  <a:lnTo>
                    <a:pt x="3041628" y="2643485"/>
                  </a:lnTo>
                  <a:lnTo>
                    <a:pt x="3042472" y="2641252"/>
                  </a:lnTo>
                  <a:lnTo>
                    <a:pt x="3043366" y="2639018"/>
                  </a:lnTo>
                  <a:lnTo>
                    <a:pt x="3044210" y="2636784"/>
                  </a:lnTo>
                  <a:lnTo>
                    <a:pt x="3045053" y="2634501"/>
                  </a:lnTo>
                  <a:lnTo>
                    <a:pt x="3045848" y="2632267"/>
                  </a:lnTo>
                  <a:lnTo>
                    <a:pt x="3047535" y="2627700"/>
                  </a:lnTo>
                  <a:lnTo>
                    <a:pt x="3048330" y="2625466"/>
                  </a:lnTo>
                  <a:lnTo>
                    <a:pt x="3049124" y="2623183"/>
                  </a:lnTo>
                  <a:lnTo>
                    <a:pt x="3049968" y="2620900"/>
                  </a:lnTo>
                  <a:lnTo>
                    <a:pt x="3050762" y="2618616"/>
                  </a:lnTo>
                  <a:lnTo>
                    <a:pt x="3051556" y="2616283"/>
                  </a:lnTo>
                  <a:lnTo>
                    <a:pt x="3052301" y="2614000"/>
                  </a:lnTo>
                  <a:lnTo>
                    <a:pt x="3053095" y="2611716"/>
                  </a:lnTo>
                  <a:lnTo>
                    <a:pt x="3053839" y="2609383"/>
                  </a:lnTo>
                  <a:lnTo>
                    <a:pt x="3054634" y="2607100"/>
                  </a:lnTo>
                  <a:lnTo>
                    <a:pt x="3058357" y="2595435"/>
                  </a:lnTo>
                  <a:lnTo>
                    <a:pt x="3059052" y="2593102"/>
                  </a:lnTo>
                  <a:lnTo>
                    <a:pt x="3059796" y="2590769"/>
                  </a:lnTo>
                  <a:lnTo>
                    <a:pt x="3060491" y="2588436"/>
                  </a:lnTo>
                  <a:lnTo>
                    <a:pt x="3061186" y="2586053"/>
                  </a:lnTo>
                  <a:lnTo>
                    <a:pt x="3061881" y="2583720"/>
                  </a:lnTo>
                  <a:lnTo>
                    <a:pt x="3063966" y="2576572"/>
                  </a:lnTo>
                  <a:lnTo>
                    <a:pt x="3064611" y="2574239"/>
                  </a:lnTo>
                  <a:lnTo>
                    <a:pt x="3065256" y="2571856"/>
                  </a:lnTo>
                  <a:lnTo>
                    <a:pt x="3065951" y="2569473"/>
                  </a:lnTo>
                  <a:lnTo>
                    <a:pt x="3066597" y="2567041"/>
                  </a:lnTo>
                  <a:lnTo>
                    <a:pt x="3067887" y="2562276"/>
                  </a:lnTo>
                  <a:lnTo>
                    <a:pt x="3068483" y="2559843"/>
                  </a:lnTo>
                  <a:lnTo>
                    <a:pt x="3069128" y="2557461"/>
                  </a:lnTo>
                  <a:lnTo>
                    <a:pt x="3069724" y="2555028"/>
                  </a:lnTo>
                  <a:lnTo>
                    <a:pt x="3070369" y="2552646"/>
                  </a:lnTo>
                  <a:lnTo>
                    <a:pt x="3072156" y="2545349"/>
                  </a:lnTo>
                  <a:lnTo>
                    <a:pt x="3072702" y="2542916"/>
                  </a:lnTo>
                  <a:lnTo>
                    <a:pt x="3073298" y="2540484"/>
                  </a:lnTo>
                  <a:lnTo>
                    <a:pt x="3073844" y="2538002"/>
                  </a:lnTo>
                  <a:lnTo>
                    <a:pt x="3074440" y="2535570"/>
                  </a:lnTo>
                  <a:lnTo>
                    <a:pt x="3074986" y="2533138"/>
                  </a:lnTo>
                  <a:lnTo>
                    <a:pt x="3075532" y="2530656"/>
                  </a:lnTo>
                  <a:lnTo>
                    <a:pt x="3076078" y="2528223"/>
                  </a:lnTo>
                  <a:lnTo>
                    <a:pt x="3077170" y="2523259"/>
                  </a:lnTo>
                  <a:lnTo>
                    <a:pt x="3077666" y="2520777"/>
                  </a:lnTo>
                  <a:lnTo>
                    <a:pt x="3078212" y="2518295"/>
                  </a:lnTo>
                  <a:lnTo>
                    <a:pt x="3080198" y="2508368"/>
                  </a:lnTo>
                  <a:lnTo>
                    <a:pt x="3080694" y="2505836"/>
                  </a:lnTo>
                  <a:lnTo>
                    <a:pt x="3081141" y="2503354"/>
                  </a:lnTo>
                  <a:lnTo>
                    <a:pt x="3081637" y="2500822"/>
                  </a:lnTo>
                  <a:lnTo>
                    <a:pt x="3082084" y="2498340"/>
                  </a:lnTo>
                  <a:lnTo>
                    <a:pt x="3084318" y="2485682"/>
                  </a:lnTo>
                  <a:lnTo>
                    <a:pt x="3085112" y="2480619"/>
                  </a:lnTo>
                  <a:lnTo>
                    <a:pt x="3085559" y="2478088"/>
                  </a:lnTo>
                  <a:lnTo>
                    <a:pt x="3085956" y="2475506"/>
                  </a:lnTo>
                  <a:lnTo>
                    <a:pt x="3086353" y="2472975"/>
                  </a:lnTo>
                  <a:lnTo>
                    <a:pt x="3086750" y="2470394"/>
                  </a:lnTo>
                  <a:lnTo>
                    <a:pt x="3087098" y="2467862"/>
                  </a:lnTo>
                  <a:lnTo>
                    <a:pt x="3087495" y="2465281"/>
                  </a:lnTo>
                  <a:lnTo>
                    <a:pt x="3087842" y="2462700"/>
                  </a:lnTo>
                  <a:lnTo>
                    <a:pt x="3088239" y="2460118"/>
                  </a:lnTo>
                  <a:lnTo>
                    <a:pt x="3089282" y="2452375"/>
                  </a:lnTo>
                  <a:lnTo>
                    <a:pt x="3089580" y="2449793"/>
                  </a:lnTo>
                  <a:lnTo>
                    <a:pt x="3089927" y="2447212"/>
                  </a:lnTo>
                  <a:lnTo>
                    <a:pt x="3090225" y="2444581"/>
                  </a:lnTo>
                  <a:lnTo>
                    <a:pt x="3090572" y="2442000"/>
                  </a:lnTo>
                  <a:lnTo>
                    <a:pt x="3090870" y="2439369"/>
                  </a:lnTo>
                  <a:lnTo>
                    <a:pt x="3091168" y="2436788"/>
                  </a:lnTo>
                  <a:lnTo>
                    <a:pt x="3091764" y="2431526"/>
                  </a:lnTo>
                  <a:lnTo>
                    <a:pt x="3092012" y="2428945"/>
                  </a:lnTo>
                  <a:lnTo>
                    <a:pt x="3092310" y="2426314"/>
                  </a:lnTo>
                  <a:lnTo>
                    <a:pt x="3092558" y="2423683"/>
                  </a:lnTo>
                  <a:lnTo>
                    <a:pt x="3092856" y="2421052"/>
                  </a:lnTo>
                  <a:lnTo>
                    <a:pt x="3093104" y="2418372"/>
                  </a:lnTo>
                  <a:lnTo>
                    <a:pt x="3093352" y="2415741"/>
                  </a:lnTo>
                  <a:lnTo>
                    <a:pt x="3093551" y="2413110"/>
                  </a:lnTo>
                  <a:lnTo>
                    <a:pt x="3093799" y="2410429"/>
                  </a:lnTo>
                  <a:lnTo>
                    <a:pt x="3094047" y="2407799"/>
                  </a:lnTo>
                  <a:lnTo>
                    <a:pt x="3094246" y="2405118"/>
                  </a:lnTo>
                  <a:lnTo>
                    <a:pt x="3094444" y="2402487"/>
                  </a:lnTo>
                  <a:lnTo>
                    <a:pt x="3094692" y="2399807"/>
                  </a:lnTo>
                  <a:lnTo>
                    <a:pt x="3094891" y="2397126"/>
                  </a:lnTo>
                  <a:lnTo>
                    <a:pt x="3095089" y="2394495"/>
                  </a:lnTo>
                  <a:lnTo>
                    <a:pt x="3095238" y="2391815"/>
                  </a:lnTo>
                  <a:lnTo>
                    <a:pt x="3095437" y="2389134"/>
                  </a:lnTo>
                  <a:lnTo>
                    <a:pt x="3095586" y="2386454"/>
                  </a:lnTo>
                  <a:lnTo>
                    <a:pt x="3095784" y="2383724"/>
                  </a:lnTo>
                  <a:lnTo>
                    <a:pt x="3096231" y="2375682"/>
                  </a:lnTo>
                  <a:lnTo>
                    <a:pt x="3096380" y="2372952"/>
                  </a:lnTo>
                  <a:lnTo>
                    <a:pt x="3096479" y="2370271"/>
                  </a:lnTo>
                  <a:lnTo>
                    <a:pt x="3096628" y="2367541"/>
                  </a:lnTo>
                  <a:lnTo>
                    <a:pt x="3096728" y="2364811"/>
                  </a:lnTo>
                  <a:lnTo>
                    <a:pt x="3096827" y="2362131"/>
                  </a:lnTo>
                  <a:lnTo>
                    <a:pt x="3096976" y="2359400"/>
                  </a:lnTo>
                  <a:lnTo>
                    <a:pt x="3097075" y="2356670"/>
                  </a:lnTo>
                  <a:lnTo>
                    <a:pt x="3097125" y="2353940"/>
                  </a:lnTo>
                  <a:lnTo>
                    <a:pt x="3097323" y="2348480"/>
                  </a:lnTo>
                  <a:lnTo>
                    <a:pt x="3097373" y="2345750"/>
                  </a:lnTo>
                  <a:lnTo>
                    <a:pt x="3097423" y="2342970"/>
                  </a:lnTo>
                  <a:lnTo>
                    <a:pt x="3097522" y="2337510"/>
                  </a:lnTo>
                  <a:lnTo>
                    <a:pt x="3097571" y="2334730"/>
                  </a:lnTo>
                  <a:lnTo>
                    <a:pt x="3097621" y="2332000"/>
                  </a:lnTo>
                  <a:lnTo>
                    <a:pt x="3097671" y="2329220"/>
                  </a:lnTo>
                  <a:lnTo>
                    <a:pt x="3097671" y="2323710"/>
                  </a:lnTo>
                  <a:lnTo>
                    <a:pt x="3097720" y="2320930"/>
                  </a:lnTo>
                  <a:lnTo>
                    <a:pt x="3097720" y="2315370"/>
                  </a:lnTo>
                  <a:lnTo>
                    <a:pt x="3097671" y="2312591"/>
                  </a:lnTo>
                  <a:lnTo>
                    <a:pt x="3097671" y="2307031"/>
                  </a:lnTo>
                  <a:lnTo>
                    <a:pt x="3097621" y="2304251"/>
                  </a:lnTo>
                  <a:lnTo>
                    <a:pt x="3097571" y="2301422"/>
                  </a:lnTo>
                  <a:lnTo>
                    <a:pt x="3097472" y="2295862"/>
                  </a:lnTo>
                  <a:lnTo>
                    <a:pt x="3097423" y="2293033"/>
                  </a:lnTo>
                  <a:lnTo>
                    <a:pt x="3097373" y="2290253"/>
                  </a:lnTo>
                  <a:lnTo>
                    <a:pt x="3097274" y="2287424"/>
                  </a:lnTo>
                  <a:lnTo>
                    <a:pt x="3097224" y="2284594"/>
                  </a:lnTo>
                  <a:lnTo>
                    <a:pt x="3097125" y="2281814"/>
                  </a:lnTo>
                  <a:lnTo>
                    <a:pt x="3096728" y="2270497"/>
                  </a:lnTo>
                  <a:lnTo>
                    <a:pt x="3096579" y="2267667"/>
                  </a:lnTo>
                  <a:lnTo>
                    <a:pt x="3096479" y="2264838"/>
                  </a:lnTo>
                  <a:lnTo>
                    <a:pt x="3096330" y="2261959"/>
                  </a:lnTo>
                  <a:lnTo>
                    <a:pt x="3096033" y="2256300"/>
                  </a:lnTo>
                  <a:lnTo>
                    <a:pt x="3095884" y="2253421"/>
                  </a:lnTo>
                  <a:lnTo>
                    <a:pt x="3095735" y="2250591"/>
                  </a:lnTo>
                  <a:lnTo>
                    <a:pt x="3095536" y="2247712"/>
                  </a:lnTo>
                  <a:lnTo>
                    <a:pt x="3095387" y="2244883"/>
                  </a:lnTo>
                  <a:lnTo>
                    <a:pt x="3095189" y="2242004"/>
                  </a:lnTo>
                  <a:lnTo>
                    <a:pt x="3095040" y="2239174"/>
                  </a:lnTo>
                  <a:lnTo>
                    <a:pt x="3094643" y="2233416"/>
                  </a:lnTo>
                  <a:lnTo>
                    <a:pt x="3094395" y="2230537"/>
                  </a:lnTo>
                  <a:lnTo>
                    <a:pt x="3093997" y="2224779"/>
                  </a:lnTo>
                  <a:lnTo>
                    <a:pt x="3093253" y="2216142"/>
                  </a:lnTo>
                  <a:lnTo>
                    <a:pt x="3093005" y="2213213"/>
                  </a:lnTo>
                  <a:lnTo>
                    <a:pt x="3092508" y="2207455"/>
                  </a:lnTo>
                  <a:lnTo>
                    <a:pt x="3092260" y="2204526"/>
                  </a:lnTo>
                  <a:lnTo>
                    <a:pt x="3091962" y="2201647"/>
                  </a:lnTo>
                  <a:lnTo>
                    <a:pt x="3091664" y="2198718"/>
                  </a:lnTo>
                  <a:lnTo>
                    <a:pt x="3091367" y="2195839"/>
                  </a:lnTo>
                  <a:lnTo>
                    <a:pt x="3091118" y="2192911"/>
                  </a:lnTo>
                  <a:lnTo>
                    <a:pt x="3090771" y="2189982"/>
                  </a:lnTo>
                  <a:lnTo>
                    <a:pt x="3090473" y="2187053"/>
                  </a:lnTo>
                  <a:lnTo>
                    <a:pt x="3090175" y="2184174"/>
                  </a:lnTo>
                  <a:lnTo>
                    <a:pt x="3089828" y="2181245"/>
                  </a:lnTo>
                  <a:lnTo>
                    <a:pt x="3089530" y="2178317"/>
                  </a:lnTo>
                  <a:lnTo>
                    <a:pt x="3088835" y="2172459"/>
                  </a:lnTo>
                  <a:lnTo>
                    <a:pt x="3088488" y="2169481"/>
                  </a:lnTo>
                  <a:lnTo>
                    <a:pt x="3088140" y="2166552"/>
                  </a:lnTo>
                  <a:lnTo>
                    <a:pt x="3087743" y="2163623"/>
                  </a:lnTo>
                  <a:lnTo>
                    <a:pt x="3087395" y="2160695"/>
                  </a:lnTo>
                  <a:lnTo>
                    <a:pt x="3086998" y="2157716"/>
                  </a:lnTo>
                  <a:lnTo>
                    <a:pt x="3086651" y="2154788"/>
                  </a:lnTo>
                  <a:lnTo>
                    <a:pt x="3086254" y="2151859"/>
                  </a:lnTo>
                  <a:lnTo>
                    <a:pt x="3085460" y="2145902"/>
                  </a:lnTo>
                  <a:lnTo>
                    <a:pt x="3085013" y="2142974"/>
                  </a:lnTo>
                  <a:lnTo>
                    <a:pt x="3084616" y="2139995"/>
                  </a:lnTo>
                  <a:lnTo>
                    <a:pt x="3084169" y="2137017"/>
                  </a:lnTo>
                  <a:lnTo>
                    <a:pt x="3083772" y="2134088"/>
                  </a:lnTo>
                  <a:lnTo>
                    <a:pt x="3081985" y="2122175"/>
                  </a:lnTo>
                  <a:lnTo>
                    <a:pt x="3081488" y="2119196"/>
                  </a:lnTo>
                  <a:lnTo>
                    <a:pt x="3081042" y="2116218"/>
                  </a:lnTo>
                  <a:lnTo>
                    <a:pt x="3080049" y="2110261"/>
                  </a:lnTo>
                  <a:lnTo>
                    <a:pt x="3079552" y="2107233"/>
                  </a:lnTo>
                  <a:lnTo>
                    <a:pt x="3078560" y="2101277"/>
                  </a:lnTo>
                  <a:lnTo>
                    <a:pt x="3078063" y="2098249"/>
                  </a:lnTo>
                  <a:lnTo>
                    <a:pt x="3077517" y="2095270"/>
                  </a:lnTo>
                  <a:lnTo>
                    <a:pt x="3077021" y="2092242"/>
                  </a:lnTo>
                  <a:lnTo>
                    <a:pt x="3076475" y="2089264"/>
                  </a:lnTo>
                  <a:lnTo>
                    <a:pt x="3075929" y="2086236"/>
                  </a:lnTo>
                  <a:lnTo>
                    <a:pt x="3075383" y="2083258"/>
                  </a:lnTo>
                  <a:lnTo>
                    <a:pt x="3073745" y="2074174"/>
                  </a:lnTo>
                  <a:lnTo>
                    <a:pt x="3073149" y="2071195"/>
                  </a:lnTo>
                  <a:lnTo>
                    <a:pt x="3072553" y="2068167"/>
                  </a:lnTo>
                  <a:lnTo>
                    <a:pt x="3072007" y="2065139"/>
                  </a:lnTo>
                  <a:lnTo>
                    <a:pt x="3070816" y="2059083"/>
                  </a:lnTo>
                  <a:lnTo>
                    <a:pt x="3070171" y="2056055"/>
                  </a:lnTo>
                  <a:lnTo>
                    <a:pt x="3069575" y="2053027"/>
                  </a:lnTo>
                  <a:lnTo>
                    <a:pt x="3068979" y="2049950"/>
                  </a:lnTo>
                  <a:lnTo>
                    <a:pt x="3067043" y="2040866"/>
                  </a:lnTo>
                  <a:lnTo>
                    <a:pt x="3066398" y="2037788"/>
                  </a:lnTo>
                  <a:lnTo>
                    <a:pt x="3065108" y="2031732"/>
                  </a:lnTo>
                  <a:lnTo>
                    <a:pt x="3064462" y="2028654"/>
                  </a:lnTo>
                  <a:lnTo>
                    <a:pt x="3063767" y="2025626"/>
                  </a:lnTo>
                  <a:lnTo>
                    <a:pt x="3063072" y="2022549"/>
                  </a:lnTo>
                  <a:lnTo>
                    <a:pt x="3062427" y="2019471"/>
                  </a:lnTo>
                  <a:lnTo>
                    <a:pt x="3061732" y="2016443"/>
                  </a:lnTo>
                  <a:lnTo>
                    <a:pt x="3061037" y="2013366"/>
                  </a:lnTo>
                  <a:lnTo>
                    <a:pt x="3060293" y="2010288"/>
                  </a:lnTo>
                  <a:lnTo>
                    <a:pt x="3059598" y="2007260"/>
                  </a:lnTo>
                  <a:lnTo>
                    <a:pt x="3058903" y="2004182"/>
                  </a:lnTo>
                  <a:lnTo>
                    <a:pt x="3053691" y="1982639"/>
                  </a:lnTo>
                  <a:lnTo>
                    <a:pt x="3052102" y="1976484"/>
                  </a:lnTo>
                  <a:lnTo>
                    <a:pt x="3051358" y="1973406"/>
                  </a:lnTo>
                  <a:lnTo>
                    <a:pt x="3050563" y="1970279"/>
                  </a:lnTo>
                  <a:lnTo>
                    <a:pt x="3049769" y="1967201"/>
                  </a:lnTo>
                  <a:lnTo>
                    <a:pt x="3048925" y="1964123"/>
                  </a:lnTo>
                  <a:lnTo>
                    <a:pt x="3048131" y="1960996"/>
                  </a:lnTo>
                  <a:lnTo>
                    <a:pt x="3047337" y="1957919"/>
                  </a:lnTo>
                  <a:lnTo>
                    <a:pt x="3046493" y="1954791"/>
                  </a:lnTo>
                  <a:lnTo>
                    <a:pt x="3044805" y="1948636"/>
                  </a:lnTo>
                  <a:lnTo>
                    <a:pt x="3043117" y="1942382"/>
                  </a:lnTo>
                  <a:lnTo>
                    <a:pt x="3042274" y="1939304"/>
                  </a:lnTo>
                  <a:lnTo>
                    <a:pt x="3041430" y="1936177"/>
                  </a:lnTo>
                  <a:lnTo>
                    <a:pt x="3040536" y="1933049"/>
                  </a:lnTo>
                  <a:lnTo>
                    <a:pt x="3039643" y="1929972"/>
                  </a:lnTo>
                  <a:lnTo>
                    <a:pt x="3038799" y="1926844"/>
                  </a:lnTo>
                  <a:lnTo>
                    <a:pt x="3037012" y="1920590"/>
                  </a:lnTo>
                  <a:lnTo>
                    <a:pt x="3036069" y="1917463"/>
                  </a:lnTo>
                  <a:lnTo>
                    <a:pt x="3035175" y="1914385"/>
                  </a:lnTo>
                  <a:lnTo>
                    <a:pt x="3034282" y="1911258"/>
                  </a:lnTo>
                  <a:lnTo>
                    <a:pt x="3032395" y="1905003"/>
                  </a:lnTo>
                  <a:lnTo>
                    <a:pt x="3031502" y="1901876"/>
                  </a:lnTo>
                  <a:lnTo>
                    <a:pt x="3030559" y="1898749"/>
                  </a:lnTo>
                  <a:lnTo>
                    <a:pt x="3029566" y="1895621"/>
                  </a:lnTo>
                  <a:lnTo>
                    <a:pt x="3028623" y="1892444"/>
                  </a:lnTo>
                  <a:lnTo>
                    <a:pt x="3027680" y="1889317"/>
                  </a:lnTo>
                  <a:lnTo>
                    <a:pt x="3026687" y="1886190"/>
                  </a:lnTo>
                  <a:lnTo>
                    <a:pt x="3025744" y="1883063"/>
                  </a:lnTo>
                  <a:lnTo>
                    <a:pt x="3024751" y="1879935"/>
                  </a:lnTo>
                  <a:lnTo>
                    <a:pt x="3023758" y="1876758"/>
                  </a:lnTo>
                  <a:lnTo>
                    <a:pt x="3021773" y="1870504"/>
                  </a:lnTo>
                  <a:lnTo>
                    <a:pt x="3020780" y="1867327"/>
                  </a:lnTo>
                  <a:lnTo>
                    <a:pt x="3019738" y="1864200"/>
                  </a:lnTo>
                  <a:lnTo>
                    <a:pt x="3018745" y="1861073"/>
                  </a:lnTo>
                  <a:lnTo>
                    <a:pt x="3017702" y="1857896"/>
                  </a:lnTo>
                  <a:lnTo>
                    <a:pt x="3016660" y="1854768"/>
                  </a:lnTo>
                  <a:lnTo>
                    <a:pt x="3015617" y="1851591"/>
                  </a:lnTo>
                  <a:lnTo>
                    <a:pt x="3014575" y="1848464"/>
                  </a:lnTo>
                  <a:lnTo>
                    <a:pt x="3013533" y="1845287"/>
                  </a:lnTo>
                  <a:lnTo>
                    <a:pt x="3012490" y="1842160"/>
                  </a:lnTo>
                  <a:lnTo>
                    <a:pt x="3011398" y="1838983"/>
                  </a:lnTo>
                  <a:lnTo>
                    <a:pt x="3010356" y="1835806"/>
                  </a:lnTo>
                  <a:lnTo>
                    <a:pt x="3009264" y="1832679"/>
                  </a:lnTo>
                  <a:lnTo>
                    <a:pt x="3005988" y="1823148"/>
                  </a:lnTo>
                  <a:lnTo>
                    <a:pt x="3004895" y="1820021"/>
                  </a:lnTo>
                  <a:lnTo>
                    <a:pt x="3003803" y="1816844"/>
                  </a:lnTo>
                  <a:lnTo>
                    <a:pt x="3002662" y="1813667"/>
                  </a:lnTo>
                  <a:lnTo>
                    <a:pt x="3001570" y="1810490"/>
                  </a:lnTo>
                  <a:lnTo>
                    <a:pt x="2999286" y="1804136"/>
                  </a:lnTo>
                  <a:lnTo>
                    <a:pt x="2998145" y="1801009"/>
                  </a:lnTo>
                  <a:lnTo>
                    <a:pt x="2995861" y="1794655"/>
                  </a:lnTo>
                  <a:lnTo>
                    <a:pt x="2994670" y="1791478"/>
                  </a:lnTo>
                  <a:lnTo>
                    <a:pt x="2993528" y="1788301"/>
                  </a:lnTo>
                  <a:lnTo>
                    <a:pt x="2991145" y="1781948"/>
                  </a:lnTo>
                  <a:lnTo>
                    <a:pt x="2990004" y="1778771"/>
                  </a:lnTo>
                  <a:lnTo>
                    <a:pt x="2988763" y="1775544"/>
                  </a:lnTo>
                  <a:lnTo>
                    <a:pt x="2985189" y="1766013"/>
                  </a:lnTo>
                  <a:lnTo>
                    <a:pt x="2983948" y="1762837"/>
                  </a:lnTo>
                  <a:lnTo>
                    <a:pt x="2982756" y="1759660"/>
                  </a:lnTo>
                  <a:lnTo>
                    <a:pt x="2981516" y="1756433"/>
                  </a:lnTo>
                  <a:lnTo>
                    <a:pt x="2977793" y="1746902"/>
                  </a:lnTo>
                  <a:lnTo>
                    <a:pt x="2976502" y="1743676"/>
                  </a:lnTo>
                  <a:lnTo>
                    <a:pt x="2975261" y="1740499"/>
                  </a:lnTo>
                  <a:lnTo>
                    <a:pt x="2973970" y="1737322"/>
                  </a:lnTo>
                  <a:lnTo>
                    <a:pt x="2972729" y="1734095"/>
                  </a:lnTo>
                  <a:lnTo>
                    <a:pt x="2970148" y="1727742"/>
                  </a:lnTo>
                  <a:lnTo>
                    <a:pt x="2968858" y="1724515"/>
                  </a:lnTo>
                  <a:lnTo>
                    <a:pt x="2967567" y="1721338"/>
                  </a:lnTo>
                  <a:lnTo>
                    <a:pt x="2966276" y="1718112"/>
                  </a:lnTo>
                  <a:lnTo>
                    <a:pt x="2964936" y="1714935"/>
                  </a:lnTo>
                  <a:lnTo>
                    <a:pt x="2963645" y="1711758"/>
                  </a:lnTo>
                  <a:lnTo>
                    <a:pt x="2962305" y="1708531"/>
                  </a:lnTo>
                  <a:lnTo>
                    <a:pt x="2960965" y="1705354"/>
                  </a:lnTo>
                  <a:lnTo>
                    <a:pt x="2959625" y="1702128"/>
                  </a:lnTo>
                  <a:lnTo>
                    <a:pt x="2958284" y="1698951"/>
                  </a:lnTo>
                  <a:lnTo>
                    <a:pt x="2955604" y="1692498"/>
                  </a:lnTo>
                  <a:lnTo>
                    <a:pt x="2954214" y="1689321"/>
                  </a:lnTo>
                  <a:lnTo>
                    <a:pt x="2952874" y="1686094"/>
                  </a:lnTo>
                  <a:lnTo>
                    <a:pt x="2951484" y="1682917"/>
                  </a:lnTo>
                  <a:lnTo>
                    <a:pt x="2950144" y="1679691"/>
                  </a:lnTo>
                  <a:lnTo>
                    <a:pt x="2948754" y="1676514"/>
                  </a:lnTo>
                  <a:lnTo>
                    <a:pt x="2947364" y="1673287"/>
                  </a:lnTo>
                  <a:lnTo>
                    <a:pt x="2945924" y="1670061"/>
                  </a:lnTo>
                  <a:lnTo>
                    <a:pt x="2944534" y="1666884"/>
                  </a:lnTo>
                  <a:lnTo>
                    <a:pt x="2943145" y="1663657"/>
                  </a:lnTo>
                  <a:lnTo>
                    <a:pt x="2941705" y="1660431"/>
                  </a:lnTo>
                  <a:lnTo>
                    <a:pt x="2940315" y="1657254"/>
                  </a:lnTo>
                  <a:lnTo>
                    <a:pt x="2937436" y="1650801"/>
                  </a:lnTo>
                  <a:lnTo>
                    <a:pt x="2935997" y="1647624"/>
                  </a:lnTo>
                  <a:lnTo>
                    <a:pt x="2933118" y="1641171"/>
                  </a:lnTo>
                  <a:lnTo>
                    <a:pt x="2931628" y="1637944"/>
                  </a:lnTo>
                  <a:lnTo>
                    <a:pt x="2930189" y="1634767"/>
                  </a:lnTo>
                  <a:lnTo>
                    <a:pt x="2925721" y="1625088"/>
                  </a:lnTo>
                  <a:lnTo>
                    <a:pt x="2924232" y="1621911"/>
                  </a:lnTo>
                  <a:lnTo>
                    <a:pt x="2919765" y="1612231"/>
                  </a:lnTo>
                  <a:lnTo>
                    <a:pt x="2918226" y="1609005"/>
                  </a:lnTo>
                  <a:lnTo>
                    <a:pt x="2916737" y="1605828"/>
                  </a:lnTo>
                  <a:lnTo>
                    <a:pt x="2907504" y="1586469"/>
                  </a:lnTo>
                  <a:lnTo>
                    <a:pt x="2905915" y="1583292"/>
                  </a:lnTo>
                  <a:lnTo>
                    <a:pt x="2904377" y="1580065"/>
                  </a:lnTo>
                  <a:lnTo>
                    <a:pt x="2896434" y="1563932"/>
                  </a:lnTo>
                  <a:lnTo>
                    <a:pt x="2894846" y="1560755"/>
                  </a:lnTo>
                  <a:lnTo>
                    <a:pt x="2893208" y="1557529"/>
                  </a:lnTo>
                  <a:lnTo>
                    <a:pt x="2891619" y="1554302"/>
                  </a:lnTo>
                  <a:lnTo>
                    <a:pt x="2888343" y="1547849"/>
                  </a:lnTo>
                  <a:lnTo>
                    <a:pt x="2886755" y="1544623"/>
                  </a:lnTo>
                  <a:lnTo>
                    <a:pt x="2883479" y="1538170"/>
                  </a:lnTo>
                  <a:lnTo>
                    <a:pt x="2881791" y="1534993"/>
                  </a:lnTo>
                  <a:lnTo>
                    <a:pt x="2880153" y="1531766"/>
                  </a:lnTo>
                  <a:lnTo>
                    <a:pt x="2878465" y="1528540"/>
                  </a:lnTo>
                  <a:lnTo>
                    <a:pt x="2876827" y="1525313"/>
                  </a:lnTo>
                  <a:lnTo>
                    <a:pt x="2870076" y="1512407"/>
                  </a:lnTo>
                  <a:lnTo>
                    <a:pt x="2868388" y="1509230"/>
                  </a:lnTo>
                  <a:lnTo>
                    <a:pt x="2865013" y="1502777"/>
                  </a:lnTo>
                  <a:lnTo>
                    <a:pt x="2861538" y="1496324"/>
                  </a:lnTo>
                  <a:lnTo>
                    <a:pt x="2859850" y="1493097"/>
                  </a:lnTo>
                  <a:lnTo>
                    <a:pt x="2856376" y="1486644"/>
                  </a:lnTo>
                  <a:lnTo>
                    <a:pt x="2854638" y="1483467"/>
                  </a:lnTo>
                  <a:lnTo>
                    <a:pt x="2852901" y="1480241"/>
                  </a:lnTo>
                  <a:lnTo>
                    <a:pt x="2851114" y="1477014"/>
                  </a:lnTo>
                  <a:lnTo>
                    <a:pt x="2849377" y="1473788"/>
                  </a:lnTo>
                  <a:lnTo>
                    <a:pt x="2847590" y="1470561"/>
                  </a:lnTo>
                  <a:lnTo>
                    <a:pt x="2845852" y="1467334"/>
                  </a:lnTo>
                  <a:lnTo>
                    <a:pt x="2844065" y="1464158"/>
                  </a:lnTo>
                  <a:lnTo>
                    <a:pt x="2838704" y="1454478"/>
                  </a:lnTo>
                  <a:lnTo>
                    <a:pt x="2836917" y="1451301"/>
                  </a:lnTo>
                  <a:lnTo>
                    <a:pt x="2835081" y="1448074"/>
                  </a:lnTo>
                  <a:lnTo>
                    <a:pt x="2833294" y="1444848"/>
                  </a:lnTo>
                  <a:lnTo>
                    <a:pt x="2831457" y="1441621"/>
                  </a:lnTo>
                  <a:lnTo>
                    <a:pt x="2829670" y="1438395"/>
                  </a:lnTo>
                  <a:lnTo>
                    <a:pt x="2827833" y="1435218"/>
                  </a:lnTo>
                  <a:lnTo>
                    <a:pt x="2824160" y="1428765"/>
                  </a:lnTo>
                  <a:lnTo>
                    <a:pt x="2822323" y="1425588"/>
                  </a:lnTo>
                  <a:lnTo>
                    <a:pt x="2820437" y="1422361"/>
                  </a:lnTo>
                  <a:lnTo>
                    <a:pt x="2816764" y="1415908"/>
                  </a:lnTo>
                  <a:lnTo>
                    <a:pt x="2814877" y="1412731"/>
                  </a:lnTo>
                  <a:lnTo>
                    <a:pt x="2811105" y="1406278"/>
                  </a:lnTo>
                  <a:lnTo>
                    <a:pt x="2809219" y="1403101"/>
                  </a:lnTo>
                  <a:lnTo>
                    <a:pt x="2807332" y="1399875"/>
                  </a:lnTo>
                  <a:lnTo>
                    <a:pt x="2805446" y="1396698"/>
                  </a:lnTo>
                  <a:lnTo>
                    <a:pt x="2801674" y="1390245"/>
                  </a:lnTo>
                  <a:lnTo>
                    <a:pt x="2799738" y="1387068"/>
                  </a:lnTo>
                  <a:lnTo>
                    <a:pt x="2797851" y="1383841"/>
                  </a:lnTo>
                  <a:lnTo>
                    <a:pt x="2795915" y="1380664"/>
                  </a:lnTo>
                  <a:lnTo>
                    <a:pt x="2793979" y="1377438"/>
                  </a:lnTo>
                  <a:lnTo>
                    <a:pt x="2792044" y="1374261"/>
                  </a:lnTo>
                  <a:lnTo>
                    <a:pt x="2790108" y="1371034"/>
                  </a:lnTo>
                  <a:lnTo>
                    <a:pt x="2788172" y="1367858"/>
                  </a:lnTo>
                  <a:lnTo>
                    <a:pt x="2786236" y="1364631"/>
                  </a:lnTo>
                  <a:lnTo>
                    <a:pt x="2784250" y="1361454"/>
                  </a:lnTo>
                  <a:lnTo>
                    <a:pt x="2782314" y="1358228"/>
                  </a:lnTo>
                  <a:lnTo>
                    <a:pt x="2780329" y="1355051"/>
                  </a:lnTo>
                  <a:lnTo>
                    <a:pt x="2778393" y="1351824"/>
                  </a:lnTo>
                  <a:lnTo>
                    <a:pt x="2774422" y="1345470"/>
                  </a:lnTo>
                  <a:lnTo>
                    <a:pt x="2772436" y="1342244"/>
                  </a:lnTo>
                  <a:lnTo>
                    <a:pt x="2768465" y="1335890"/>
                  </a:lnTo>
                  <a:lnTo>
                    <a:pt x="2766430" y="1332663"/>
                  </a:lnTo>
                  <a:lnTo>
                    <a:pt x="2764444" y="1329486"/>
                  </a:lnTo>
                  <a:lnTo>
                    <a:pt x="2762409" y="1326310"/>
                  </a:lnTo>
                  <a:lnTo>
                    <a:pt x="2760424" y="1323083"/>
                  </a:lnTo>
                  <a:lnTo>
                    <a:pt x="2752283" y="1310375"/>
                  </a:lnTo>
                  <a:lnTo>
                    <a:pt x="2750248" y="1307149"/>
                  </a:lnTo>
                  <a:lnTo>
                    <a:pt x="2748163" y="1303972"/>
                  </a:lnTo>
                  <a:lnTo>
                    <a:pt x="2746127" y="1300795"/>
                  </a:lnTo>
                  <a:lnTo>
                    <a:pt x="2744043" y="1297618"/>
                  </a:lnTo>
                  <a:lnTo>
                    <a:pt x="2742007" y="1294441"/>
                  </a:lnTo>
                  <a:lnTo>
                    <a:pt x="2727414" y="1272203"/>
                  </a:lnTo>
                  <a:lnTo>
                    <a:pt x="2725279" y="1269026"/>
                  </a:lnTo>
                  <a:lnTo>
                    <a:pt x="2723194" y="1265849"/>
                  </a:lnTo>
                  <a:lnTo>
                    <a:pt x="2721060" y="1262722"/>
                  </a:lnTo>
                  <a:lnTo>
                    <a:pt x="2712522" y="1250014"/>
                  </a:lnTo>
                  <a:lnTo>
                    <a:pt x="2710387" y="1246887"/>
                  </a:lnTo>
                  <a:lnTo>
                    <a:pt x="2708253" y="1243710"/>
                  </a:lnTo>
                  <a:lnTo>
                    <a:pt x="2706069" y="1240533"/>
                  </a:lnTo>
                  <a:lnTo>
                    <a:pt x="2703934" y="1237406"/>
                  </a:lnTo>
                  <a:lnTo>
                    <a:pt x="2701750" y="1234229"/>
                  </a:lnTo>
                  <a:lnTo>
                    <a:pt x="2699616" y="1231052"/>
                  </a:lnTo>
                  <a:lnTo>
                    <a:pt x="2697432" y="1227925"/>
                  </a:lnTo>
                  <a:lnTo>
                    <a:pt x="2695248" y="1224748"/>
                  </a:lnTo>
                  <a:lnTo>
                    <a:pt x="2693063" y="1221620"/>
                  </a:lnTo>
                  <a:lnTo>
                    <a:pt x="2690879" y="1218444"/>
                  </a:lnTo>
                  <a:lnTo>
                    <a:pt x="2688695" y="1215316"/>
                  </a:lnTo>
                  <a:lnTo>
                    <a:pt x="2686461" y="1212139"/>
                  </a:lnTo>
                  <a:lnTo>
                    <a:pt x="2684277" y="1209012"/>
                  </a:lnTo>
                  <a:lnTo>
                    <a:pt x="2682044" y="1205885"/>
                  </a:lnTo>
                  <a:lnTo>
                    <a:pt x="2679859" y="1202708"/>
                  </a:lnTo>
                  <a:lnTo>
                    <a:pt x="2675392" y="1196453"/>
                  </a:lnTo>
                  <a:lnTo>
                    <a:pt x="2673158" y="1193277"/>
                  </a:lnTo>
                  <a:lnTo>
                    <a:pt x="2661989" y="1177640"/>
                  </a:lnTo>
                  <a:lnTo>
                    <a:pt x="2657423" y="1171386"/>
                  </a:lnTo>
                  <a:lnTo>
                    <a:pt x="2655189" y="1168258"/>
                  </a:lnTo>
                  <a:lnTo>
                    <a:pt x="2641489" y="1149495"/>
                  </a:lnTo>
                  <a:lnTo>
                    <a:pt x="2639156" y="1146417"/>
                  </a:lnTo>
                  <a:lnTo>
                    <a:pt x="2636872" y="1143290"/>
                  </a:lnTo>
                  <a:lnTo>
                    <a:pt x="2634539" y="1140163"/>
                  </a:lnTo>
                  <a:lnTo>
                    <a:pt x="2632256" y="1137035"/>
                  </a:lnTo>
                  <a:lnTo>
                    <a:pt x="2629923" y="1133958"/>
                  </a:lnTo>
                  <a:lnTo>
                    <a:pt x="2627590" y="1130830"/>
                  </a:lnTo>
                  <a:lnTo>
                    <a:pt x="2625257" y="1127753"/>
                  </a:lnTo>
                  <a:lnTo>
                    <a:pt x="2622924" y="1124626"/>
                  </a:lnTo>
                  <a:lnTo>
                    <a:pt x="2620591" y="1121548"/>
                  </a:lnTo>
                  <a:lnTo>
                    <a:pt x="2618257" y="1118421"/>
                  </a:lnTo>
                  <a:lnTo>
                    <a:pt x="2615875" y="1115343"/>
                  </a:lnTo>
                  <a:lnTo>
                    <a:pt x="2613542" y="1112265"/>
                  </a:lnTo>
                  <a:lnTo>
                    <a:pt x="2611159" y="1109138"/>
                  </a:lnTo>
                  <a:lnTo>
                    <a:pt x="2608826" y="1106060"/>
                  </a:lnTo>
                  <a:lnTo>
                    <a:pt x="2606443" y="1102983"/>
                  </a:lnTo>
                  <a:lnTo>
                    <a:pt x="2604061" y="1099856"/>
                  </a:lnTo>
                  <a:lnTo>
                    <a:pt x="2589765" y="1081390"/>
                  </a:lnTo>
                  <a:lnTo>
                    <a:pt x="2587332" y="1078312"/>
                  </a:lnTo>
                  <a:lnTo>
                    <a:pt x="2584950" y="1075235"/>
                  </a:lnTo>
                  <a:lnTo>
                    <a:pt x="2580085" y="1069079"/>
                  </a:lnTo>
                  <a:lnTo>
                    <a:pt x="2577653" y="1066051"/>
                  </a:lnTo>
                  <a:lnTo>
                    <a:pt x="2575270" y="1062974"/>
                  </a:lnTo>
                  <a:lnTo>
                    <a:pt x="2572838" y="1059896"/>
                  </a:lnTo>
                  <a:lnTo>
                    <a:pt x="2570356" y="1056868"/>
                  </a:lnTo>
                  <a:lnTo>
                    <a:pt x="2565491" y="1050713"/>
                  </a:lnTo>
                  <a:lnTo>
                    <a:pt x="2563059" y="1047685"/>
                  </a:lnTo>
                  <a:lnTo>
                    <a:pt x="2560577" y="1044607"/>
                  </a:lnTo>
                  <a:lnTo>
                    <a:pt x="2558145" y="1041579"/>
                  </a:lnTo>
                  <a:lnTo>
                    <a:pt x="2555663" y="1038551"/>
                  </a:lnTo>
                  <a:lnTo>
                    <a:pt x="2553181" y="1035473"/>
                  </a:lnTo>
                  <a:lnTo>
                    <a:pt x="2550748" y="1032446"/>
                  </a:lnTo>
                  <a:lnTo>
                    <a:pt x="2548267" y="1029418"/>
                  </a:lnTo>
                  <a:lnTo>
                    <a:pt x="2545785" y="1026340"/>
                  </a:lnTo>
                  <a:lnTo>
                    <a:pt x="2540821" y="1020284"/>
                  </a:lnTo>
                  <a:lnTo>
                    <a:pt x="2538289" y="1017256"/>
                  </a:lnTo>
                  <a:lnTo>
                    <a:pt x="2533325" y="1011200"/>
                  </a:lnTo>
                  <a:lnTo>
                    <a:pt x="2530794" y="1008172"/>
                  </a:lnTo>
                  <a:lnTo>
                    <a:pt x="2528312" y="1005144"/>
                  </a:lnTo>
                  <a:lnTo>
                    <a:pt x="2525780" y="1002116"/>
                  </a:lnTo>
                  <a:lnTo>
                    <a:pt x="2523248" y="999138"/>
                  </a:lnTo>
                  <a:lnTo>
                    <a:pt x="2518185" y="993082"/>
                  </a:lnTo>
                  <a:lnTo>
                    <a:pt x="2515654" y="990103"/>
                  </a:lnTo>
                  <a:lnTo>
                    <a:pt x="2510591" y="984047"/>
                  </a:lnTo>
                  <a:lnTo>
                    <a:pt x="2508059" y="981069"/>
                  </a:lnTo>
                  <a:lnTo>
                    <a:pt x="2505478" y="978041"/>
                  </a:lnTo>
                  <a:lnTo>
                    <a:pt x="2502946" y="975063"/>
                  </a:lnTo>
                  <a:lnTo>
                    <a:pt x="2500365" y="972084"/>
                  </a:lnTo>
                  <a:lnTo>
                    <a:pt x="2497833" y="969056"/>
                  </a:lnTo>
                  <a:lnTo>
                    <a:pt x="2492671" y="963100"/>
                  </a:lnTo>
                  <a:lnTo>
                    <a:pt x="2490139" y="960121"/>
                  </a:lnTo>
                  <a:lnTo>
                    <a:pt x="2482396" y="951186"/>
                  </a:lnTo>
                  <a:lnTo>
                    <a:pt x="2479765" y="948208"/>
                  </a:lnTo>
                  <a:lnTo>
                    <a:pt x="2474602" y="942251"/>
                  </a:lnTo>
                  <a:lnTo>
                    <a:pt x="2471971" y="939273"/>
                  </a:lnTo>
                  <a:lnTo>
                    <a:pt x="2469390" y="936294"/>
                  </a:lnTo>
                  <a:lnTo>
                    <a:pt x="2466759" y="933366"/>
                  </a:lnTo>
                  <a:lnTo>
                    <a:pt x="2464128" y="930387"/>
                  </a:lnTo>
                  <a:lnTo>
                    <a:pt x="2461547" y="927409"/>
                  </a:lnTo>
                  <a:lnTo>
                    <a:pt x="2458916" y="924480"/>
                  </a:lnTo>
                  <a:lnTo>
                    <a:pt x="2456286" y="921502"/>
                  </a:lnTo>
                  <a:lnTo>
                    <a:pt x="2451024" y="915644"/>
                  </a:lnTo>
                  <a:lnTo>
                    <a:pt x="2448393" y="912666"/>
                  </a:lnTo>
                  <a:lnTo>
                    <a:pt x="2445712" y="909737"/>
                  </a:lnTo>
                  <a:lnTo>
                    <a:pt x="2440451" y="903880"/>
                  </a:lnTo>
                  <a:lnTo>
                    <a:pt x="2437770" y="900951"/>
                  </a:lnTo>
                  <a:lnTo>
                    <a:pt x="2435139" y="898023"/>
                  </a:lnTo>
                  <a:lnTo>
                    <a:pt x="2429778" y="892165"/>
                  </a:lnTo>
                  <a:lnTo>
                    <a:pt x="2427147" y="889236"/>
                  </a:lnTo>
                  <a:lnTo>
                    <a:pt x="2421786" y="883379"/>
                  </a:lnTo>
                  <a:lnTo>
                    <a:pt x="2419106" y="880500"/>
                  </a:lnTo>
                  <a:lnTo>
                    <a:pt x="2416425" y="877571"/>
                  </a:lnTo>
                  <a:lnTo>
                    <a:pt x="2413695" y="874643"/>
                  </a:lnTo>
                  <a:lnTo>
                    <a:pt x="2408334" y="868884"/>
                  </a:lnTo>
                  <a:lnTo>
                    <a:pt x="2405654" y="865956"/>
                  </a:lnTo>
                  <a:lnTo>
                    <a:pt x="2400193" y="860198"/>
                  </a:lnTo>
                  <a:lnTo>
                    <a:pt x="2397513" y="857269"/>
                  </a:lnTo>
                  <a:lnTo>
                    <a:pt x="2389323" y="848632"/>
                  </a:lnTo>
                  <a:lnTo>
                    <a:pt x="2386642" y="845753"/>
                  </a:lnTo>
                  <a:lnTo>
                    <a:pt x="2383912" y="842873"/>
                  </a:lnTo>
                  <a:lnTo>
                    <a:pt x="2381132" y="839994"/>
                  </a:lnTo>
                  <a:lnTo>
                    <a:pt x="2378402" y="837165"/>
                  </a:lnTo>
                  <a:lnTo>
                    <a:pt x="2372942" y="831407"/>
                  </a:lnTo>
                  <a:lnTo>
                    <a:pt x="2370162" y="828577"/>
                  </a:lnTo>
                  <a:lnTo>
                    <a:pt x="2367432" y="825698"/>
                  </a:lnTo>
                  <a:lnTo>
                    <a:pt x="2364652" y="822869"/>
                  </a:lnTo>
                  <a:lnTo>
                    <a:pt x="2361922" y="819990"/>
                  </a:lnTo>
                  <a:lnTo>
                    <a:pt x="2359142" y="817160"/>
                  </a:lnTo>
                  <a:lnTo>
                    <a:pt x="2356412" y="814281"/>
                  </a:lnTo>
                  <a:lnTo>
                    <a:pt x="2339733" y="797305"/>
                  </a:lnTo>
                  <a:lnTo>
                    <a:pt x="2336904" y="794475"/>
                  </a:lnTo>
                  <a:lnTo>
                    <a:pt x="2334124" y="791646"/>
                  </a:lnTo>
                  <a:lnTo>
                    <a:pt x="2317296" y="774818"/>
                  </a:lnTo>
                  <a:lnTo>
                    <a:pt x="2308808" y="766479"/>
                  </a:lnTo>
                  <a:lnTo>
                    <a:pt x="2305979" y="763649"/>
                  </a:lnTo>
                  <a:lnTo>
                    <a:pt x="2303149" y="760870"/>
                  </a:lnTo>
                  <a:lnTo>
                    <a:pt x="2300320" y="758139"/>
                  </a:lnTo>
                  <a:lnTo>
                    <a:pt x="2291832" y="749800"/>
                  </a:lnTo>
                  <a:lnTo>
                    <a:pt x="2288953" y="747020"/>
                  </a:lnTo>
                  <a:lnTo>
                    <a:pt x="2286123" y="744290"/>
                  </a:lnTo>
                  <a:lnTo>
                    <a:pt x="2283244" y="741510"/>
                  </a:lnTo>
                  <a:lnTo>
                    <a:pt x="2280415" y="738780"/>
                  </a:lnTo>
                  <a:lnTo>
                    <a:pt x="2277536" y="736000"/>
                  </a:lnTo>
                  <a:lnTo>
                    <a:pt x="2274657" y="733270"/>
                  </a:lnTo>
                  <a:lnTo>
                    <a:pt x="2271827" y="730540"/>
                  </a:lnTo>
                  <a:lnTo>
                    <a:pt x="2268948" y="727810"/>
                  </a:lnTo>
                  <a:lnTo>
                    <a:pt x="2266069" y="725030"/>
                  </a:lnTo>
                  <a:lnTo>
                    <a:pt x="2260311" y="719570"/>
                  </a:lnTo>
                  <a:lnTo>
                    <a:pt x="2257432" y="716889"/>
                  </a:lnTo>
                  <a:lnTo>
                    <a:pt x="2254553" y="714159"/>
                  </a:lnTo>
                  <a:lnTo>
                    <a:pt x="2251624" y="711429"/>
                  </a:lnTo>
                  <a:lnTo>
                    <a:pt x="2248745" y="708699"/>
                  </a:lnTo>
                  <a:lnTo>
                    <a:pt x="2245866" y="706018"/>
                  </a:lnTo>
                  <a:lnTo>
                    <a:pt x="2242937" y="703288"/>
                  </a:lnTo>
                  <a:lnTo>
                    <a:pt x="2240058" y="700608"/>
                  </a:lnTo>
                  <a:lnTo>
                    <a:pt x="2237179" y="697877"/>
                  </a:lnTo>
                  <a:lnTo>
                    <a:pt x="2231322" y="692516"/>
                  </a:lnTo>
                  <a:lnTo>
                    <a:pt x="2228443" y="689836"/>
                  </a:lnTo>
                  <a:lnTo>
                    <a:pt x="2225514" y="687106"/>
                  </a:lnTo>
                  <a:lnTo>
                    <a:pt x="2222585" y="684425"/>
                  </a:lnTo>
                  <a:lnTo>
                    <a:pt x="2219657" y="681794"/>
                  </a:lnTo>
                  <a:lnTo>
                    <a:pt x="2210870" y="673753"/>
                  </a:lnTo>
                  <a:lnTo>
                    <a:pt x="2207942" y="671122"/>
                  </a:lnTo>
                  <a:lnTo>
                    <a:pt x="2202084" y="665761"/>
                  </a:lnTo>
                  <a:lnTo>
                    <a:pt x="2199106" y="663130"/>
                  </a:lnTo>
                  <a:lnTo>
                    <a:pt x="2196177" y="660499"/>
                  </a:lnTo>
                  <a:lnTo>
                    <a:pt x="2193249" y="657819"/>
                  </a:lnTo>
                  <a:lnTo>
                    <a:pt x="2190270" y="655188"/>
                  </a:lnTo>
                  <a:lnTo>
                    <a:pt x="2187342" y="652557"/>
                  </a:lnTo>
                  <a:lnTo>
                    <a:pt x="2184363" y="649926"/>
                  </a:lnTo>
                  <a:lnTo>
                    <a:pt x="2181435" y="647295"/>
                  </a:lnTo>
                  <a:lnTo>
                    <a:pt x="2178456" y="644664"/>
                  </a:lnTo>
                  <a:lnTo>
                    <a:pt x="2175478" y="642083"/>
                  </a:lnTo>
                  <a:lnTo>
                    <a:pt x="2169521" y="636821"/>
                  </a:lnTo>
                  <a:lnTo>
                    <a:pt x="2166592" y="634240"/>
                  </a:lnTo>
                  <a:lnTo>
                    <a:pt x="2163614" y="631609"/>
                  </a:lnTo>
                  <a:lnTo>
                    <a:pt x="2157657" y="626447"/>
                  </a:lnTo>
                  <a:lnTo>
                    <a:pt x="2154629" y="623816"/>
                  </a:lnTo>
                  <a:lnTo>
                    <a:pt x="2145694" y="616072"/>
                  </a:lnTo>
                  <a:lnTo>
                    <a:pt x="2142666" y="613491"/>
                  </a:lnTo>
                  <a:lnTo>
                    <a:pt x="2139688" y="610959"/>
                  </a:lnTo>
                  <a:lnTo>
                    <a:pt x="2136710" y="608378"/>
                  </a:lnTo>
                  <a:lnTo>
                    <a:pt x="2133682" y="605797"/>
                  </a:lnTo>
                  <a:lnTo>
                    <a:pt x="2130703" y="603265"/>
                  </a:lnTo>
                  <a:lnTo>
                    <a:pt x="2127676" y="600684"/>
                  </a:lnTo>
                  <a:lnTo>
                    <a:pt x="2124648" y="598152"/>
                  </a:lnTo>
                  <a:lnTo>
                    <a:pt x="2121669" y="595571"/>
                  </a:lnTo>
                  <a:lnTo>
                    <a:pt x="2100473" y="577850"/>
                  </a:lnTo>
                  <a:lnTo>
                    <a:pt x="2097445" y="575368"/>
                  </a:lnTo>
                  <a:lnTo>
                    <a:pt x="2094417" y="572836"/>
                  </a:lnTo>
                  <a:lnTo>
                    <a:pt x="2091389" y="570354"/>
                  </a:lnTo>
                  <a:lnTo>
                    <a:pt x="2088361" y="567823"/>
                  </a:lnTo>
                  <a:lnTo>
                    <a:pt x="2085284" y="565341"/>
                  </a:lnTo>
                  <a:lnTo>
                    <a:pt x="2079228" y="560377"/>
                  </a:lnTo>
                  <a:lnTo>
                    <a:pt x="2076150" y="557895"/>
                  </a:lnTo>
                  <a:lnTo>
                    <a:pt x="2073122" y="555413"/>
                  </a:lnTo>
                  <a:lnTo>
                    <a:pt x="2070045" y="552931"/>
                  </a:lnTo>
                  <a:lnTo>
                    <a:pt x="2067017" y="550449"/>
                  </a:lnTo>
                  <a:lnTo>
                    <a:pt x="2063939" y="547967"/>
                  </a:lnTo>
                  <a:lnTo>
                    <a:pt x="2060911" y="545535"/>
                  </a:lnTo>
                  <a:lnTo>
                    <a:pt x="2057833" y="543053"/>
                  </a:lnTo>
                  <a:lnTo>
                    <a:pt x="2054756" y="540620"/>
                  </a:lnTo>
                  <a:lnTo>
                    <a:pt x="2051678" y="538138"/>
                  </a:lnTo>
                  <a:lnTo>
                    <a:pt x="2048601" y="535706"/>
                  </a:lnTo>
                  <a:lnTo>
                    <a:pt x="2045573" y="533274"/>
                  </a:lnTo>
                  <a:lnTo>
                    <a:pt x="2033262" y="523545"/>
                  </a:lnTo>
                  <a:lnTo>
                    <a:pt x="2030184" y="521162"/>
                  </a:lnTo>
                  <a:lnTo>
                    <a:pt x="2027057" y="518730"/>
                  </a:lnTo>
                  <a:lnTo>
                    <a:pt x="2023980" y="516297"/>
                  </a:lnTo>
                  <a:lnTo>
                    <a:pt x="2017824" y="511532"/>
                  </a:lnTo>
                  <a:lnTo>
                    <a:pt x="2014697" y="509100"/>
                  </a:lnTo>
                  <a:lnTo>
                    <a:pt x="2008542" y="504334"/>
                  </a:lnTo>
                  <a:lnTo>
                    <a:pt x="2005415" y="501951"/>
                  </a:lnTo>
                  <a:lnTo>
                    <a:pt x="2002337" y="499569"/>
                  </a:lnTo>
                  <a:lnTo>
                    <a:pt x="1999210" y="497186"/>
                  </a:lnTo>
                  <a:lnTo>
                    <a:pt x="1996132" y="494853"/>
                  </a:lnTo>
                  <a:lnTo>
                    <a:pt x="1993005" y="492470"/>
                  </a:lnTo>
                  <a:lnTo>
                    <a:pt x="1989927" y="490088"/>
                  </a:lnTo>
                  <a:lnTo>
                    <a:pt x="1983673" y="485422"/>
                  </a:lnTo>
                  <a:lnTo>
                    <a:pt x="1980546" y="483039"/>
                  </a:lnTo>
                  <a:lnTo>
                    <a:pt x="1977468" y="480706"/>
                  </a:lnTo>
                  <a:lnTo>
                    <a:pt x="1964959" y="471374"/>
                  </a:lnTo>
                  <a:lnTo>
                    <a:pt x="1961832" y="469090"/>
                  </a:lnTo>
                  <a:lnTo>
                    <a:pt x="1958704" y="466757"/>
                  </a:lnTo>
                  <a:lnTo>
                    <a:pt x="1955577" y="464474"/>
                  </a:lnTo>
                  <a:lnTo>
                    <a:pt x="1952450" y="462141"/>
                  </a:lnTo>
                  <a:lnTo>
                    <a:pt x="1946195" y="457574"/>
                  </a:lnTo>
                  <a:lnTo>
                    <a:pt x="1943068" y="455241"/>
                  </a:lnTo>
                  <a:lnTo>
                    <a:pt x="1939891" y="452958"/>
                  </a:lnTo>
                  <a:lnTo>
                    <a:pt x="1936764" y="450674"/>
                  </a:lnTo>
                  <a:lnTo>
                    <a:pt x="1933637" y="448440"/>
                  </a:lnTo>
                  <a:lnTo>
                    <a:pt x="1930509" y="446157"/>
                  </a:lnTo>
                  <a:lnTo>
                    <a:pt x="1927333" y="443874"/>
                  </a:lnTo>
                  <a:lnTo>
                    <a:pt x="1924205" y="441640"/>
                  </a:lnTo>
                  <a:lnTo>
                    <a:pt x="1921028" y="439356"/>
                  </a:lnTo>
                  <a:lnTo>
                    <a:pt x="1914774" y="434889"/>
                  </a:lnTo>
                  <a:lnTo>
                    <a:pt x="1911597" y="432606"/>
                  </a:lnTo>
                  <a:lnTo>
                    <a:pt x="1908420" y="430372"/>
                  </a:lnTo>
                  <a:lnTo>
                    <a:pt x="1905293" y="428138"/>
                  </a:lnTo>
                  <a:lnTo>
                    <a:pt x="1902116" y="425954"/>
                  </a:lnTo>
                  <a:lnTo>
                    <a:pt x="1898989" y="423720"/>
                  </a:lnTo>
                  <a:lnTo>
                    <a:pt x="1895812" y="421486"/>
                  </a:lnTo>
                  <a:lnTo>
                    <a:pt x="1892635" y="419302"/>
                  </a:lnTo>
                  <a:lnTo>
                    <a:pt x="1889458" y="417068"/>
                  </a:lnTo>
                  <a:lnTo>
                    <a:pt x="1886331" y="414884"/>
                  </a:lnTo>
                  <a:lnTo>
                    <a:pt x="1883154" y="412651"/>
                  </a:lnTo>
                  <a:lnTo>
                    <a:pt x="1870446" y="403914"/>
                  </a:lnTo>
                  <a:lnTo>
                    <a:pt x="1867319" y="401730"/>
                  </a:lnTo>
                  <a:lnTo>
                    <a:pt x="1864142" y="399595"/>
                  </a:lnTo>
                  <a:lnTo>
                    <a:pt x="1860965" y="397411"/>
                  </a:lnTo>
                  <a:lnTo>
                    <a:pt x="1857788" y="395277"/>
                  </a:lnTo>
                  <a:lnTo>
                    <a:pt x="1854562" y="393093"/>
                  </a:lnTo>
                  <a:lnTo>
                    <a:pt x="1835500" y="380286"/>
                  </a:lnTo>
                  <a:lnTo>
                    <a:pt x="1832274" y="378201"/>
                  </a:lnTo>
                  <a:lnTo>
                    <a:pt x="1829097" y="376067"/>
                  </a:lnTo>
                  <a:lnTo>
                    <a:pt x="1825920" y="373982"/>
                  </a:lnTo>
                  <a:lnTo>
                    <a:pt x="1822743" y="371847"/>
                  </a:lnTo>
                  <a:lnTo>
                    <a:pt x="1819517" y="369762"/>
                  </a:lnTo>
                  <a:lnTo>
                    <a:pt x="1816340" y="367677"/>
                  </a:lnTo>
                  <a:lnTo>
                    <a:pt x="1813113" y="365593"/>
                  </a:lnTo>
                  <a:lnTo>
                    <a:pt x="1806759" y="361423"/>
                  </a:lnTo>
                  <a:lnTo>
                    <a:pt x="1803533" y="359338"/>
                  </a:lnTo>
                  <a:lnTo>
                    <a:pt x="1800356" y="357303"/>
                  </a:lnTo>
                  <a:lnTo>
                    <a:pt x="1797130" y="355218"/>
                  </a:lnTo>
                  <a:lnTo>
                    <a:pt x="1793953" y="353183"/>
                  </a:lnTo>
                  <a:lnTo>
                    <a:pt x="1790726" y="351098"/>
                  </a:lnTo>
                  <a:lnTo>
                    <a:pt x="1787549" y="349063"/>
                  </a:lnTo>
                  <a:lnTo>
                    <a:pt x="1781096" y="344992"/>
                  </a:lnTo>
                  <a:lnTo>
                    <a:pt x="1777919" y="342957"/>
                  </a:lnTo>
                  <a:lnTo>
                    <a:pt x="1774693" y="340922"/>
                  </a:lnTo>
                  <a:lnTo>
                    <a:pt x="1771466" y="338936"/>
                  </a:lnTo>
                  <a:lnTo>
                    <a:pt x="1768289" y="336901"/>
                  </a:lnTo>
                  <a:lnTo>
                    <a:pt x="1765063" y="334916"/>
                  </a:lnTo>
                  <a:lnTo>
                    <a:pt x="1761836" y="332880"/>
                  </a:lnTo>
                  <a:lnTo>
                    <a:pt x="1758659" y="330895"/>
                  </a:lnTo>
                  <a:lnTo>
                    <a:pt x="1748980" y="324938"/>
                  </a:lnTo>
                  <a:lnTo>
                    <a:pt x="1745803" y="322953"/>
                  </a:lnTo>
                  <a:lnTo>
                    <a:pt x="1742576" y="320967"/>
                  </a:lnTo>
                  <a:lnTo>
                    <a:pt x="1739350" y="319031"/>
                  </a:lnTo>
                  <a:lnTo>
                    <a:pt x="1736123" y="317046"/>
                  </a:lnTo>
                  <a:lnTo>
                    <a:pt x="1732897" y="315110"/>
                  </a:lnTo>
                  <a:lnTo>
                    <a:pt x="1729670" y="313124"/>
                  </a:lnTo>
                  <a:lnTo>
                    <a:pt x="1716764" y="305380"/>
                  </a:lnTo>
                  <a:lnTo>
                    <a:pt x="1713537" y="303494"/>
                  </a:lnTo>
                  <a:lnTo>
                    <a:pt x="1710361" y="301558"/>
                  </a:lnTo>
                  <a:lnTo>
                    <a:pt x="1707134" y="299622"/>
                  </a:lnTo>
                  <a:lnTo>
                    <a:pt x="1703858" y="297736"/>
                  </a:lnTo>
                  <a:lnTo>
                    <a:pt x="1700631" y="295850"/>
                  </a:lnTo>
                  <a:lnTo>
                    <a:pt x="1697405" y="293914"/>
                  </a:lnTo>
                  <a:lnTo>
                    <a:pt x="1687725" y="288255"/>
                  </a:lnTo>
                  <a:lnTo>
                    <a:pt x="1684499" y="286418"/>
                  </a:lnTo>
                  <a:lnTo>
                    <a:pt x="1678046" y="282646"/>
                  </a:lnTo>
                  <a:lnTo>
                    <a:pt x="1671593" y="278972"/>
                  </a:lnTo>
                  <a:lnTo>
                    <a:pt x="1668316" y="277136"/>
                  </a:lnTo>
                  <a:lnTo>
                    <a:pt x="1665090" y="275249"/>
                  </a:lnTo>
                  <a:lnTo>
                    <a:pt x="1661863" y="273413"/>
                  </a:lnTo>
                  <a:lnTo>
                    <a:pt x="1658637" y="271626"/>
                  </a:lnTo>
                  <a:lnTo>
                    <a:pt x="1652184" y="267952"/>
                  </a:lnTo>
                  <a:lnTo>
                    <a:pt x="1648908" y="266165"/>
                  </a:lnTo>
                  <a:lnTo>
                    <a:pt x="1645681" y="264329"/>
                  </a:lnTo>
                  <a:lnTo>
                    <a:pt x="1639228" y="260755"/>
                  </a:lnTo>
                  <a:lnTo>
                    <a:pt x="1635952" y="258968"/>
                  </a:lnTo>
                  <a:lnTo>
                    <a:pt x="1626272" y="253607"/>
                  </a:lnTo>
                  <a:lnTo>
                    <a:pt x="1622996" y="251820"/>
                  </a:lnTo>
                  <a:lnTo>
                    <a:pt x="1619769" y="250082"/>
                  </a:lnTo>
                  <a:lnTo>
                    <a:pt x="1616543" y="248295"/>
                  </a:lnTo>
                  <a:lnTo>
                    <a:pt x="1613316" y="246558"/>
                  </a:lnTo>
                  <a:lnTo>
                    <a:pt x="1610040" y="244820"/>
                  </a:lnTo>
                  <a:lnTo>
                    <a:pt x="1603587" y="241346"/>
                  </a:lnTo>
                  <a:lnTo>
                    <a:pt x="1600311" y="239608"/>
                  </a:lnTo>
                  <a:lnTo>
                    <a:pt x="1597084" y="237871"/>
                  </a:lnTo>
                  <a:lnTo>
                    <a:pt x="1593858" y="236183"/>
                  </a:lnTo>
                  <a:lnTo>
                    <a:pt x="1590582" y="234446"/>
                  </a:lnTo>
                  <a:lnTo>
                    <a:pt x="1584129" y="231070"/>
                  </a:lnTo>
                  <a:lnTo>
                    <a:pt x="1580852" y="229333"/>
                  </a:lnTo>
                  <a:lnTo>
                    <a:pt x="1577626" y="227645"/>
                  </a:lnTo>
                  <a:lnTo>
                    <a:pt x="1574399" y="226007"/>
                  </a:lnTo>
                  <a:lnTo>
                    <a:pt x="1571123" y="224319"/>
                  </a:lnTo>
                  <a:lnTo>
                    <a:pt x="1564670" y="220944"/>
                  </a:lnTo>
                  <a:lnTo>
                    <a:pt x="1561394" y="219306"/>
                  </a:lnTo>
                  <a:lnTo>
                    <a:pt x="1558167" y="217668"/>
                  </a:lnTo>
                  <a:lnTo>
                    <a:pt x="1554941" y="215980"/>
                  </a:lnTo>
                  <a:lnTo>
                    <a:pt x="1551665" y="214342"/>
                  </a:lnTo>
                  <a:lnTo>
                    <a:pt x="1548438" y="212704"/>
                  </a:lnTo>
                  <a:lnTo>
                    <a:pt x="1545212" y="211115"/>
                  </a:lnTo>
                  <a:lnTo>
                    <a:pt x="1541936" y="209477"/>
                  </a:lnTo>
                  <a:lnTo>
                    <a:pt x="1538709" y="207839"/>
                  </a:lnTo>
                  <a:lnTo>
                    <a:pt x="1535482" y="206251"/>
                  </a:lnTo>
                  <a:lnTo>
                    <a:pt x="1532206" y="204613"/>
                  </a:lnTo>
                  <a:lnTo>
                    <a:pt x="1528980" y="203024"/>
                  </a:lnTo>
                  <a:lnTo>
                    <a:pt x="1525704" y="201436"/>
                  </a:lnTo>
                  <a:lnTo>
                    <a:pt x="1519251" y="198259"/>
                  </a:lnTo>
                  <a:lnTo>
                    <a:pt x="1515974" y="196670"/>
                  </a:lnTo>
                  <a:lnTo>
                    <a:pt x="1512748" y="195082"/>
                  </a:lnTo>
                  <a:lnTo>
                    <a:pt x="1509521" y="193543"/>
                  </a:lnTo>
                  <a:lnTo>
                    <a:pt x="1506245" y="191955"/>
                  </a:lnTo>
                  <a:lnTo>
                    <a:pt x="1496566" y="187338"/>
                  </a:lnTo>
                  <a:lnTo>
                    <a:pt x="1493289" y="185799"/>
                  </a:lnTo>
                  <a:lnTo>
                    <a:pt x="1486836" y="182722"/>
                  </a:lnTo>
                  <a:lnTo>
                    <a:pt x="1483560" y="181183"/>
                  </a:lnTo>
                  <a:lnTo>
                    <a:pt x="1477107" y="178205"/>
                  </a:lnTo>
                  <a:lnTo>
                    <a:pt x="1473831" y="176666"/>
                  </a:lnTo>
                  <a:lnTo>
                    <a:pt x="1464151" y="172198"/>
                  </a:lnTo>
                  <a:lnTo>
                    <a:pt x="1460875" y="170759"/>
                  </a:lnTo>
                  <a:lnTo>
                    <a:pt x="1454422" y="167780"/>
                  </a:lnTo>
                  <a:lnTo>
                    <a:pt x="1451195" y="166341"/>
                  </a:lnTo>
                  <a:lnTo>
                    <a:pt x="1447919" y="164901"/>
                  </a:lnTo>
                  <a:lnTo>
                    <a:pt x="1444693" y="163412"/>
                  </a:lnTo>
                  <a:lnTo>
                    <a:pt x="1441466" y="161973"/>
                  </a:lnTo>
                  <a:lnTo>
                    <a:pt x="1438240" y="160583"/>
                  </a:lnTo>
                  <a:lnTo>
                    <a:pt x="1431787" y="157704"/>
                  </a:lnTo>
                  <a:lnTo>
                    <a:pt x="1428510" y="156264"/>
                  </a:lnTo>
                  <a:lnTo>
                    <a:pt x="1418831" y="152094"/>
                  </a:lnTo>
                  <a:lnTo>
                    <a:pt x="1415604" y="150655"/>
                  </a:lnTo>
                  <a:lnTo>
                    <a:pt x="1412378" y="149265"/>
                  </a:lnTo>
                  <a:lnTo>
                    <a:pt x="1409151" y="147925"/>
                  </a:lnTo>
                  <a:lnTo>
                    <a:pt x="1402698" y="145145"/>
                  </a:lnTo>
                  <a:lnTo>
                    <a:pt x="1399422" y="143805"/>
                  </a:lnTo>
                  <a:lnTo>
                    <a:pt x="1396196" y="142464"/>
                  </a:lnTo>
                  <a:lnTo>
                    <a:pt x="1392969" y="141075"/>
                  </a:lnTo>
                  <a:lnTo>
                    <a:pt x="1386516" y="138394"/>
                  </a:lnTo>
                  <a:lnTo>
                    <a:pt x="1383289" y="137103"/>
                  </a:lnTo>
                  <a:lnTo>
                    <a:pt x="1376836" y="134423"/>
                  </a:lnTo>
                  <a:lnTo>
                    <a:pt x="1373659" y="133132"/>
                  </a:lnTo>
                  <a:lnTo>
                    <a:pt x="1370433" y="131792"/>
                  </a:lnTo>
                  <a:lnTo>
                    <a:pt x="1357527" y="126630"/>
                  </a:lnTo>
                  <a:lnTo>
                    <a:pt x="1354300" y="125389"/>
                  </a:lnTo>
                  <a:lnTo>
                    <a:pt x="1351074" y="124098"/>
                  </a:lnTo>
                  <a:lnTo>
                    <a:pt x="1347897" y="122807"/>
                  </a:lnTo>
                  <a:lnTo>
                    <a:pt x="1338217" y="119084"/>
                  </a:lnTo>
                  <a:lnTo>
                    <a:pt x="1335040" y="117843"/>
                  </a:lnTo>
                  <a:lnTo>
                    <a:pt x="1328587" y="115361"/>
                  </a:lnTo>
                  <a:lnTo>
                    <a:pt x="1325361" y="114170"/>
                  </a:lnTo>
                  <a:lnTo>
                    <a:pt x="1322184" y="112929"/>
                  </a:lnTo>
                  <a:lnTo>
                    <a:pt x="1318957" y="111738"/>
                  </a:lnTo>
                  <a:lnTo>
                    <a:pt x="1315780" y="110546"/>
                  </a:lnTo>
                  <a:lnTo>
                    <a:pt x="1309327" y="108164"/>
                  </a:lnTo>
                  <a:lnTo>
                    <a:pt x="1306150" y="106972"/>
                  </a:lnTo>
                  <a:lnTo>
                    <a:pt x="1302924" y="105781"/>
                  </a:lnTo>
                  <a:lnTo>
                    <a:pt x="1299747" y="104590"/>
                  </a:lnTo>
                  <a:lnTo>
                    <a:pt x="1296520" y="103448"/>
                  </a:lnTo>
                  <a:lnTo>
                    <a:pt x="1293344" y="102306"/>
                  </a:lnTo>
                  <a:lnTo>
                    <a:pt x="1290117" y="101115"/>
                  </a:lnTo>
                  <a:lnTo>
                    <a:pt x="1283763" y="98832"/>
                  </a:lnTo>
                  <a:lnTo>
                    <a:pt x="1280537" y="97740"/>
                  </a:lnTo>
                  <a:lnTo>
                    <a:pt x="1274183" y="95456"/>
                  </a:lnTo>
                  <a:lnTo>
                    <a:pt x="1270956" y="94364"/>
                  </a:lnTo>
                  <a:lnTo>
                    <a:pt x="1267779" y="93272"/>
                  </a:lnTo>
                  <a:lnTo>
                    <a:pt x="1264603" y="92130"/>
                  </a:lnTo>
                  <a:lnTo>
                    <a:pt x="1261376" y="91038"/>
                  </a:lnTo>
                  <a:lnTo>
                    <a:pt x="1258199" y="89946"/>
                  </a:lnTo>
                  <a:lnTo>
                    <a:pt x="1255022" y="88904"/>
                  </a:lnTo>
                  <a:lnTo>
                    <a:pt x="1248668" y="86720"/>
                  </a:lnTo>
                  <a:lnTo>
                    <a:pt x="1239138" y="83592"/>
                  </a:lnTo>
                  <a:lnTo>
                    <a:pt x="1235961" y="82500"/>
                  </a:lnTo>
                  <a:lnTo>
                    <a:pt x="1232784" y="81508"/>
                  </a:lnTo>
                  <a:lnTo>
                    <a:pt x="1226430" y="79423"/>
                  </a:lnTo>
                  <a:lnTo>
                    <a:pt x="1223253" y="78430"/>
                  </a:lnTo>
                  <a:lnTo>
                    <a:pt x="1220076" y="77387"/>
                  </a:lnTo>
                  <a:lnTo>
                    <a:pt x="1210546" y="74409"/>
                  </a:lnTo>
                  <a:lnTo>
                    <a:pt x="1207418" y="73416"/>
                  </a:lnTo>
                  <a:lnTo>
                    <a:pt x="1204242" y="72424"/>
                  </a:lnTo>
                  <a:lnTo>
                    <a:pt x="1201065" y="71480"/>
                  </a:lnTo>
                  <a:lnTo>
                    <a:pt x="1197937" y="70488"/>
                  </a:lnTo>
                  <a:lnTo>
                    <a:pt x="1191584" y="68601"/>
                  </a:lnTo>
                  <a:lnTo>
                    <a:pt x="1188456" y="67609"/>
                  </a:lnTo>
                  <a:lnTo>
                    <a:pt x="1185280" y="66715"/>
                  </a:lnTo>
                  <a:lnTo>
                    <a:pt x="1182152" y="65772"/>
                  </a:lnTo>
                  <a:lnTo>
                    <a:pt x="1178975" y="64829"/>
                  </a:lnTo>
                  <a:lnTo>
                    <a:pt x="1175848" y="63886"/>
                  </a:lnTo>
                  <a:lnTo>
                    <a:pt x="1172671" y="62992"/>
                  </a:lnTo>
                  <a:lnTo>
                    <a:pt x="1169544" y="62099"/>
                  </a:lnTo>
                  <a:lnTo>
                    <a:pt x="1166417" y="61155"/>
                  </a:lnTo>
                  <a:lnTo>
                    <a:pt x="1163240" y="60262"/>
                  </a:lnTo>
                  <a:lnTo>
                    <a:pt x="1160113" y="59368"/>
                  </a:lnTo>
                  <a:lnTo>
                    <a:pt x="1156985" y="58525"/>
                  </a:lnTo>
                  <a:lnTo>
                    <a:pt x="1153858" y="57631"/>
                  </a:lnTo>
                  <a:lnTo>
                    <a:pt x="1150731" y="56787"/>
                  </a:lnTo>
                  <a:lnTo>
                    <a:pt x="1147554" y="55894"/>
                  </a:lnTo>
                  <a:lnTo>
                    <a:pt x="1128790" y="50831"/>
                  </a:lnTo>
                  <a:lnTo>
                    <a:pt x="1125663" y="50036"/>
                  </a:lnTo>
                  <a:lnTo>
                    <a:pt x="1122585" y="49242"/>
                  </a:lnTo>
                  <a:lnTo>
                    <a:pt x="1119458" y="48398"/>
                  </a:lnTo>
                  <a:lnTo>
                    <a:pt x="1113204" y="46810"/>
                  </a:lnTo>
                  <a:lnTo>
                    <a:pt x="1110126" y="46065"/>
                  </a:lnTo>
                  <a:lnTo>
                    <a:pt x="1103872" y="44477"/>
                  </a:lnTo>
                  <a:lnTo>
                    <a:pt x="1100794" y="43732"/>
                  </a:lnTo>
                  <a:lnTo>
                    <a:pt x="1097667" y="42988"/>
                  </a:lnTo>
                  <a:lnTo>
                    <a:pt x="1094589" y="42193"/>
                  </a:lnTo>
                  <a:lnTo>
                    <a:pt x="1091462" y="41449"/>
                  </a:lnTo>
                  <a:lnTo>
                    <a:pt x="1088384" y="40704"/>
                  </a:lnTo>
                  <a:lnTo>
                    <a:pt x="1085257" y="40009"/>
                  </a:lnTo>
                  <a:lnTo>
                    <a:pt x="1082179" y="39265"/>
                  </a:lnTo>
                  <a:lnTo>
                    <a:pt x="1079102" y="38570"/>
                  </a:lnTo>
                  <a:lnTo>
                    <a:pt x="1076024" y="37825"/>
                  </a:lnTo>
                  <a:lnTo>
                    <a:pt x="1072897" y="37130"/>
                  </a:lnTo>
                  <a:lnTo>
                    <a:pt x="1060586" y="34350"/>
                  </a:lnTo>
                  <a:lnTo>
                    <a:pt x="1057509" y="33705"/>
                  </a:lnTo>
                  <a:lnTo>
                    <a:pt x="1054431" y="33010"/>
                  </a:lnTo>
                  <a:lnTo>
                    <a:pt x="1045198" y="31074"/>
                  </a:lnTo>
                  <a:lnTo>
                    <a:pt x="1042170" y="30429"/>
                  </a:lnTo>
                  <a:lnTo>
                    <a:pt x="1036015" y="29138"/>
                  </a:lnTo>
                  <a:lnTo>
                    <a:pt x="1032987" y="28543"/>
                  </a:lnTo>
                  <a:lnTo>
                    <a:pt x="1029909" y="27947"/>
                  </a:lnTo>
                  <a:lnTo>
                    <a:pt x="1026832" y="27302"/>
                  </a:lnTo>
                  <a:lnTo>
                    <a:pt x="1023804" y="26706"/>
                  </a:lnTo>
                  <a:lnTo>
                    <a:pt x="1020726" y="26110"/>
                  </a:lnTo>
                  <a:lnTo>
                    <a:pt x="1017698" y="25515"/>
                  </a:lnTo>
                  <a:lnTo>
                    <a:pt x="1014670" y="24969"/>
                  </a:lnTo>
                  <a:lnTo>
                    <a:pt x="1011593" y="24373"/>
                  </a:lnTo>
                  <a:lnTo>
                    <a:pt x="1008565" y="23827"/>
                  </a:lnTo>
                  <a:lnTo>
                    <a:pt x="1005537" y="23231"/>
                  </a:lnTo>
                  <a:lnTo>
                    <a:pt x="999481" y="22139"/>
                  </a:lnTo>
                  <a:lnTo>
                    <a:pt x="996403" y="21593"/>
                  </a:lnTo>
                  <a:lnTo>
                    <a:pt x="993375" y="21097"/>
                  </a:lnTo>
                  <a:lnTo>
                    <a:pt x="990347" y="20551"/>
                  </a:lnTo>
                  <a:lnTo>
                    <a:pt x="987369" y="20005"/>
                  </a:lnTo>
                  <a:lnTo>
                    <a:pt x="975257" y="18019"/>
                  </a:lnTo>
                  <a:lnTo>
                    <a:pt x="972279" y="17523"/>
                  </a:lnTo>
                  <a:lnTo>
                    <a:pt x="969251" y="17026"/>
                  </a:lnTo>
                  <a:lnTo>
                    <a:pt x="966223" y="16579"/>
                  </a:lnTo>
                  <a:lnTo>
                    <a:pt x="963244" y="16083"/>
                  </a:lnTo>
                  <a:lnTo>
                    <a:pt x="960216" y="15636"/>
                  </a:lnTo>
                  <a:lnTo>
                    <a:pt x="954260" y="14743"/>
                  </a:lnTo>
                  <a:lnTo>
                    <a:pt x="951232" y="14296"/>
                  </a:lnTo>
                  <a:lnTo>
                    <a:pt x="945275" y="13403"/>
                  </a:lnTo>
                  <a:lnTo>
                    <a:pt x="939318" y="12608"/>
                  </a:lnTo>
                  <a:lnTo>
                    <a:pt x="936340" y="12162"/>
                  </a:lnTo>
                  <a:lnTo>
                    <a:pt x="930383" y="11367"/>
                  </a:lnTo>
                  <a:lnTo>
                    <a:pt x="927405" y="11020"/>
                  </a:lnTo>
                  <a:lnTo>
                    <a:pt x="921448" y="10226"/>
                  </a:lnTo>
                  <a:lnTo>
                    <a:pt x="918470" y="9878"/>
                  </a:lnTo>
                  <a:lnTo>
                    <a:pt x="915541" y="9531"/>
                  </a:lnTo>
                  <a:lnTo>
                    <a:pt x="912563" y="9183"/>
                  </a:lnTo>
                  <a:lnTo>
                    <a:pt x="909634" y="8836"/>
                  </a:lnTo>
                  <a:lnTo>
                    <a:pt x="906656" y="8488"/>
                  </a:lnTo>
                  <a:lnTo>
                    <a:pt x="903727" y="8141"/>
                  </a:lnTo>
                  <a:lnTo>
                    <a:pt x="900749" y="7793"/>
                  </a:lnTo>
                  <a:lnTo>
                    <a:pt x="894891" y="7198"/>
                  </a:lnTo>
                  <a:lnTo>
                    <a:pt x="891913" y="6850"/>
                  </a:lnTo>
                  <a:lnTo>
                    <a:pt x="886056" y="6255"/>
                  </a:lnTo>
                  <a:lnTo>
                    <a:pt x="883127" y="6006"/>
                  </a:lnTo>
                  <a:lnTo>
                    <a:pt x="877270" y="5411"/>
                  </a:lnTo>
                  <a:lnTo>
                    <a:pt x="874341" y="5162"/>
                  </a:lnTo>
                  <a:lnTo>
                    <a:pt x="871462" y="4914"/>
                  </a:lnTo>
                  <a:lnTo>
                    <a:pt x="865604" y="4418"/>
                  </a:lnTo>
                  <a:lnTo>
                    <a:pt x="862725" y="4170"/>
                  </a:lnTo>
                  <a:lnTo>
                    <a:pt x="859797" y="3921"/>
                  </a:lnTo>
                  <a:lnTo>
                    <a:pt x="856918" y="3723"/>
                  </a:lnTo>
                  <a:lnTo>
                    <a:pt x="853989" y="3475"/>
                  </a:lnTo>
                  <a:lnTo>
                    <a:pt x="851110" y="3276"/>
                  </a:lnTo>
                  <a:lnTo>
                    <a:pt x="848181" y="3078"/>
                  </a:lnTo>
                  <a:lnTo>
                    <a:pt x="836665" y="2283"/>
                  </a:lnTo>
                  <a:lnTo>
                    <a:pt x="830907" y="1986"/>
                  </a:lnTo>
                  <a:lnTo>
                    <a:pt x="828028" y="1787"/>
                  </a:lnTo>
                  <a:lnTo>
                    <a:pt x="822270" y="1489"/>
                  </a:lnTo>
                  <a:lnTo>
                    <a:pt x="819440" y="1390"/>
                  </a:lnTo>
                  <a:lnTo>
                    <a:pt x="816561" y="1241"/>
                  </a:lnTo>
                  <a:lnTo>
                    <a:pt x="813732" y="1092"/>
                  </a:lnTo>
                  <a:lnTo>
                    <a:pt x="810853" y="993"/>
                  </a:lnTo>
                  <a:lnTo>
                    <a:pt x="808023" y="894"/>
                  </a:lnTo>
                  <a:lnTo>
                    <a:pt x="805144" y="794"/>
                  </a:lnTo>
                  <a:lnTo>
                    <a:pt x="796656" y="496"/>
                  </a:lnTo>
                  <a:lnTo>
                    <a:pt x="793827" y="447"/>
                  </a:lnTo>
                  <a:lnTo>
                    <a:pt x="790947" y="347"/>
                  </a:lnTo>
                  <a:lnTo>
                    <a:pt x="788168" y="298"/>
                  </a:lnTo>
                  <a:lnTo>
                    <a:pt x="776850" y="99"/>
                  </a:lnTo>
                  <a:lnTo>
                    <a:pt x="774070" y="50"/>
                  </a:lnTo>
                  <a:lnTo>
                    <a:pt x="771241" y="50"/>
                  </a:lnTo>
                  <a:lnTo>
                    <a:pt x="768461" y="0"/>
                  </a:lnTo>
                  <a:lnTo>
                    <a:pt x="757243" y="0"/>
                  </a:lnTo>
                  <a:lnTo>
                    <a:pt x="754463" y="50"/>
                  </a:lnTo>
                  <a:lnTo>
                    <a:pt x="751683" y="50"/>
                  </a:lnTo>
                  <a:lnTo>
                    <a:pt x="748903" y="99"/>
                  </a:lnTo>
                  <a:lnTo>
                    <a:pt x="746123" y="99"/>
                  </a:lnTo>
                  <a:lnTo>
                    <a:pt x="743344" y="149"/>
                  </a:lnTo>
                  <a:lnTo>
                    <a:pt x="740614" y="199"/>
                  </a:lnTo>
                  <a:lnTo>
                    <a:pt x="737834" y="248"/>
                  </a:lnTo>
                  <a:lnTo>
                    <a:pt x="735054" y="347"/>
                  </a:lnTo>
                  <a:lnTo>
                    <a:pt x="732324" y="397"/>
                  </a:lnTo>
                  <a:lnTo>
                    <a:pt x="729544" y="496"/>
                  </a:lnTo>
                  <a:lnTo>
                    <a:pt x="726814" y="546"/>
                  </a:lnTo>
                  <a:lnTo>
                    <a:pt x="724084" y="645"/>
                  </a:lnTo>
                  <a:lnTo>
                    <a:pt x="721304" y="745"/>
                  </a:lnTo>
                  <a:lnTo>
                    <a:pt x="715844" y="943"/>
                  </a:lnTo>
                  <a:lnTo>
                    <a:pt x="713114" y="1092"/>
                  </a:lnTo>
                  <a:lnTo>
                    <a:pt x="710383" y="1191"/>
                  </a:lnTo>
                  <a:lnTo>
                    <a:pt x="702193" y="1638"/>
                  </a:lnTo>
                  <a:lnTo>
                    <a:pt x="699512" y="1787"/>
                  </a:lnTo>
                  <a:lnTo>
                    <a:pt x="696782" y="1936"/>
                  </a:lnTo>
                  <a:lnTo>
                    <a:pt x="694102" y="2085"/>
                  </a:lnTo>
                  <a:lnTo>
                    <a:pt x="691372" y="2283"/>
                  </a:lnTo>
                  <a:lnTo>
                    <a:pt x="688691" y="2432"/>
                  </a:lnTo>
                  <a:lnTo>
                    <a:pt x="685961" y="2631"/>
                  </a:lnTo>
                  <a:lnTo>
                    <a:pt x="675239" y="3425"/>
                  </a:lnTo>
                  <a:lnTo>
                    <a:pt x="672559" y="3673"/>
                  </a:lnTo>
                  <a:lnTo>
                    <a:pt x="669878" y="3872"/>
                  </a:lnTo>
                  <a:lnTo>
                    <a:pt x="667197" y="4120"/>
                  </a:lnTo>
                  <a:lnTo>
                    <a:pt x="664567" y="4368"/>
                  </a:lnTo>
                  <a:lnTo>
                    <a:pt x="661886" y="4567"/>
                  </a:lnTo>
                  <a:lnTo>
                    <a:pt x="659255" y="4865"/>
                  </a:lnTo>
                  <a:lnTo>
                    <a:pt x="656575" y="5113"/>
                  </a:lnTo>
                  <a:lnTo>
                    <a:pt x="653944" y="5361"/>
                  </a:lnTo>
                  <a:lnTo>
                    <a:pt x="651263" y="5659"/>
                  </a:lnTo>
                  <a:lnTo>
                    <a:pt x="648633" y="5907"/>
                  </a:lnTo>
                  <a:lnTo>
                    <a:pt x="635478" y="7396"/>
                  </a:lnTo>
                  <a:lnTo>
                    <a:pt x="632897" y="7744"/>
                  </a:lnTo>
                  <a:lnTo>
                    <a:pt x="630266" y="8042"/>
                  </a:lnTo>
                  <a:lnTo>
                    <a:pt x="627635" y="8389"/>
                  </a:lnTo>
                  <a:lnTo>
                    <a:pt x="625054" y="8736"/>
                  </a:lnTo>
                  <a:lnTo>
                    <a:pt x="622423" y="9084"/>
                  </a:lnTo>
                  <a:lnTo>
                    <a:pt x="614679" y="10126"/>
                  </a:lnTo>
                  <a:lnTo>
                    <a:pt x="609517" y="10921"/>
                  </a:lnTo>
                  <a:lnTo>
                    <a:pt x="606936" y="11268"/>
                  </a:lnTo>
                  <a:lnTo>
                    <a:pt x="601773" y="12062"/>
                  </a:lnTo>
                  <a:lnTo>
                    <a:pt x="599192" y="12509"/>
                  </a:lnTo>
                  <a:lnTo>
                    <a:pt x="596661" y="12906"/>
                  </a:lnTo>
                  <a:lnTo>
                    <a:pt x="594079" y="13303"/>
                  </a:lnTo>
                  <a:lnTo>
                    <a:pt x="589016" y="14197"/>
                  </a:lnTo>
                  <a:lnTo>
                    <a:pt x="586435" y="14594"/>
                  </a:lnTo>
                  <a:lnTo>
                    <a:pt x="583903" y="15041"/>
                  </a:lnTo>
                  <a:lnTo>
                    <a:pt x="581372" y="15537"/>
                  </a:lnTo>
                  <a:lnTo>
                    <a:pt x="576309" y="16431"/>
                  </a:lnTo>
                  <a:lnTo>
                    <a:pt x="573777" y="16927"/>
                  </a:lnTo>
                  <a:lnTo>
                    <a:pt x="571295" y="17374"/>
                  </a:lnTo>
                  <a:lnTo>
                    <a:pt x="566232" y="18367"/>
                  </a:lnTo>
                  <a:lnTo>
                    <a:pt x="561268" y="19359"/>
                  </a:lnTo>
                  <a:lnTo>
                    <a:pt x="558736" y="19905"/>
                  </a:lnTo>
                  <a:lnTo>
                    <a:pt x="556254" y="20402"/>
                  </a:lnTo>
                  <a:lnTo>
                    <a:pt x="551290" y="21494"/>
                  </a:lnTo>
                  <a:lnTo>
                    <a:pt x="548809" y="21990"/>
                  </a:lnTo>
                  <a:lnTo>
                    <a:pt x="546327" y="22536"/>
                  </a:lnTo>
                  <a:lnTo>
                    <a:pt x="543845" y="23132"/>
                  </a:lnTo>
                  <a:lnTo>
                    <a:pt x="541412" y="23678"/>
                  </a:lnTo>
                  <a:lnTo>
                    <a:pt x="538930" y="24224"/>
                  </a:lnTo>
                  <a:lnTo>
                    <a:pt x="536498" y="24820"/>
                  </a:lnTo>
                  <a:lnTo>
                    <a:pt x="534016" y="25366"/>
                  </a:lnTo>
                  <a:lnTo>
                    <a:pt x="529152" y="26557"/>
                  </a:lnTo>
                  <a:lnTo>
                    <a:pt x="526670" y="27153"/>
                  </a:lnTo>
                  <a:lnTo>
                    <a:pt x="524237" y="27798"/>
                  </a:lnTo>
                  <a:lnTo>
                    <a:pt x="521805" y="28394"/>
                  </a:lnTo>
                  <a:lnTo>
                    <a:pt x="519422" y="28989"/>
                  </a:lnTo>
                  <a:lnTo>
                    <a:pt x="512125" y="30925"/>
                  </a:lnTo>
                  <a:lnTo>
                    <a:pt x="507360" y="32216"/>
                  </a:lnTo>
                  <a:lnTo>
                    <a:pt x="504928" y="32861"/>
                  </a:lnTo>
                  <a:lnTo>
                    <a:pt x="502545" y="33506"/>
                  </a:lnTo>
                  <a:lnTo>
                    <a:pt x="497780" y="34896"/>
                  </a:lnTo>
                  <a:lnTo>
                    <a:pt x="495397" y="35542"/>
                  </a:lnTo>
                  <a:lnTo>
                    <a:pt x="490632" y="36932"/>
                  </a:lnTo>
                  <a:lnTo>
                    <a:pt x="488299" y="37676"/>
                  </a:lnTo>
                  <a:lnTo>
                    <a:pt x="483533" y="39066"/>
                  </a:lnTo>
                  <a:lnTo>
                    <a:pt x="476534" y="41300"/>
                  </a:lnTo>
                  <a:lnTo>
                    <a:pt x="474152" y="42044"/>
                  </a:lnTo>
                  <a:lnTo>
                    <a:pt x="471818" y="42789"/>
                  </a:lnTo>
                  <a:lnTo>
                    <a:pt x="469535" y="43534"/>
                  </a:lnTo>
                  <a:lnTo>
                    <a:pt x="467202" y="44278"/>
                  </a:lnTo>
                  <a:lnTo>
                    <a:pt x="462536" y="45867"/>
                  </a:lnTo>
                  <a:lnTo>
                    <a:pt x="460253" y="46611"/>
                  </a:lnTo>
                  <a:lnTo>
                    <a:pt x="457920" y="47405"/>
                  </a:lnTo>
                  <a:lnTo>
                    <a:pt x="455636" y="48200"/>
                  </a:lnTo>
                  <a:lnTo>
                    <a:pt x="453353" y="49044"/>
                  </a:lnTo>
                  <a:lnTo>
                    <a:pt x="448786" y="50632"/>
                  </a:lnTo>
                  <a:lnTo>
                    <a:pt x="444219" y="52320"/>
                  </a:lnTo>
                  <a:lnTo>
                    <a:pt x="441936" y="53114"/>
                  </a:lnTo>
                  <a:lnTo>
                    <a:pt x="439652" y="53958"/>
                  </a:lnTo>
                  <a:lnTo>
                    <a:pt x="437419" y="54851"/>
                  </a:lnTo>
                  <a:lnTo>
                    <a:pt x="435135" y="55695"/>
                  </a:lnTo>
                  <a:lnTo>
                    <a:pt x="432902" y="56539"/>
                  </a:lnTo>
                  <a:lnTo>
                    <a:pt x="430668" y="57433"/>
                  </a:lnTo>
                  <a:lnTo>
                    <a:pt x="428434" y="58276"/>
                  </a:lnTo>
                  <a:lnTo>
                    <a:pt x="426151" y="59170"/>
                  </a:lnTo>
                  <a:lnTo>
                    <a:pt x="423917" y="60063"/>
                  </a:lnTo>
                  <a:lnTo>
                    <a:pt x="421733" y="60957"/>
                  </a:lnTo>
                  <a:lnTo>
                    <a:pt x="417265" y="62744"/>
                  </a:lnTo>
                  <a:lnTo>
                    <a:pt x="415081" y="63687"/>
                  </a:lnTo>
                  <a:lnTo>
                    <a:pt x="412847" y="64581"/>
                  </a:lnTo>
                  <a:lnTo>
                    <a:pt x="410663" y="65524"/>
                  </a:lnTo>
                  <a:lnTo>
                    <a:pt x="408430" y="66467"/>
                  </a:lnTo>
                  <a:lnTo>
                    <a:pt x="399693" y="70239"/>
                  </a:lnTo>
                  <a:lnTo>
                    <a:pt x="397559" y="71232"/>
                  </a:lnTo>
                  <a:lnTo>
                    <a:pt x="395374" y="72175"/>
                  </a:lnTo>
                  <a:lnTo>
                    <a:pt x="393190" y="73168"/>
                  </a:lnTo>
                  <a:lnTo>
                    <a:pt x="388921" y="75154"/>
                  </a:lnTo>
                  <a:lnTo>
                    <a:pt x="386737" y="76147"/>
                  </a:lnTo>
                  <a:lnTo>
                    <a:pt x="382468" y="78132"/>
                  </a:lnTo>
                  <a:lnTo>
                    <a:pt x="378199" y="80217"/>
                  </a:lnTo>
                  <a:lnTo>
                    <a:pt x="376115" y="81210"/>
                  </a:lnTo>
                  <a:lnTo>
                    <a:pt x="371846" y="83295"/>
                  </a:lnTo>
                  <a:lnTo>
                    <a:pt x="369761" y="84337"/>
                  </a:lnTo>
                  <a:lnTo>
                    <a:pt x="367676" y="85429"/>
                  </a:lnTo>
                  <a:lnTo>
                    <a:pt x="365541" y="86471"/>
                  </a:lnTo>
                  <a:lnTo>
                    <a:pt x="363457" y="87514"/>
                  </a:lnTo>
                  <a:lnTo>
                    <a:pt x="359287" y="89698"/>
                  </a:lnTo>
                  <a:lnTo>
                    <a:pt x="357252" y="90790"/>
                  </a:lnTo>
                  <a:lnTo>
                    <a:pt x="353082" y="92974"/>
                  </a:lnTo>
                  <a:lnTo>
                    <a:pt x="351047" y="94066"/>
                  </a:lnTo>
                  <a:lnTo>
                    <a:pt x="348962" y="95208"/>
                  </a:lnTo>
                  <a:lnTo>
                    <a:pt x="346927" y="96300"/>
                  </a:lnTo>
                  <a:lnTo>
                    <a:pt x="336751" y="102009"/>
                  </a:lnTo>
                  <a:lnTo>
                    <a:pt x="334765" y="103150"/>
                  </a:lnTo>
                  <a:lnTo>
                    <a:pt x="332730" y="104342"/>
                  </a:lnTo>
                  <a:lnTo>
                    <a:pt x="330745" y="105483"/>
                  </a:lnTo>
                  <a:lnTo>
                    <a:pt x="328759" y="106675"/>
                  </a:lnTo>
                  <a:lnTo>
                    <a:pt x="326724" y="107866"/>
                  </a:lnTo>
                  <a:lnTo>
                    <a:pt x="320767" y="111440"/>
                  </a:lnTo>
                  <a:lnTo>
                    <a:pt x="318831" y="112631"/>
                  </a:lnTo>
                  <a:lnTo>
                    <a:pt x="316846" y="113823"/>
                  </a:lnTo>
                  <a:lnTo>
                    <a:pt x="314860" y="115064"/>
                  </a:lnTo>
                  <a:lnTo>
                    <a:pt x="310988" y="117546"/>
                  </a:lnTo>
                  <a:lnTo>
                    <a:pt x="309003" y="118737"/>
                  </a:lnTo>
                  <a:lnTo>
                    <a:pt x="307067" y="120028"/>
                  </a:lnTo>
                  <a:lnTo>
                    <a:pt x="303195" y="122510"/>
                  </a:lnTo>
                  <a:lnTo>
                    <a:pt x="301309" y="123800"/>
                  </a:lnTo>
                  <a:lnTo>
                    <a:pt x="299373" y="125041"/>
                  </a:lnTo>
                  <a:lnTo>
                    <a:pt x="297437" y="126332"/>
                  </a:lnTo>
                  <a:lnTo>
                    <a:pt x="293664" y="128913"/>
                  </a:lnTo>
                  <a:lnTo>
                    <a:pt x="291728" y="130204"/>
                  </a:lnTo>
                  <a:lnTo>
                    <a:pt x="287956" y="132785"/>
                  </a:lnTo>
                  <a:lnTo>
                    <a:pt x="286069" y="134125"/>
                  </a:lnTo>
                  <a:lnTo>
                    <a:pt x="284233" y="135416"/>
                  </a:lnTo>
                  <a:lnTo>
                    <a:pt x="280460" y="138096"/>
                  </a:lnTo>
                  <a:lnTo>
                    <a:pt x="278624" y="139387"/>
                  </a:lnTo>
                  <a:lnTo>
                    <a:pt x="276787" y="140777"/>
                  </a:lnTo>
                  <a:lnTo>
                    <a:pt x="274901" y="142117"/>
                  </a:lnTo>
                  <a:lnTo>
                    <a:pt x="271227" y="144798"/>
                  </a:lnTo>
                  <a:lnTo>
                    <a:pt x="269391" y="146187"/>
                  </a:lnTo>
                  <a:lnTo>
                    <a:pt x="267604" y="147577"/>
                  </a:lnTo>
                  <a:lnTo>
                    <a:pt x="265767" y="148918"/>
                  </a:lnTo>
                  <a:lnTo>
                    <a:pt x="263930" y="150307"/>
                  </a:lnTo>
                  <a:lnTo>
                    <a:pt x="262143" y="151697"/>
                  </a:lnTo>
                  <a:lnTo>
                    <a:pt x="260356" y="153137"/>
                  </a:lnTo>
                  <a:lnTo>
                    <a:pt x="258520" y="154527"/>
                  </a:lnTo>
                  <a:lnTo>
                    <a:pt x="256733" y="155917"/>
                  </a:lnTo>
                  <a:lnTo>
                    <a:pt x="254946" y="157356"/>
                  </a:lnTo>
                  <a:lnTo>
                    <a:pt x="253159" y="158746"/>
                  </a:lnTo>
                  <a:lnTo>
                    <a:pt x="251421" y="160186"/>
                  </a:lnTo>
                  <a:lnTo>
                    <a:pt x="247847" y="163065"/>
                  </a:lnTo>
                  <a:lnTo>
                    <a:pt x="246110" y="164504"/>
                  </a:lnTo>
                  <a:lnTo>
                    <a:pt x="244373" y="165993"/>
                  </a:lnTo>
                  <a:lnTo>
                    <a:pt x="240898" y="168873"/>
                  </a:lnTo>
                  <a:lnTo>
                    <a:pt x="233948" y="174829"/>
                  </a:lnTo>
                  <a:lnTo>
                    <a:pt x="230573" y="177808"/>
                  </a:lnTo>
                  <a:lnTo>
                    <a:pt x="228836" y="179297"/>
                  </a:lnTo>
                  <a:lnTo>
                    <a:pt x="227148" y="180836"/>
                  </a:lnTo>
                  <a:lnTo>
                    <a:pt x="225460" y="182325"/>
                  </a:lnTo>
                  <a:lnTo>
                    <a:pt x="223773" y="183864"/>
                  </a:lnTo>
                  <a:lnTo>
                    <a:pt x="222134" y="185402"/>
                  </a:lnTo>
                  <a:lnTo>
                    <a:pt x="218759" y="188480"/>
                  </a:lnTo>
                  <a:lnTo>
                    <a:pt x="215483" y="191558"/>
                  </a:lnTo>
                  <a:lnTo>
                    <a:pt x="213795" y="193146"/>
                  </a:lnTo>
                  <a:lnTo>
                    <a:pt x="212157" y="194685"/>
                  </a:lnTo>
                  <a:lnTo>
                    <a:pt x="210519" y="196273"/>
                  </a:lnTo>
                  <a:lnTo>
                    <a:pt x="208930" y="197862"/>
                  </a:lnTo>
                  <a:lnTo>
                    <a:pt x="205654" y="201039"/>
                  </a:lnTo>
                  <a:close/>
                </a:path>
              </a:pathLst>
            </a:custGeom>
            <a:solidFill>
              <a:srgbClr val="33CC33">
                <a:alpha val="50000"/>
              </a:srgbClr>
            </a:solidFill>
            <a:ln w="3175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8" name="자유형: 도형 437">
              <a:extLst>
                <a:ext uri="{FF2B5EF4-FFF2-40B4-BE49-F238E27FC236}">
                  <a16:creationId xmlns:a16="http://schemas.microsoft.com/office/drawing/2014/main" id="{B574BEAF-C157-DB64-3036-7F10FEF30C7A}"/>
                </a:ext>
              </a:extLst>
            </p:cNvPr>
            <p:cNvSpPr/>
            <p:nvPr/>
          </p:nvSpPr>
          <p:spPr>
            <a:xfrm>
              <a:off x="1204013" y="1331109"/>
              <a:ext cx="1267423" cy="1258349"/>
            </a:xfrm>
            <a:custGeom>
              <a:avLst/>
              <a:gdLst>
                <a:gd name="connsiteX0" fmla="*/ 2660699 w 2785540"/>
                <a:gd name="connsiteY0" fmla="*/ 123949 h 2765597"/>
                <a:gd name="connsiteX1" fmla="*/ 2659507 w 2785540"/>
                <a:gd name="connsiteY1" fmla="*/ 122758 h 2765597"/>
                <a:gd name="connsiteX2" fmla="*/ 2658267 w 2785540"/>
                <a:gd name="connsiteY2" fmla="*/ 121566 h 2765597"/>
                <a:gd name="connsiteX3" fmla="*/ 2657075 w 2785540"/>
                <a:gd name="connsiteY3" fmla="*/ 120375 h 2765597"/>
                <a:gd name="connsiteX4" fmla="*/ 2654593 w 2785540"/>
                <a:gd name="connsiteY4" fmla="*/ 117992 h 2765597"/>
                <a:gd name="connsiteX5" fmla="*/ 2653352 w 2785540"/>
                <a:gd name="connsiteY5" fmla="*/ 116851 h 2765597"/>
                <a:gd name="connsiteX6" fmla="*/ 2652111 w 2785540"/>
                <a:gd name="connsiteY6" fmla="*/ 115659 h 2765597"/>
                <a:gd name="connsiteX7" fmla="*/ 2648388 w 2785540"/>
                <a:gd name="connsiteY7" fmla="*/ 112234 h 2765597"/>
                <a:gd name="connsiteX8" fmla="*/ 2645807 w 2785540"/>
                <a:gd name="connsiteY8" fmla="*/ 109951 h 2765597"/>
                <a:gd name="connsiteX9" fmla="*/ 2644566 w 2785540"/>
                <a:gd name="connsiteY9" fmla="*/ 108809 h 2765597"/>
                <a:gd name="connsiteX10" fmla="*/ 2643276 w 2785540"/>
                <a:gd name="connsiteY10" fmla="*/ 107717 h 2765597"/>
                <a:gd name="connsiteX11" fmla="*/ 2641985 w 2785540"/>
                <a:gd name="connsiteY11" fmla="*/ 106575 h 2765597"/>
                <a:gd name="connsiteX12" fmla="*/ 2640694 w 2785540"/>
                <a:gd name="connsiteY12" fmla="*/ 105483 h 2765597"/>
                <a:gd name="connsiteX13" fmla="*/ 2639404 w 2785540"/>
                <a:gd name="connsiteY13" fmla="*/ 104342 h 2765597"/>
                <a:gd name="connsiteX14" fmla="*/ 2638113 w 2785540"/>
                <a:gd name="connsiteY14" fmla="*/ 103250 h 2765597"/>
                <a:gd name="connsiteX15" fmla="*/ 2636773 w 2785540"/>
                <a:gd name="connsiteY15" fmla="*/ 102157 h 2765597"/>
                <a:gd name="connsiteX16" fmla="*/ 2635482 w 2785540"/>
                <a:gd name="connsiteY16" fmla="*/ 101065 h 2765597"/>
                <a:gd name="connsiteX17" fmla="*/ 2634142 w 2785540"/>
                <a:gd name="connsiteY17" fmla="*/ 99973 h 2765597"/>
                <a:gd name="connsiteX18" fmla="*/ 2632802 w 2785540"/>
                <a:gd name="connsiteY18" fmla="*/ 98931 h 2765597"/>
                <a:gd name="connsiteX19" fmla="*/ 2631511 w 2785540"/>
                <a:gd name="connsiteY19" fmla="*/ 97839 h 2765597"/>
                <a:gd name="connsiteX20" fmla="*/ 2630171 w 2785540"/>
                <a:gd name="connsiteY20" fmla="*/ 96747 h 2765597"/>
                <a:gd name="connsiteX21" fmla="*/ 2627490 w 2785540"/>
                <a:gd name="connsiteY21" fmla="*/ 94662 h 2765597"/>
                <a:gd name="connsiteX22" fmla="*/ 2626100 w 2785540"/>
                <a:gd name="connsiteY22" fmla="*/ 93620 h 2765597"/>
                <a:gd name="connsiteX23" fmla="*/ 2624760 w 2785540"/>
                <a:gd name="connsiteY23" fmla="*/ 92577 h 2765597"/>
                <a:gd name="connsiteX24" fmla="*/ 2623370 w 2785540"/>
                <a:gd name="connsiteY24" fmla="*/ 91535 h 2765597"/>
                <a:gd name="connsiteX25" fmla="*/ 2622030 w 2785540"/>
                <a:gd name="connsiteY25" fmla="*/ 90492 h 2765597"/>
                <a:gd name="connsiteX26" fmla="*/ 2620640 w 2785540"/>
                <a:gd name="connsiteY26" fmla="*/ 89450 h 2765597"/>
                <a:gd name="connsiteX27" fmla="*/ 2619250 w 2785540"/>
                <a:gd name="connsiteY27" fmla="*/ 88457 h 2765597"/>
                <a:gd name="connsiteX28" fmla="*/ 2617860 w 2785540"/>
                <a:gd name="connsiteY28" fmla="*/ 87415 h 2765597"/>
                <a:gd name="connsiteX29" fmla="*/ 2616470 w 2785540"/>
                <a:gd name="connsiteY29" fmla="*/ 86422 h 2765597"/>
                <a:gd name="connsiteX30" fmla="*/ 2615081 w 2785540"/>
                <a:gd name="connsiteY30" fmla="*/ 85379 h 2765597"/>
                <a:gd name="connsiteX31" fmla="*/ 2612301 w 2785540"/>
                <a:gd name="connsiteY31" fmla="*/ 83394 h 2765597"/>
                <a:gd name="connsiteX32" fmla="*/ 2610861 w 2785540"/>
                <a:gd name="connsiteY32" fmla="*/ 82401 h 2765597"/>
                <a:gd name="connsiteX33" fmla="*/ 2609471 w 2785540"/>
                <a:gd name="connsiteY33" fmla="*/ 81458 h 2765597"/>
                <a:gd name="connsiteX34" fmla="*/ 2606592 w 2785540"/>
                <a:gd name="connsiteY34" fmla="*/ 79472 h 2765597"/>
                <a:gd name="connsiteX35" fmla="*/ 2605202 w 2785540"/>
                <a:gd name="connsiteY35" fmla="*/ 78529 h 2765597"/>
                <a:gd name="connsiteX36" fmla="*/ 2603763 w 2785540"/>
                <a:gd name="connsiteY36" fmla="*/ 77586 h 2765597"/>
                <a:gd name="connsiteX37" fmla="*/ 2602274 w 2785540"/>
                <a:gd name="connsiteY37" fmla="*/ 76593 h 2765597"/>
                <a:gd name="connsiteX38" fmla="*/ 2599395 w 2785540"/>
                <a:gd name="connsiteY38" fmla="*/ 74707 h 2765597"/>
                <a:gd name="connsiteX39" fmla="*/ 2597955 w 2785540"/>
                <a:gd name="connsiteY39" fmla="*/ 73813 h 2765597"/>
                <a:gd name="connsiteX40" fmla="*/ 2594977 w 2785540"/>
                <a:gd name="connsiteY40" fmla="*/ 71927 h 2765597"/>
                <a:gd name="connsiteX41" fmla="*/ 2593537 w 2785540"/>
                <a:gd name="connsiteY41" fmla="*/ 71034 h 2765597"/>
                <a:gd name="connsiteX42" fmla="*/ 2592048 w 2785540"/>
                <a:gd name="connsiteY42" fmla="*/ 70091 h 2765597"/>
                <a:gd name="connsiteX43" fmla="*/ 2586091 w 2785540"/>
                <a:gd name="connsiteY43" fmla="*/ 66517 h 2765597"/>
                <a:gd name="connsiteX44" fmla="*/ 2584553 w 2785540"/>
                <a:gd name="connsiteY44" fmla="*/ 65623 h 2765597"/>
                <a:gd name="connsiteX45" fmla="*/ 2583063 w 2785540"/>
                <a:gd name="connsiteY45" fmla="*/ 64730 h 2765597"/>
                <a:gd name="connsiteX46" fmla="*/ 2581525 w 2785540"/>
                <a:gd name="connsiteY46" fmla="*/ 63886 h 2765597"/>
                <a:gd name="connsiteX47" fmla="*/ 2579986 w 2785540"/>
                <a:gd name="connsiteY47" fmla="*/ 62992 h 2765597"/>
                <a:gd name="connsiteX48" fmla="*/ 2578497 w 2785540"/>
                <a:gd name="connsiteY48" fmla="*/ 62148 h 2765597"/>
                <a:gd name="connsiteX49" fmla="*/ 2576958 w 2785540"/>
                <a:gd name="connsiteY49" fmla="*/ 61304 h 2765597"/>
                <a:gd name="connsiteX50" fmla="*/ 2575419 w 2785540"/>
                <a:gd name="connsiteY50" fmla="*/ 60411 h 2765597"/>
                <a:gd name="connsiteX51" fmla="*/ 2573880 w 2785540"/>
                <a:gd name="connsiteY51" fmla="*/ 59567 h 2765597"/>
                <a:gd name="connsiteX52" fmla="*/ 2572341 w 2785540"/>
                <a:gd name="connsiteY52" fmla="*/ 58773 h 2765597"/>
                <a:gd name="connsiteX53" fmla="*/ 2570753 w 2785540"/>
                <a:gd name="connsiteY53" fmla="*/ 57929 h 2765597"/>
                <a:gd name="connsiteX54" fmla="*/ 2569214 w 2785540"/>
                <a:gd name="connsiteY54" fmla="*/ 57085 h 2765597"/>
                <a:gd name="connsiteX55" fmla="*/ 2567626 w 2785540"/>
                <a:gd name="connsiteY55" fmla="*/ 56291 h 2765597"/>
                <a:gd name="connsiteX56" fmla="*/ 2566087 w 2785540"/>
                <a:gd name="connsiteY56" fmla="*/ 55447 h 2765597"/>
                <a:gd name="connsiteX57" fmla="*/ 2556556 w 2785540"/>
                <a:gd name="connsiteY57" fmla="*/ 50682 h 2765597"/>
                <a:gd name="connsiteX58" fmla="*/ 2554968 w 2785540"/>
                <a:gd name="connsiteY58" fmla="*/ 49937 h 2765597"/>
                <a:gd name="connsiteX59" fmla="*/ 2553330 w 2785540"/>
                <a:gd name="connsiteY59" fmla="*/ 49143 h 2765597"/>
                <a:gd name="connsiteX60" fmla="*/ 2551741 w 2785540"/>
                <a:gd name="connsiteY60" fmla="*/ 48398 h 2765597"/>
                <a:gd name="connsiteX61" fmla="*/ 2550103 w 2785540"/>
                <a:gd name="connsiteY61" fmla="*/ 47604 h 2765597"/>
                <a:gd name="connsiteX62" fmla="*/ 2545189 w 2785540"/>
                <a:gd name="connsiteY62" fmla="*/ 45370 h 2765597"/>
                <a:gd name="connsiteX63" fmla="*/ 2543551 w 2785540"/>
                <a:gd name="connsiteY63" fmla="*/ 44675 h 2765597"/>
                <a:gd name="connsiteX64" fmla="*/ 2541913 w 2785540"/>
                <a:gd name="connsiteY64" fmla="*/ 43931 h 2765597"/>
                <a:gd name="connsiteX65" fmla="*/ 2540275 w 2785540"/>
                <a:gd name="connsiteY65" fmla="*/ 43236 h 2765597"/>
                <a:gd name="connsiteX66" fmla="*/ 2538637 w 2785540"/>
                <a:gd name="connsiteY66" fmla="*/ 42491 h 2765597"/>
                <a:gd name="connsiteX67" fmla="*/ 2536949 w 2785540"/>
                <a:gd name="connsiteY67" fmla="*/ 41796 h 2765597"/>
                <a:gd name="connsiteX68" fmla="*/ 2535311 w 2785540"/>
                <a:gd name="connsiteY68" fmla="*/ 41101 h 2765597"/>
                <a:gd name="connsiteX69" fmla="*/ 2528560 w 2785540"/>
                <a:gd name="connsiteY69" fmla="*/ 38321 h 2765597"/>
                <a:gd name="connsiteX70" fmla="*/ 2526872 w 2785540"/>
                <a:gd name="connsiteY70" fmla="*/ 37676 h 2765597"/>
                <a:gd name="connsiteX71" fmla="*/ 2525184 w 2785540"/>
                <a:gd name="connsiteY71" fmla="*/ 36981 h 2765597"/>
                <a:gd name="connsiteX72" fmla="*/ 2523497 w 2785540"/>
                <a:gd name="connsiteY72" fmla="*/ 36336 h 2765597"/>
                <a:gd name="connsiteX73" fmla="*/ 2521759 w 2785540"/>
                <a:gd name="connsiteY73" fmla="*/ 35641 h 2765597"/>
                <a:gd name="connsiteX74" fmla="*/ 2520072 w 2785540"/>
                <a:gd name="connsiteY74" fmla="*/ 34996 h 2765597"/>
                <a:gd name="connsiteX75" fmla="*/ 2518334 w 2785540"/>
                <a:gd name="connsiteY75" fmla="*/ 34350 h 2765597"/>
                <a:gd name="connsiteX76" fmla="*/ 2516647 w 2785540"/>
                <a:gd name="connsiteY76" fmla="*/ 33705 h 2765597"/>
                <a:gd name="connsiteX77" fmla="*/ 2514909 w 2785540"/>
                <a:gd name="connsiteY77" fmla="*/ 33109 h 2765597"/>
                <a:gd name="connsiteX78" fmla="*/ 2513172 w 2785540"/>
                <a:gd name="connsiteY78" fmla="*/ 32464 h 2765597"/>
                <a:gd name="connsiteX79" fmla="*/ 2511434 w 2785540"/>
                <a:gd name="connsiteY79" fmla="*/ 31868 h 2765597"/>
                <a:gd name="connsiteX80" fmla="*/ 2509697 w 2785540"/>
                <a:gd name="connsiteY80" fmla="*/ 31223 h 2765597"/>
                <a:gd name="connsiteX81" fmla="*/ 2506222 w 2785540"/>
                <a:gd name="connsiteY81" fmla="*/ 30032 h 2765597"/>
                <a:gd name="connsiteX82" fmla="*/ 2504435 w 2785540"/>
                <a:gd name="connsiteY82" fmla="*/ 29436 h 2765597"/>
                <a:gd name="connsiteX83" fmla="*/ 2502698 w 2785540"/>
                <a:gd name="connsiteY83" fmla="*/ 28840 h 2765597"/>
                <a:gd name="connsiteX84" fmla="*/ 2500911 w 2785540"/>
                <a:gd name="connsiteY84" fmla="*/ 28245 h 2765597"/>
                <a:gd name="connsiteX85" fmla="*/ 2499174 w 2785540"/>
                <a:gd name="connsiteY85" fmla="*/ 27649 h 2765597"/>
                <a:gd name="connsiteX86" fmla="*/ 2497387 w 2785540"/>
                <a:gd name="connsiteY86" fmla="*/ 27103 h 2765597"/>
                <a:gd name="connsiteX87" fmla="*/ 2495600 w 2785540"/>
                <a:gd name="connsiteY87" fmla="*/ 26507 h 2765597"/>
                <a:gd name="connsiteX88" fmla="*/ 2488452 w 2785540"/>
                <a:gd name="connsiteY88" fmla="*/ 24323 h 2765597"/>
                <a:gd name="connsiteX89" fmla="*/ 2486615 w 2785540"/>
                <a:gd name="connsiteY89" fmla="*/ 23777 h 2765597"/>
                <a:gd name="connsiteX90" fmla="*/ 2484828 w 2785540"/>
                <a:gd name="connsiteY90" fmla="*/ 23231 h 2765597"/>
                <a:gd name="connsiteX91" fmla="*/ 2483041 w 2785540"/>
                <a:gd name="connsiteY91" fmla="*/ 22735 h 2765597"/>
                <a:gd name="connsiteX92" fmla="*/ 2481204 w 2785540"/>
                <a:gd name="connsiteY92" fmla="*/ 22189 h 2765597"/>
                <a:gd name="connsiteX93" fmla="*/ 2477531 w 2785540"/>
                <a:gd name="connsiteY93" fmla="*/ 21196 h 2765597"/>
                <a:gd name="connsiteX94" fmla="*/ 2475694 w 2785540"/>
                <a:gd name="connsiteY94" fmla="*/ 20650 h 2765597"/>
                <a:gd name="connsiteX95" fmla="*/ 2473858 w 2785540"/>
                <a:gd name="connsiteY95" fmla="*/ 20154 h 2765597"/>
                <a:gd name="connsiteX96" fmla="*/ 2472021 w 2785540"/>
                <a:gd name="connsiteY96" fmla="*/ 19707 h 2765597"/>
                <a:gd name="connsiteX97" fmla="*/ 2468348 w 2785540"/>
                <a:gd name="connsiteY97" fmla="*/ 18714 h 2765597"/>
                <a:gd name="connsiteX98" fmla="*/ 2466511 w 2785540"/>
                <a:gd name="connsiteY98" fmla="*/ 18267 h 2765597"/>
                <a:gd name="connsiteX99" fmla="*/ 2464625 w 2785540"/>
                <a:gd name="connsiteY99" fmla="*/ 17771 h 2765597"/>
                <a:gd name="connsiteX100" fmla="*/ 2462739 w 2785540"/>
                <a:gd name="connsiteY100" fmla="*/ 17324 h 2765597"/>
                <a:gd name="connsiteX101" fmla="*/ 2460902 w 2785540"/>
                <a:gd name="connsiteY101" fmla="*/ 16877 h 2765597"/>
                <a:gd name="connsiteX102" fmla="*/ 2455243 w 2785540"/>
                <a:gd name="connsiteY102" fmla="*/ 15537 h 2765597"/>
                <a:gd name="connsiteX103" fmla="*/ 2453357 w 2785540"/>
                <a:gd name="connsiteY103" fmla="*/ 15140 h 2765597"/>
                <a:gd name="connsiteX104" fmla="*/ 2451471 w 2785540"/>
                <a:gd name="connsiteY104" fmla="*/ 14693 h 2765597"/>
                <a:gd name="connsiteX105" fmla="*/ 2449584 w 2785540"/>
                <a:gd name="connsiteY105" fmla="*/ 14296 h 2765597"/>
                <a:gd name="connsiteX106" fmla="*/ 2447698 w 2785540"/>
                <a:gd name="connsiteY106" fmla="*/ 13849 h 2765597"/>
                <a:gd name="connsiteX107" fmla="*/ 2445762 w 2785540"/>
                <a:gd name="connsiteY107" fmla="*/ 13452 h 2765597"/>
                <a:gd name="connsiteX108" fmla="*/ 2443876 w 2785540"/>
                <a:gd name="connsiteY108" fmla="*/ 13055 h 2765597"/>
                <a:gd name="connsiteX109" fmla="*/ 2440004 w 2785540"/>
                <a:gd name="connsiteY109" fmla="*/ 12261 h 2765597"/>
                <a:gd name="connsiteX110" fmla="*/ 2438068 w 2785540"/>
                <a:gd name="connsiteY110" fmla="*/ 11913 h 2765597"/>
                <a:gd name="connsiteX111" fmla="*/ 2436182 w 2785540"/>
                <a:gd name="connsiteY111" fmla="*/ 11516 h 2765597"/>
                <a:gd name="connsiteX112" fmla="*/ 2434246 w 2785540"/>
                <a:gd name="connsiteY112" fmla="*/ 11119 h 2765597"/>
                <a:gd name="connsiteX113" fmla="*/ 2432310 w 2785540"/>
                <a:gd name="connsiteY113" fmla="*/ 10772 h 2765597"/>
                <a:gd name="connsiteX114" fmla="*/ 2430324 w 2785540"/>
                <a:gd name="connsiteY114" fmla="*/ 10424 h 2765597"/>
                <a:gd name="connsiteX115" fmla="*/ 2426452 w 2785540"/>
                <a:gd name="connsiteY115" fmla="*/ 9729 h 2765597"/>
                <a:gd name="connsiteX116" fmla="*/ 2424467 w 2785540"/>
                <a:gd name="connsiteY116" fmla="*/ 9382 h 2765597"/>
                <a:gd name="connsiteX117" fmla="*/ 2422531 w 2785540"/>
                <a:gd name="connsiteY117" fmla="*/ 9034 h 2765597"/>
                <a:gd name="connsiteX118" fmla="*/ 2420545 w 2785540"/>
                <a:gd name="connsiteY118" fmla="*/ 8736 h 2765597"/>
                <a:gd name="connsiteX119" fmla="*/ 2418610 w 2785540"/>
                <a:gd name="connsiteY119" fmla="*/ 8389 h 2765597"/>
                <a:gd name="connsiteX120" fmla="*/ 2414638 w 2785540"/>
                <a:gd name="connsiteY120" fmla="*/ 7793 h 2765597"/>
                <a:gd name="connsiteX121" fmla="*/ 2412653 w 2785540"/>
                <a:gd name="connsiteY121" fmla="*/ 7446 h 2765597"/>
                <a:gd name="connsiteX122" fmla="*/ 2410667 w 2785540"/>
                <a:gd name="connsiteY122" fmla="*/ 7148 h 2765597"/>
                <a:gd name="connsiteX123" fmla="*/ 2408682 w 2785540"/>
                <a:gd name="connsiteY123" fmla="*/ 6900 h 2765597"/>
                <a:gd name="connsiteX124" fmla="*/ 2406647 w 2785540"/>
                <a:gd name="connsiteY124" fmla="*/ 6602 h 2765597"/>
                <a:gd name="connsiteX125" fmla="*/ 2404661 w 2785540"/>
                <a:gd name="connsiteY125" fmla="*/ 6304 h 2765597"/>
                <a:gd name="connsiteX126" fmla="*/ 2402675 w 2785540"/>
                <a:gd name="connsiteY126" fmla="*/ 6056 h 2765597"/>
                <a:gd name="connsiteX127" fmla="*/ 2400640 w 2785540"/>
                <a:gd name="connsiteY127" fmla="*/ 5758 h 2765597"/>
                <a:gd name="connsiteX128" fmla="*/ 2398655 w 2785540"/>
                <a:gd name="connsiteY128" fmla="*/ 5510 h 2765597"/>
                <a:gd name="connsiteX129" fmla="*/ 2388479 w 2785540"/>
                <a:gd name="connsiteY129" fmla="*/ 4269 h 2765597"/>
                <a:gd name="connsiteX130" fmla="*/ 2384408 w 2785540"/>
                <a:gd name="connsiteY130" fmla="*/ 3872 h 2765597"/>
                <a:gd name="connsiteX131" fmla="*/ 2382373 w 2785540"/>
                <a:gd name="connsiteY131" fmla="*/ 3624 h 2765597"/>
                <a:gd name="connsiteX132" fmla="*/ 2380288 w 2785540"/>
                <a:gd name="connsiteY132" fmla="*/ 3425 h 2765597"/>
                <a:gd name="connsiteX133" fmla="*/ 2378253 w 2785540"/>
                <a:gd name="connsiteY133" fmla="*/ 3227 h 2765597"/>
                <a:gd name="connsiteX134" fmla="*/ 2374083 w 2785540"/>
                <a:gd name="connsiteY134" fmla="*/ 2829 h 2765597"/>
                <a:gd name="connsiteX135" fmla="*/ 2372048 w 2785540"/>
                <a:gd name="connsiteY135" fmla="*/ 2681 h 2765597"/>
                <a:gd name="connsiteX136" fmla="*/ 2369963 w 2785540"/>
                <a:gd name="connsiteY136" fmla="*/ 2482 h 2765597"/>
                <a:gd name="connsiteX137" fmla="*/ 2367879 w 2785540"/>
                <a:gd name="connsiteY137" fmla="*/ 2333 h 2765597"/>
                <a:gd name="connsiteX138" fmla="*/ 2365794 w 2785540"/>
                <a:gd name="connsiteY138" fmla="*/ 2134 h 2765597"/>
                <a:gd name="connsiteX139" fmla="*/ 2361624 w 2785540"/>
                <a:gd name="connsiteY139" fmla="*/ 1837 h 2765597"/>
                <a:gd name="connsiteX140" fmla="*/ 2359490 w 2785540"/>
                <a:gd name="connsiteY140" fmla="*/ 1688 h 2765597"/>
                <a:gd name="connsiteX141" fmla="*/ 2355320 w 2785540"/>
                <a:gd name="connsiteY141" fmla="*/ 1390 h 2765597"/>
                <a:gd name="connsiteX142" fmla="*/ 2353185 w 2785540"/>
                <a:gd name="connsiteY142" fmla="*/ 1291 h 2765597"/>
                <a:gd name="connsiteX143" fmla="*/ 2351101 w 2785540"/>
                <a:gd name="connsiteY143" fmla="*/ 1142 h 2765597"/>
                <a:gd name="connsiteX144" fmla="*/ 2338294 w 2785540"/>
                <a:gd name="connsiteY144" fmla="*/ 546 h 2765597"/>
                <a:gd name="connsiteX145" fmla="*/ 2336159 w 2785540"/>
                <a:gd name="connsiteY145" fmla="*/ 496 h 2765597"/>
                <a:gd name="connsiteX146" fmla="*/ 2334025 w 2785540"/>
                <a:gd name="connsiteY146" fmla="*/ 397 h 2765597"/>
                <a:gd name="connsiteX147" fmla="*/ 2331841 w 2785540"/>
                <a:gd name="connsiteY147" fmla="*/ 347 h 2765597"/>
                <a:gd name="connsiteX148" fmla="*/ 2329706 w 2785540"/>
                <a:gd name="connsiteY148" fmla="*/ 248 h 2765597"/>
                <a:gd name="connsiteX149" fmla="*/ 2327522 w 2785540"/>
                <a:gd name="connsiteY149" fmla="*/ 199 h 2765597"/>
                <a:gd name="connsiteX150" fmla="*/ 2325388 w 2785540"/>
                <a:gd name="connsiteY150" fmla="*/ 149 h 2765597"/>
                <a:gd name="connsiteX151" fmla="*/ 2323203 w 2785540"/>
                <a:gd name="connsiteY151" fmla="*/ 99 h 2765597"/>
                <a:gd name="connsiteX152" fmla="*/ 2321019 w 2785540"/>
                <a:gd name="connsiteY152" fmla="*/ 99 h 2765597"/>
                <a:gd name="connsiteX153" fmla="*/ 2318835 w 2785540"/>
                <a:gd name="connsiteY153" fmla="*/ 50 h 2765597"/>
                <a:gd name="connsiteX154" fmla="*/ 2316701 w 2785540"/>
                <a:gd name="connsiteY154" fmla="*/ 50 h 2765597"/>
                <a:gd name="connsiteX155" fmla="*/ 2314517 w 2785540"/>
                <a:gd name="connsiteY155" fmla="*/ 0 h 2765597"/>
                <a:gd name="connsiteX156" fmla="*/ 2301313 w 2785540"/>
                <a:gd name="connsiteY156" fmla="*/ 0 h 2765597"/>
                <a:gd name="connsiteX157" fmla="*/ 2299079 w 2785540"/>
                <a:gd name="connsiteY157" fmla="*/ 50 h 2765597"/>
                <a:gd name="connsiteX158" fmla="*/ 2296845 w 2785540"/>
                <a:gd name="connsiteY158" fmla="*/ 50 h 2765597"/>
                <a:gd name="connsiteX159" fmla="*/ 2294661 w 2785540"/>
                <a:gd name="connsiteY159" fmla="*/ 99 h 2765597"/>
                <a:gd name="connsiteX160" fmla="*/ 2283492 w 2785540"/>
                <a:gd name="connsiteY160" fmla="*/ 347 h 2765597"/>
                <a:gd name="connsiteX161" fmla="*/ 2281258 w 2785540"/>
                <a:gd name="connsiteY161" fmla="*/ 447 h 2765597"/>
                <a:gd name="connsiteX162" fmla="*/ 2278975 w 2785540"/>
                <a:gd name="connsiteY162" fmla="*/ 496 h 2765597"/>
                <a:gd name="connsiteX163" fmla="*/ 2276741 w 2785540"/>
                <a:gd name="connsiteY163" fmla="*/ 596 h 2765597"/>
                <a:gd name="connsiteX164" fmla="*/ 2274458 w 2785540"/>
                <a:gd name="connsiteY164" fmla="*/ 695 h 2765597"/>
                <a:gd name="connsiteX165" fmla="*/ 2272224 w 2785540"/>
                <a:gd name="connsiteY165" fmla="*/ 794 h 2765597"/>
                <a:gd name="connsiteX166" fmla="*/ 2269941 w 2785540"/>
                <a:gd name="connsiteY166" fmla="*/ 894 h 2765597"/>
                <a:gd name="connsiteX167" fmla="*/ 2267707 w 2785540"/>
                <a:gd name="connsiteY167" fmla="*/ 993 h 2765597"/>
                <a:gd name="connsiteX168" fmla="*/ 2265424 w 2785540"/>
                <a:gd name="connsiteY168" fmla="*/ 1092 h 2765597"/>
                <a:gd name="connsiteX169" fmla="*/ 2263140 w 2785540"/>
                <a:gd name="connsiteY169" fmla="*/ 1241 h 2765597"/>
                <a:gd name="connsiteX170" fmla="*/ 2260857 w 2785540"/>
                <a:gd name="connsiteY170" fmla="*/ 1340 h 2765597"/>
                <a:gd name="connsiteX171" fmla="*/ 2251723 w 2785540"/>
                <a:gd name="connsiteY171" fmla="*/ 1936 h 2765597"/>
                <a:gd name="connsiteX172" fmla="*/ 2249390 w 2785540"/>
                <a:gd name="connsiteY172" fmla="*/ 2085 h 2765597"/>
                <a:gd name="connsiteX173" fmla="*/ 2247107 w 2785540"/>
                <a:gd name="connsiteY173" fmla="*/ 2234 h 2765597"/>
                <a:gd name="connsiteX174" fmla="*/ 2244823 w 2785540"/>
                <a:gd name="connsiteY174" fmla="*/ 2432 h 2765597"/>
                <a:gd name="connsiteX175" fmla="*/ 2242490 w 2785540"/>
                <a:gd name="connsiteY175" fmla="*/ 2581 h 2765597"/>
                <a:gd name="connsiteX176" fmla="*/ 2240157 w 2785540"/>
                <a:gd name="connsiteY176" fmla="*/ 2780 h 2765597"/>
                <a:gd name="connsiteX177" fmla="*/ 2237874 w 2785540"/>
                <a:gd name="connsiteY177" fmla="*/ 2978 h 2765597"/>
                <a:gd name="connsiteX178" fmla="*/ 2235541 w 2785540"/>
                <a:gd name="connsiteY178" fmla="*/ 3127 h 2765597"/>
                <a:gd name="connsiteX179" fmla="*/ 2233208 w 2785540"/>
                <a:gd name="connsiteY179" fmla="*/ 3326 h 2765597"/>
                <a:gd name="connsiteX180" fmla="*/ 2230875 w 2785540"/>
                <a:gd name="connsiteY180" fmla="*/ 3574 h 2765597"/>
                <a:gd name="connsiteX181" fmla="*/ 2226209 w 2785540"/>
                <a:gd name="connsiteY181" fmla="*/ 3971 h 2765597"/>
                <a:gd name="connsiteX182" fmla="*/ 2223876 w 2785540"/>
                <a:gd name="connsiteY182" fmla="*/ 4219 h 2765597"/>
                <a:gd name="connsiteX183" fmla="*/ 2221543 w 2785540"/>
                <a:gd name="connsiteY183" fmla="*/ 4418 h 2765597"/>
                <a:gd name="connsiteX184" fmla="*/ 2219210 w 2785540"/>
                <a:gd name="connsiteY184" fmla="*/ 4666 h 2765597"/>
                <a:gd name="connsiteX185" fmla="*/ 2216827 w 2785540"/>
                <a:gd name="connsiteY185" fmla="*/ 4914 h 2765597"/>
                <a:gd name="connsiteX186" fmla="*/ 2212161 w 2785540"/>
                <a:gd name="connsiteY186" fmla="*/ 5411 h 2765597"/>
                <a:gd name="connsiteX187" fmla="*/ 2207396 w 2785540"/>
                <a:gd name="connsiteY187" fmla="*/ 5907 h 2765597"/>
                <a:gd name="connsiteX188" fmla="*/ 2205063 w 2785540"/>
                <a:gd name="connsiteY188" fmla="*/ 6205 h 2765597"/>
                <a:gd name="connsiteX189" fmla="*/ 2202680 w 2785540"/>
                <a:gd name="connsiteY189" fmla="*/ 6503 h 2765597"/>
                <a:gd name="connsiteX190" fmla="*/ 2200297 w 2785540"/>
                <a:gd name="connsiteY190" fmla="*/ 6751 h 2765597"/>
                <a:gd name="connsiteX191" fmla="*/ 2190767 w 2785540"/>
                <a:gd name="connsiteY191" fmla="*/ 7942 h 2765597"/>
                <a:gd name="connsiteX192" fmla="*/ 2188384 w 2785540"/>
                <a:gd name="connsiteY192" fmla="*/ 8290 h 2765597"/>
                <a:gd name="connsiteX193" fmla="*/ 2185952 w 2785540"/>
                <a:gd name="connsiteY193" fmla="*/ 8588 h 2765597"/>
                <a:gd name="connsiteX194" fmla="*/ 2183569 w 2785540"/>
                <a:gd name="connsiteY194" fmla="*/ 8935 h 2765597"/>
                <a:gd name="connsiteX195" fmla="*/ 2181186 w 2785540"/>
                <a:gd name="connsiteY195" fmla="*/ 9233 h 2765597"/>
                <a:gd name="connsiteX196" fmla="*/ 2178754 w 2785540"/>
                <a:gd name="connsiteY196" fmla="*/ 9580 h 2765597"/>
                <a:gd name="connsiteX197" fmla="*/ 2176371 w 2785540"/>
                <a:gd name="connsiteY197" fmla="*/ 9928 h 2765597"/>
                <a:gd name="connsiteX198" fmla="*/ 2171507 w 2785540"/>
                <a:gd name="connsiteY198" fmla="*/ 10623 h 2765597"/>
                <a:gd name="connsiteX199" fmla="*/ 2169124 w 2785540"/>
                <a:gd name="connsiteY199" fmla="*/ 11020 h 2765597"/>
                <a:gd name="connsiteX200" fmla="*/ 2164259 w 2785540"/>
                <a:gd name="connsiteY200" fmla="*/ 11715 h 2765597"/>
                <a:gd name="connsiteX201" fmla="*/ 2154530 w 2785540"/>
                <a:gd name="connsiteY201" fmla="*/ 13303 h 2765597"/>
                <a:gd name="connsiteX202" fmla="*/ 2152048 w 2785540"/>
                <a:gd name="connsiteY202" fmla="*/ 13700 h 2765597"/>
                <a:gd name="connsiteX203" fmla="*/ 2149616 w 2785540"/>
                <a:gd name="connsiteY203" fmla="*/ 14098 h 2765597"/>
                <a:gd name="connsiteX204" fmla="*/ 2147184 w 2785540"/>
                <a:gd name="connsiteY204" fmla="*/ 14544 h 2765597"/>
                <a:gd name="connsiteX205" fmla="*/ 2144702 w 2785540"/>
                <a:gd name="connsiteY205" fmla="*/ 14941 h 2765597"/>
                <a:gd name="connsiteX206" fmla="*/ 2142269 w 2785540"/>
                <a:gd name="connsiteY206" fmla="*/ 15388 h 2765597"/>
                <a:gd name="connsiteX207" fmla="*/ 2139787 w 2785540"/>
                <a:gd name="connsiteY207" fmla="*/ 15785 h 2765597"/>
                <a:gd name="connsiteX208" fmla="*/ 2137355 w 2785540"/>
                <a:gd name="connsiteY208" fmla="*/ 16232 h 2765597"/>
                <a:gd name="connsiteX209" fmla="*/ 2132391 w 2785540"/>
                <a:gd name="connsiteY209" fmla="*/ 17126 h 2765597"/>
                <a:gd name="connsiteX210" fmla="*/ 2129909 w 2785540"/>
                <a:gd name="connsiteY210" fmla="*/ 17622 h 2765597"/>
                <a:gd name="connsiteX211" fmla="*/ 2127427 w 2785540"/>
                <a:gd name="connsiteY211" fmla="*/ 18069 h 2765597"/>
                <a:gd name="connsiteX212" fmla="*/ 2124995 w 2785540"/>
                <a:gd name="connsiteY212" fmla="*/ 18515 h 2765597"/>
                <a:gd name="connsiteX213" fmla="*/ 2122463 w 2785540"/>
                <a:gd name="connsiteY213" fmla="*/ 19012 h 2765597"/>
                <a:gd name="connsiteX214" fmla="*/ 2117500 w 2785540"/>
                <a:gd name="connsiteY214" fmla="*/ 20005 h 2765597"/>
                <a:gd name="connsiteX215" fmla="*/ 2115018 w 2785540"/>
                <a:gd name="connsiteY215" fmla="*/ 20451 h 2765597"/>
                <a:gd name="connsiteX216" fmla="*/ 2112536 w 2785540"/>
                <a:gd name="connsiteY216" fmla="*/ 20997 h 2765597"/>
                <a:gd name="connsiteX217" fmla="*/ 2110004 w 2785540"/>
                <a:gd name="connsiteY217" fmla="*/ 21494 h 2765597"/>
                <a:gd name="connsiteX218" fmla="*/ 2105040 w 2785540"/>
                <a:gd name="connsiteY218" fmla="*/ 22487 h 2765597"/>
                <a:gd name="connsiteX219" fmla="*/ 2099977 w 2785540"/>
                <a:gd name="connsiteY219" fmla="*/ 23579 h 2765597"/>
                <a:gd name="connsiteX220" fmla="*/ 2097495 w 2785540"/>
                <a:gd name="connsiteY220" fmla="*/ 24075 h 2765597"/>
                <a:gd name="connsiteX221" fmla="*/ 2092432 w 2785540"/>
                <a:gd name="connsiteY221" fmla="*/ 25167 h 2765597"/>
                <a:gd name="connsiteX222" fmla="*/ 2089900 w 2785540"/>
                <a:gd name="connsiteY222" fmla="*/ 25763 h 2765597"/>
                <a:gd name="connsiteX223" fmla="*/ 2087418 w 2785540"/>
                <a:gd name="connsiteY223" fmla="*/ 26309 h 2765597"/>
                <a:gd name="connsiteX224" fmla="*/ 2084887 w 2785540"/>
                <a:gd name="connsiteY224" fmla="*/ 26855 h 2765597"/>
                <a:gd name="connsiteX225" fmla="*/ 2082355 w 2785540"/>
                <a:gd name="connsiteY225" fmla="*/ 27450 h 2765597"/>
                <a:gd name="connsiteX226" fmla="*/ 2079774 w 2785540"/>
                <a:gd name="connsiteY226" fmla="*/ 27997 h 2765597"/>
                <a:gd name="connsiteX227" fmla="*/ 2072179 w 2785540"/>
                <a:gd name="connsiteY227" fmla="*/ 29784 h 2765597"/>
                <a:gd name="connsiteX228" fmla="*/ 2069598 w 2785540"/>
                <a:gd name="connsiteY228" fmla="*/ 30379 h 2765597"/>
                <a:gd name="connsiteX229" fmla="*/ 2067066 w 2785540"/>
                <a:gd name="connsiteY229" fmla="*/ 30975 h 2765597"/>
                <a:gd name="connsiteX230" fmla="*/ 2064535 w 2785540"/>
                <a:gd name="connsiteY230" fmla="*/ 31620 h 2765597"/>
                <a:gd name="connsiteX231" fmla="*/ 2061953 w 2785540"/>
                <a:gd name="connsiteY231" fmla="*/ 32216 h 2765597"/>
                <a:gd name="connsiteX232" fmla="*/ 2059422 w 2785540"/>
                <a:gd name="connsiteY232" fmla="*/ 32861 h 2765597"/>
                <a:gd name="connsiteX233" fmla="*/ 2056841 w 2785540"/>
                <a:gd name="connsiteY233" fmla="*/ 33457 h 2765597"/>
                <a:gd name="connsiteX234" fmla="*/ 2054259 w 2785540"/>
                <a:gd name="connsiteY234" fmla="*/ 34102 h 2765597"/>
                <a:gd name="connsiteX235" fmla="*/ 2051728 w 2785540"/>
                <a:gd name="connsiteY235" fmla="*/ 34747 h 2765597"/>
                <a:gd name="connsiteX236" fmla="*/ 2046565 w 2785540"/>
                <a:gd name="connsiteY236" fmla="*/ 36038 h 2765597"/>
                <a:gd name="connsiteX237" fmla="*/ 2043984 w 2785540"/>
                <a:gd name="connsiteY237" fmla="*/ 36733 h 2765597"/>
                <a:gd name="connsiteX238" fmla="*/ 2041403 w 2785540"/>
                <a:gd name="connsiteY238" fmla="*/ 37378 h 2765597"/>
                <a:gd name="connsiteX239" fmla="*/ 2038822 w 2785540"/>
                <a:gd name="connsiteY239" fmla="*/ 38073 h 2765597"/>
                <a:gd name="connsiteX240" fmla="*/ 2036240 w 2785540"/>
                <a:gd name="connsiteY240" fmla="*/ 38719 h 2765597"/>
                <a:gd name="connsiteX241" fmla="*/ 2033659 w 2785540"/>
                <a:gd name="connsiteY241" fmla="*/ 39414 h 2765597"/>
                <a:gd name="connsiteX242" fmla="*/ 2031028 w 2785540"/>
                <a:gd name="connsiteY242" fmla="*/ 40108 h 2765597"/>
                <a:gd name="connsiteX243" fmla="*/ 2023285 w 2785540"/>
                <a:gd name="connsiteY243" fmla="*/ 42193 h 2765597"/>
                <a:gd name="connsiteX244" fmla="*/ 2020654 w 2785540"/>
                <a:gd name="connsiteY244" fmla="*/ 42938 h 2765597"/>
                <a:gd name="connsiteX245" fmla="*/ 2018073 w 2785540"/>
                <a:gd name="connsiteY245" fmla="*/ 43633 h 2765597"/>
                <a:gd name="connsiteX246" fmla="*/ 2015442 w 2785540"/>
                <a:gd name="connsiteY246" fmla="*/ 44377 h 2765597"/>
                <a:gd name="connsiteX247" fmla="*/ 2012860 w 2785540"/>
                <a:gd name="connsiteY247" fmla="*/ 45122 h 2765597"/>
                <a:gd name="connsiteX248" fmla="*/ 2010230 w 2785540"/>
                <a:gd name="connsiteY248" fmla="*/ 45817 h 2765597"/>
                <a:gd name="connsiteX249" fmla="*/ 2004968 w 2785540"/>
                <a:gd name="connsiteY249" fmla="*/ 47306 h 2765597"/>
                <a:gd name="connsiteX250" fmla="*/ 2002387 w 2785540"/>
                <a:gd name="connsiteY250" fmla="*/ 48100 h 2765597"/>
                <a:gd name="connsiteX251" fmla="*/ 1997125 w 2785540"/>
                <a:gd name="connsiteY251" fmla="*/ 49590 h 2765597"/>
                <a:gd name="connsiteX252" fmla="*/ 1991863 w 2785540"/>
                <a:gd name="connsiteY252" fmla="*/ 51178 h 2765597"/>
                <a:gd name="connsiteX253" fmla="*/ 1989232 w 2785540"/>
                <a:gd name="connsiteY253" fmla="*/ 51923 h 2765597"/>
                <a:gd name="connsiteX254" fmla="*/ 1986601 w 2785540"/>
                <a:gd name="connsiteY254" fmla="*/ 52717 h 2765597"/>
                <a:gd name="connsiteX255" fmla="*/ 1983921 w 2785540"/>
                <a:gd name="connsiteY255" fmla="*/ 53511 h 2765597"/>
                <a:gd name="connsiteX256" fmla="*/ 1981290 w 2785540"/>
                <a:gd name="connsiteY256" fmla="*/ 54305 h 2765597"/>
                <a:gd name="connsiteX257" fmla="*/ 1978659 w 2785540"/>
                <a:gd name="connsiteY257" fmla="*/ 55149 h 2765597"/>
                <a:gd name="connsiteX258" fmla="*/ 1976028 w 2785540"/>
                <a:gd name="connsiteY258" fmla="*/ 55943 h 2765597"/>
                <a:gd name="connsiteX259" fmla="*/ 1973348 w 2785540"/>
                <a:gd name="connsiteY259" fmla="*/ 56787 h 2765597"/>
                <a:gd name="connsiteX260" fmla="*/ 1970717 w 2785540"/>
                <a:gd name="connsiteY260" fmla="*/ 57581 h 2765597"/>
                <a:gd name="connsiteX261" fmla="*/ 1968036 w 2785540"/>
                <a:gd name="connsiteY261" fmla="*/ 58425 h 2765597"/>
                <a:gd name="connsiteX262" fmla="*/ 1965406 w 2785540"/>
                <a:gd name="connsiteY262" fmla="*/ 59269 h 2765597"/>
                <a:gd name="connsiteX263" fmla="*/ 1960045 w 2785540"/>
                <a:gd name="connsiteY263" fmla="*/ 60957 h 2765597"/>
                <a:gd name="connsiteX264" fmla="*/ 1957414 w 2785540"/>
                <a:gd name="connsiteY264" fmla="*/ 61801 h 2765597"/>
                <a:gd name="connsiteX265" fmla="*/ 1954733 w 2785540"/>
                <a:gd name="connsiteY265" fmla="*/ 62645 h 2765597"/>
                <a:gd name="connsiteX266" fmla="*/ 1952053 w 2785540"/>
                <a:gd name="connsiteY266" fmla="*/ 63538 h 2765597"/>
                <a:gd name="connsiteX267" fmla="*/ 1949372 w 2785540"/>
                <a:gd name="connsiteY267" fmla="*/ 64382 h 2765597"/>
                <a:gd name="connsiteX268" fmla="*/ 1946692 w 2785540"/>
                <a:gd name="connsiteY268" fmla="*/ 65276 h 2765597"/>
                <a:gd name="connsiteX269" fmla="*/ 1944061 w 2785540"/>
                <a:gd name="connsiteY269" fmla="*/ 66169 h 2765597"/>
                <a:gd name="connsiteX270" fmla="*/ 1938700 w 2785540"/>
                <a:gd name="connsiteY270" fmla="*/ 67956 h 2765597"/>
                <a:gd name="connsiteX271" fmla="*/ 1935970 w 2785540"/>
                <a:gd name="connsiteY271" fmla="*/ 68850 h 2765597"/>
                <a:gd name="connsiteX272" fmla="*/ 1930609 w 2785540"/>
                <a:gd name="connsiteY272" fmla="*/ 70637 h 2765597"/>
                <a:gd name="connsiteX273" fmla="*/ 1927928 w 2785540"/>
                <a:gd name="connsiteY273" fmla="*/ 71580 h 2765597"/>
                <a:gd name="connsiteX274" fmla="*/ 1925248 w 2785540"/>
                <a:gd name="connsiteY274" fmla="*/ 72473 h 2765597"/>
                <a:gd name="connsiteX275" fmla="*/ 1922518 w 2785540"/>
                <a:gd name="connsiteY275" fmla="*/ 73416 h 2765597"/>
                <a:gd name="connsiteX276" fmla="*/ 1919837 w 2785540"/>
                <a:gd name="connsiteY276" fmla="*/ 74360 h 2765597"/>
                <a:gd name="connsiteX277" fmla="*/ 1917107 w 2785540"/>
                <a:gd name="connsiteY277" fmla="*/ 75303 h 2765597"/>
                <a:gd name="connsiteX278" fmla="*/ 1911746 w 2785540"/>
                <a:gd name="connsiteY278" fmla="*/ 77189 h 2765597"/>
                <a:gd name="connsiteX279" fmla="*/ 1909016 w 2785540"/>
                <a:gd name="connsiteY279" fmla="*/ 78132 h 2765597"/>
                <a:gd name="connsiteX280" fmla="*/ 1906286 w 2785540"/>
                <a:gd name="connsiteY280" fmla="*/ 79125 h 2765597"/>
                <a:gd name="connsiteX281" fmla="*/ 1903605 w 2785540"/>
                <a:gd name="connsiteY281" fmla="*/ 80068 h 2765597"/>
                <a:gd name="connsiteX282" fmla="*/ 1898145 w 2785540"/>
                <a:gd name="connsiteY282" fmla="*/ 82054 h 2765597"/>
                <a:gd name="connsiteX283" fmla="*/ 1895415 w 2785540"/>
                <a:gd name="connsiteY283" fmla="*/ 82997 h 2765597"/>
                <a:gd name="connsiteX284" fmla="*/ 1892734 w 2785540"/>
                <a:gd name="connsiteY284" fmla="*/ 83990 h 2765597"/>
                <a:gd name="connsiteX285" fmla="*/ 1890004 w 2785540"/>
                <a:gd name="connsiteY285" fmla="*/ 84982 h 2765597"/>
                <a:gd name="connsiteX286" fmla="*/ 1887274 w 2785540"/>
                <a:gd name="connsiteY286" fmla="*/ 86025 h 2765597"/>
                <a:gd name="connsiteX287" fmla="*/ 1881814 w 2785540"/>
                <a:gd name="connsiteY287" fmla="*/ 88010 h 2765597"/>
                <a:gd name="connsiteX288" fmla="*/ 1876353 w 2785540"/>
                <a:gd name="connsiteY288" fmla="*/ 90095 h 2765597"/>
                <a:gd name="connsiteX289" fmla="*/ 1873623 w 2785540"/>
                <a:gd name="connsiteY289" fmla="*/ 91088 h 2765597"/>
                <a:gd name="connsiteX290" fmla="*/ 1870843 w 2785540"/>
                <a:gd name="connsiteY290" fmla="*/ 92130 h 2765597"/>
                <a:gd name="connsiteX291" fmla="*/ 1865383 w 2785540"/>
                <a:gd name="connsiteY291" fmla="*/ 94215 h 2765597"/>
                <a:gd name="connsiteX292" fmla="*/ 1862653 w 2785540"/>
                <a:gd name="connsiteY292" fmla="*/ 95307 h 2765597"/>
                <a:gd name="connsiteX293" fmla="*/ 1859873 w 2785540"/>
                <a:gd name="connsiteY293" fmla="*/ 96350 h 2765597"/>
                <a:gd name="connsiteX294" fmla="*/ 1857143 w 2785540"/>
                <a:gd name="connsiteY294" fmla="*/ 97392 h 2765597"/>
                <a:gd name="connsiteX295" fmla="*/ 1854413 w 2785540"/>
                <a:gd name="connsiteY295" fmla="*/ 98484 h 2765597"/>
                <a:gd name="connsiteX296" fmla="*/ 1851633 w 2785540"/>
                <a:gd name="connsiteY296" fmla="*/ 99576 h 2765597"/>
                <a:gd name="connsiteX297" fmla="*/ 1848903 w 2785540"/>
                <a:gd name="connsiteY297" fmla="*/ 100619 h 2765597"/>
                <a:gd name="connsiteX298" fmla="*/ 1843343 w 2785540"/>
                <a:gd name="connsiteY298" fmla="*/ 102803 h 2765597"/>
                <a:gd name="connsiteX299" fmla="*/ 1840613 w 2785540"/>
                <a:gd name="connsiteY299" fmla="*/ 103895 h 2765597"/>
                <a:gd name="connsiteX300" fmla="*/ 1837833 w 2785540"/>
                <a:gd name="connsiteY300" fmla="*/ 105037 h 2765597"/>
                <a:gd name="connsiteX301" fmla="*/ 1835054 w 2785540"/>
                <a:gd name="connsiteY301" fmla="*/ 106129 h 2765597"/>
                <a:gd name="connsiteX302" fmla="*/ 1832324 w 2785540"/>
                <a:gd name="connsiteY302" fmla="*/ 107270 h 2765597"/>
                <a:gd name="connsiteX303" fmla="*/ 1829544 w 2785540"/>
                <a:gd name="connsiteY303" fmla="*/ 108362 h 2765597"/>
                <a:gd name="connsiteX304" fmla="*/ 1810085 w 2785540"/>
                <a:gd name="connsiteY304" fmla="*/ 116354 h 2765597"/>
                <a:gd name="connsiteX305" fmla="*/ 1807305 w 2785540"/>
                <a:gd name="connsiteY305" fmla="*/ 117546 h 2765597"/>
                <a:gd name="connsiteX306" fmla="*/ 1804526 w 2785540"/>
                <a:gd name="connsiteY306" fmla="*/ 118687 h 2765597"/>
                <a:gd name="connsiteX307" fmla="*/ 1796186 w 2785540"/>
                <a:gd name="connsiteY307" fmla="*/ 122261 h 2765597"/>
                <a:gd name="connsiteX308" fmla="*/ 1793357 w 2785540"/>
                <a:gd name="connsiteY308" fmla="*/ 123453 h 2765597"/>
                <a:gd name="connsiteX309" fmla="*/ 1787797 w 2785540"/>
                <a:gd name="connsiteY309" fmla="*/ 125835 h 2765597"/>
                <a:gd name="connsiteX310" fmla="*/ 1784968 w 2785540"/>
                <a:gd name="connsiteY310" fmla="*/ 127076 h 2765597"/>
                <a:gd name="connsiteX311" fmla="*/ 1782188 w 2785540"/>
                <a:gd name="connsiteY311" fmla="*/ 128268 h 2765597"/>
                <a:gd name="connsiteX312" fmla="*/ 1779408 w 2785540"/>
                <a:gd name="connsiteY312" fmla="*/ 129509 h 2765597"/>
                <a:gd name="connsiteX313" fmla="*/ 1776579 w 2785540"/>
                <a:gd name="connsiteY313" fmla="*/ 130750 h 2765597"/>
                <a:gd name="connsiteX314" fmla="*/ 1773799 w 2785540"/>
                <a:gd name="connsiteY314" fmla="*/ 131941 h 2765597"/>
                <a:gd name="connsiteX315" fmla="*/ 1768140 w 2785540"/>
                <a:gd name="connsiteY315" fmla="*/ 134423 h 2765597"/>
                <a:gd name="connsiteX316" fmla="*/ 1765361 w 2785540"/>
                <a:gd name="connsiteY316" fmla="*/ 135714 h 2765597"/>
                <a:gd name="connsiteX317" fmla="*/ 1762531 w 2785540"/>
                <a:gd name="connsiteY317" fmla="*/ 136955 h 2765597"/>
                <a:gd name="connsiteX318" fmla="*/ 1759751 w 2785540"/>
                <a:gd name="connsiteY318" fmla="*/ 138196 h 2765597"/>
                <a:gd name="connsiteX319" fmla="*/ 1756922 w 2785540"/>
                <a:gd name="connsiteY319" fmla="*/ 139486 h 2765597"/>
                <a:gd name="connsiteX320" fmla="*/ 1754093 w 2785540"/>
                <a:gd name="connsiteY320" fmla="*/ 140727 h 2765597"/>
                <a:gd name="connsiteX321" fmla="*/ 1748434 w 2785540"/>
                <a:gd name="connsiteY321" fmla="*/ 143308 h 2765597"/>
                <a:gd name="connsiteX322" fmla="*/ 1745654 w 2785540"/>
                <a:gd name="connsiteY322" fmla="*/ 144599 h 2765597"/>
                <a:gd name="connsiteX323" fmla="*/ 1734336 w 2785540"/>
                <a:gd name="connsiteY323" fmla="*/ 149761 h 2765597"/>
                <a:gd name="connsiteX324" fmla="*/ 1731507 w 2785540"/>
                <a:gd name="connsiteY324" fmla="*/ 151102 h 2765597"/>
                <a:gd name="connsiteX325" fmla="*/ 1728677 w 2785540"/>
                <a:gd name="connsiteY325" fmla="*/ 152392 h 2765597"/>
                <a:gd name="connsiteX326" fmla="*/ 1714530 w 2785540"/>
                <a:gd name="connsiteY326" fmla="*/ 159094 h 2765597"/>
                <a:gd name="connsiteX327" fmla="*/ 1711651 w 2785540"/>
                <a:gd name="connsiteY327" fmla="*/ 160434 h 2765597"/>
                <a:gd name="connsiteX328" fmla="*/ 1708822 w 2785540"/>
                <a:gd name="connsiteY328" fmla="*/ 161824 h 2765597"/>
                <a:gd name="connsiteX329" fmla="*/ 1705992 w 2785540"/>
                <a:gd name="connsiteY329" fmla="*/ 163164 h 2765597"/>
                <a:gd name="connsiteX330" fmla="*/ 1703163 w 2785540"/>
                <a:gd name="connsiteY330" fmla="*/ 164554 h 2765597"/>
                <a:gd name="connsiteX331" fmla="*/ 1700284 w 2785540"/>
                <a:gd name="connsiteY331" fmla="*/ 165894 h 2765597"/>
                <a:gd name="connsiteX332" fmla="*/ 1694625 w 2785540"/>
                <a:gd name="connsiteY332" fmla="*/ 168674 h 2765597"/>
                <a:gd name="connsiteX333" fmla="*/ 1691746 w 2785540"/>
                <a:gd name="connsiteY333" fmla="*/ 170064 h 2765597"/>
                <a:gd name="connsiteX334" fmla="*/ 1688917 w 2785540"/>
                <a:gd name="connsiteY334" fmla="*/ 171454 h 2765597"/>
                <a:gd name="connsiteX335" fmla="*/ 1686037 w 2785540"/>
                <a:gd name="connsiteY335" fmla="*/ 172844 h 2765597"/>
                <a:gd name="connsiteX336" fmla="*/ 1683208 w 2785540"/>
                <a:gd name="connsiteY336" fmla="*/ 174234 h 2765597"/>
                <a:gd name="connsiteX337" fmla="*/ 1680329 w 2785540"/>
                <a:gd name="connsiteY337" fmla="*/ 175673 h 2765597"/>
                <a:gd name="connsiteX338" fmla="*/ 1677500 w 2785540"/>
                <a:gd name="connsiteY338" fmla="*/ 177063 h 2765597"/>
                <a:gd name="connsiteX339" fmla="*/ 1674621 w 2785540"/>
                <a:gd name="connsiteY339" fmla="*/ 178503 h 2765597"/>
                <a:gd name="connsiteX340" fmla="*/ 1671791 w 2785540"/>
                <a:gd name="connsiteY340" fmla="*/ 179942 h 2765597"/>
                <a:gd name="connsiteX341" fmla="*/ 1668912 w 2785540"/>
                <a:gd name="connsiteY341" fmla="*/ 181332 h 2765597"/>
                <a:gd name="connsiteX342" fmla="*/ 1666083 w 2785540"/>
                <a:gd name="connsiteY342" fmla="*/ 182771 h 2765597"/>
                <a:gd name="connsiteX343" fmla="*/ 1663204 w 2785540"/>
                <a:gd name="connsiteY343" fmla="*/ 184211 h 2765597"/>
                <a:gd name="connsiteX344" fmla="*/ 1660324 w 2785540"/>
                <a:gd name="connsiteY344" fmla="*/ 185700 h 2765597"/>
                <a:gd name="connsiteX345" fmla="*/ 1657495 w 2785540"/>
                <a:gd name="connsiteY345" fmla="*/ 187140 h 2765597"/>
                <a:gd name="connsiteX346" fmla="*/ 1654616 w 2785540"/>
                <a:gd name="connsiteY346" fmla="*/ 188579 h 2765597"/>
                <a:gd name="connsiteX347" fmla="*/ 1651737 w 2785540"/>
                <a:gd name="connsiteY347" fmla="*/ 190068 h 2765597"/>
                <a:gd name="connsiteX348" fmla="*/ 1648858 w 2785540"/>
                <a:gd name="connsiteY348" fmla="*/ 191508 h 2765597"/>
                <a:gd name="connsiteX349" fmla="*/ 1646028 w 2785540"/>
                <a:gd name="connsiteY349" fmla="*/ 192997 h 2765597"/>
                <a:gd name="connsiteX350" fmla="*/ 1631633 w 2785540"/>
                <a:gd name="connsiteY350" fmla="*/ 200443 h 2765597"/>
                <a:gd name="connsiteX351" fmla="*/ 1628804 w 2785540"/>
                <a:gd name="connsiteY351" fmla="*/ 201932 h 2765597"/>
                <a:gd name="connsiteX352" fmla="*/ 1625925 w 2785540"/>
                <a:gd name="connsiteY352" fmla="*/ 203471 h 2765597"/>
                <a:gd name="connsiteX353" fmla="*/ 1623046 w 2785540"/>
                <a:gd name="connsiteY353" fmla="*/ 204960 h 2765597"/>
                <a:gd name="connsiteX354" fmla="*/ 1617288 w 2785540"/>
                <a:gd name="connsiteY354" fmla="*/ 208038 h 2765597"/>
                <a:gd name="connsiteX355" fmla="*/ 1614408 w 2785540"/>
                <a:gd name="connsiteY355" fmla="*/ 209527 h 2765597"/>
                <a:gd name="connsiteX356" fmla="*/ 1605771 w 2785540"/>
                <a:gd name="connsiteY356" fmla="*/ 214143 h 2765597"/>
                <a:gd name="connsiteX357" fmla="*/ 1602892 w 2785540"/>
                <a:gd name="connsiteY357" fmla="*/ 215732 h 2765597"/>
                <a:gd name="connsiteX358" fmla="*/ 1599964 w 2785540"/>
                <a:gd name="connsiteY358" fmla="*/ 217271 h 2765597"/>
                <a:gd name="connsiteX359" fmla="*/ 1597084 w 2785540"/>
                <a:gd name="connsiteY359" fmla="*/ 218810 h 2765597"/>
                <a:gd name="connsiteX360" fmla="*/ 1591326 w 2785540"/>
                <a:gd name="connsiteY360" fmla="*/ 221986 h 2765597"/>
                <a:gd name="connsiteX361" fmla="*/ 1588447 w 2785540"/>
                <a:gd name="connsiteY361" fmla="*/ 223525 h 2765597"/>
                <a:gd name="connsiteX362" fmla="*/ 1585568 w 2785540"/>
                <a:gd name="connsiteY362" fmla="*/ 225114 h 2765597"/>
                <a:gd name="connsiteX363" fmla="*/ 1582639 w 2785540"/>
                <a:gd name="connsiteY363" fmla="*/ 226702 h 2765597"/>
                <a:gd name="connsiteX364" fmla="*/ 1576881 w 2785540"/>
                <a:gd name="connsiteY364" fmla="*/ 229879 h 2765597"/>
                <a:gd name="connsiteX365" fmla="*/ 1574002 w 2785540"/>
                <a:gd name="connsiteY365" fmla="*/ 231517 h 2765597"/>
                <a:gd name="connsiteX366" fmla="*/ 1571074 w 2785540"/>
                <a:gd name="connsiteY366" fmla="*/ 233106 h 2765597"/>
                <a:gd name="connsiteX367" fmla="*/ 1568195 w 2785540"/>
                <a:gd name="connsiteY367" fmla="*/ 234744 h 2765597"/>
                <a:gd name="connsiteX368" fmla="*/ 1565315 w 2785540"/>
                <a:gd name="connsiteY368" fmla="*/ 236332 h 2765597"/>
                <a:gd name="connsiteX369" fmla="*/ 1562436 w 2785540"/>
                <a:gd name="connsiteY369" fmla="*/ 237970 h 2765597"/>
                <a:gd name="connsiteX370" fmla="*/ 1559508 w 2785540"/>
                <a:gd name="connsiteY370" fmla="*/ 239608 h 2765597"/>
                <a:gd name="connsiteX371" fmla="*/ 1556629 w 2785540"/>
                <a:gd name="connsiteY371" fmla="*/ 241197 h 2765597"/>
                <a:gd name="connsiteX372" fmla="*/ 1553700 w 2785540"/>
                <a:gd name="connsiteY372" fmla="*/ 242835 h 2765597"/>
                <a:gd name="connsiteX373" fmla="*/ 1550821 w 2785540"/>
                <a:gd name="connsiteY373" fmla="*/ 244523 h 2765597"/>
                <a:gd name="connsiteX374" fmla="*/ 1547942 w 2785540"/>
                <a:gd name="connsiteY374" fmla="*/ 246161 h 2765597"/>
                <a:gd name="connsiteX375" fmla="*/ 1545013 w 2785540"/>
                <a:gd name="connsiteY375" fmla="*/ 247799 h 2765597"/>
                <a:gd name="connsiteX376" fmla="*/ 1542134 w 2785540"/>
                <a:gd name="connsiteY376" fmla="*/ 249437 h 2765597"/>
                <a:gd name="connsiteX377" fmla="*/ 1539205 w 2785540"/>
                <a:gd name="connsiteY377" fmla="*/ 251125 h 2765597"/>
                <a:gd name="connsiteX378" fmla="*/ 1536326 w 2785540"/>
                <a:gd name="connsiteY378" fmla="*/ 252763 h 2765597"/>
                <a:gd name="connsiteX379" fmla="*/ 1533447 w 2785540"/>
                <a:gd name="connsiteY379" fmla="*/ 254450 h 2765597"/>
                <a:gd name="connsiteX380" fmla="*/ 1530519 w 2785540"/>
                <a:gd name="connsiteY380" fmla="*/ 256138 h 2765597"/>
                <a:gd name="connsiteX381" fmla="*/ 1527640 w 2785540"/>
                <a:gd name="connsiteY381" fmla="*/ 257826 h 2765597"/>
                <a:gd name="connsiteX382" fmla="*/ 1524711 w 2785540"/>
                <a:gd name="connsiteY382" fmla="*/ 259514 h 2765597"/>
                <a:gd name="connsiteX383" fmla="*/ 1521832 w 2785540"/>
                <a:gd name="connsiteY383" fmla="*/ 261201 h 2765597"/>
                <a:gd name="connsiteX384" fmla="*/ 1518903 w 2785540"/>
                <a:gd name="connsiteY384" fmla="*/ 262889 h 2765597"/>
                <a:gd name="connsiteX385" fmla="*/ 1516024 w 2785540"/>
                <a:gd name="connsiteY385" fmla="*/ 264577 h 2765597"/>
                <a:gd name="connsiteX386" fmla="*/ 1513095 w 2785540"/>
                <a:gd name="connsiteY386" fmla="*/ 266314 h 2765597"/>
                <a:gd name="connsiteX387" fmla="*/ 1510167 w 2785540"/>
                <a:gd name="connsiteY387" fmla="*/ 268002 h 2765597"/>
                <a:gd name="connsiteX388" fmla="*/ 1507288 w 2785540"/>
                <a:gd name="connsiteY388" fmla="*/ 269739 h 2765597"/>
                <a:gd name="connsiteX389" fmla="*/ 1504359 w 2785540"/>
                <a:gd name="connsiteY389" fmla="*/ 271427 h 2765597"/>
                <a:gd name="connsiteX390" fmla="*/ 1501480 w 2785540"/>
                <a:gd name="connsiteY390" fmla="*/ 273164 h 2765597"/>
                <a:gd name="connsiteX391" fmla="*/ 1498551 w 2785540"/>
                <a:gd name="connsiteY391" fmla="*/ 274902 h 2765597"/>
                <a:gd name="connsiteX392" fmla="*/ 1495672 w 2785540"/>
                <a:gd name="connsiteY392" fmla="*/ 276639 h 2765597"/>
                <a:gd name="connsiteX393" fmla="*/ 1489815 w 2785540"/>
                <a:gd name="connsiteY393" fmla="*/ 280114 h 2765597"/>
                <a:gd name="connsiteX394" fmla="*/ 1486936 w 2785540"/>
                <a:gd name="connsiteY394" fmla="*/ 281851 h 2765597"/>
                <a:gd name="connsiteX395" fmla="*/ 1484007 w 2785540"/>
                <a:gd name="connsiteY395" fmla="*/ 283638 h 2765597"/>
                <a:gd name="connsiteX396" fmla="*/ 1481078 w 2785540"/>
                <a:gd name="connsiteY396" fmla="*/ 285376 h 2765597"/>
                <a:gd name="connsiteX397" fmla="*/ 1478199 w 2785540"/>
                <a:gd name="connsiteY397" fmla="*/ 287163 h 2765597"/>
                <a:gd name="connsiteX398" fmla="*/ 1475270 w 2785540"/>
                <a:gd name="connsiteY398" fmla="*/ 288900 h 2765597"/>
                <a:gd name="connsiteX399" fmla="*/ 1472342 w 2785540"/>
                <a:gd name="connsiteY399" fmla="*/ 290687 h 2765597"/>
                <a:gd name="connsiteX400" fmla="*/ 1469463 w 2785540"/>
                <a:gd name="connsiteY400" fmla="*/ 292474 h 2765597"/>
                <a:gd name="connsiteX401" fmla="*/ 1463605 w 2785540"/>
                <a:gd name="connsiteY401" fmla="*/ 296048 h 2765597"/>
                <a:gd name="connsiteX402" fmla="*/ 1460726 w 2785540"/>
                <a:gd name="connsiteY402" fmla="*/ 297835 h 2765597"/>
                <a:gd name="connsiteX403" fmla="*/ 1457797 w 2785540"/>
                <a:gd name="connsiteY403" fmla="*/ 299622 h 2765597"/>
                <a:gd name="connsiteX404" fmla="*/ 1454869 w 2785540"/>
                <a:gd name="connsiteY404" fmla="*/ 301459 h 2765597"/>
                <a:gd name="connsiteX405" fmla="*/ 1451990 w 2785540"/>
                <a:gd name="connsiteY405" fmla="*/ 303246 h 2765597"/>
                <a:gd name="connsiteX406" fmla="*/ 1449061 w 2785540"/>
                <a:gd name="connsiteY406" fmla="*/ 305082 h 2765597"/>
                <a:gd name="connsiteX407" fmla="*/ 1446132 w 2785540"/>
                <a:gd name="connsiteY407" fmla="*/ 306869 h 2765597"/>
                <a:gd name="connsiteX408" fmla="*/ 1443204 w 2785540"/>
                <a:gd name="connsiteY408" fmla="*/ 308706 h 2765597"/>
                <a:gd name="connsiteX409" fmla="*/ 1440325 w 2785540"/>
                <a:gd name="connsiteY409" fmla="*/ 310543 h 2765597"/>
                <a:gd name="connsiteX410" fmla="*/ 1437396 w 2785540"/>
                <a:gd name="connsiteY410" fmla="*/ 312379 h 2765597"/>
                <a:gd name="connsiteX411" fmla="*/ 1434467 w 2785540"/>
                <a:gd name="connsiteY411" fmla="*/ 314166 h 2765597"/>
                <a:gd name="connsiteX412" fmla="*/ 1431538 w 2785540"/>
                <a:gd name="connsiteY412" fmla="*/ 316053 h 2765597"/>
                <a:gd name="connsiteX413" fmla="*/ 1428659 w 2785540"/>
                <a:gd name="connsiteY413" fmla="*/ 317889 h 2765597"/>
                <a:gd name="connsiteX414" fmla="*/ 1422802 w 2785540"/>
                <a:gd name="connsiteY414" fmla="*/ 321563 h 2765597"/>
                <a:gd name="connsiteX415" fmla="*/ 1419923 w 2785540"/>
                <a:gd name="connsiteY415" fmla="*/ 323449 h 2765597"/>
                <a:gd name="connsiteX416" fmla="*/ 1416994 w 2785540"/>
                <a:gd name="connsiteY416" fmla="*/ 325286 h 2765597"/>
                <a:gd name="connsiteX417" fmla="*/ 1408208 w 2785540"/>
                <a:gd name="connsiteY417" fmla="*/ 330944 h 2765597"/>
                <a:gd name="connsiteX418" fmla="*/ 1405329 w 2785540"/>
                <a:gd name="connsiteY418" fmla="*/ 332781 h 2765597"/>
                <a:gd name="connsiteX419" fmla="*/ 1402400 w 2785540"/>
                <a:gd name="connsiteY419" fmla="*/ 334667 h 2765597"/>
                <a:gd name="connsiteX420" fmla="*/ 1399472 w 2785540"/>
                <a:gd name="connsiteY420" fmla="*/ 336603 h 2765597"/>
                <a:gd name="connsiteX421" fmla="*/ 1396543 w 2785540"/>
                <a:gd name="connsiteY421" fmla="*/ 338490 h 2765597"/>
                <a:gd name="connsiteX422" fmla="*/ 1393664 w 2785540"/>
                <a:gd name="connsiteY422" fmla="*/ 340376 h 2765597"/>
                <a:gd name="connsiteX423" fmla="*/ 1390735 w 2785540"/>
                <a:gd name="connsiteY423" fmla="*/ 342262 h 2765597"/>
                <a:gd name="connsiteX424" fmla="*/ 1384878 w 2785540"/>
                <a:gd name="connsiteY424" fmla="*/ 346134 h 2765597"/>
                <a:gd name="connsiteX425" fmla="*/ 1381999 w 2785540"/>
                <a:gd name="connsiteY425" fmla="*/ 348020 h 2765597"/>
                <a:gd name="connsiteX426" fmla="*/ 1373213 w 2785540"/>
                <a:gd name="connsiteY426" fmla="*/ 353828 h 2765597"/>
                <a:gd name="connsiteX427" fmla="*/ 1370334 w 2785540"/>
                <a:gd name="connsiteY427" fmla="*/ 355764 h 2765597"/>
                <a:gd name="connsiteX428" fmla="*/ 1361548 w 2785540"/>
                <a:gd name="connsiteY428" fmla="*/ 361572 h 2765597"/>
                <a:gd name="connsiteX429" fmla="*/ 1358668 w 2785540"/>
                <a:gd name="connsiteY429" fmla="*/ 363557 h 2765597"/>
                <a:gd name="connsiteX430" fmla="*/ 1355740 w 2785540"/>
                <a:gd name="connsiteY430" fmla="*/ 365493 h 2765597"/>
                <a:gd name="connsiteX431" fmla="*/ 1352811 w 2785540"/>
                <a:gd name="connsiteY431" fmla="*/ 367479 h 2765597"/>
                <a:gd name="connsiteX432" fmla="*/ 1349882 w 2785540"/>
                <a:gd name="connsiteY432" fmla="*/ 369415 h 2765597"/>
                <a:gd name="connsiteX433" fmla="*/ 1347003 w 2785540"/>
                <a:gd name="connsiteY433" fmla="*/ 371400 h 2765597"/>
                <a:gd name="connsiteX434" fmla="*/ 1338217 w 2785540"/>
                <a:gd name="connsiteY434" fmla="*/ 377357 h 2765597"/>
                <a:gd name="connsiteX435" fmla="*/ 1335338 w 2785540"/>
                <a:gd name="connsiteY435" fmla="*/ 379343 h 2765597"/>
                <a:gd name="connsiteX436" fmla="*/ 1329481 w 2785540"/>
                <a:gd name="connsiteY436" fmla="*/ 383314 h 2765597"/>
                <a:gd name="connsiteX437" fmla="*/ 1326602 w 2785540"/>
                <a:gd name="connsiteY437" fmla="*/ 385349 h 2765597"/>
                <a:gd name="connsiteX438" fmla="*/ 1323673 w 2785540"/>
                <a:gd name="connsiteY438" fmla="*/ 387335 h 2765597"/>
                <a:gd name="connsiteX439" fmla="*/ 1320744 w 2785540"/>
                <a:gd name="connsiteY439" fmla="*/ 389370 h 2765597"/>
                <a:gd name="connsiteX440" fmla="*/ 1317816 w 2785540"/>
                <a:gd name="connsiteY440" fmla="*/ 391355 h 2765597"/>
                <a:gd name="connsiteX441" fmla="*/ 1314937 w 2785540"/>
                <a:gd name="connsiteY441" fmla="*/ 393391 h 2765597"/>
                <a:gd name="connsiteX442" fmla="*/ 1309079 w 2785540"/>
                <a:gd name="connsiteY442" fmla="*/ 397461 h 2765597"/>
                <a:gd name="connsiteX443" fmla="*/ 1306200 w 2785540"/>
                <a:gd name="connsiteY443" fmla="*/ 399496 h 2765597"/>
                <a:gd name="connsiteX444" fmla="*/ 1303271 w 2785540"/>
                <a:gd name="connsiteY444" fmla="*/ 401531 h 2765597"/>
                <a:gd name="connsiteX445" fmla="*/ 1300392 w 2785540"/>
                <a:gd name="connsiteY445" fmla="*/ 403567 h 2765597"/>
                <a:gd name="connsiteX446" fmla="*/ 1297464 w 2785540"/>
                <a:gd name="connsiteY446" fmla="*/ 405602 h 2765597"/>
                <a:gd name="connsiteX447" fmla="*/ 1294535 w 2785540"/>
                <a:gd name="connsiteY447" fmla="*/ 407687 h 2765597"/>
                <a:gd name="connsiteX448" fmla="*/ 1291656 w 2785540"/>
                <a:gd name="connsiteY448" fmla="*/ 409722 h 2765597"/>
                <a:gd name="connsiteX449" fmla="*/ 1288727 w 2785540"/>
                <a:gd name="connsiteY449" fmla="*/ 411807 h 2765597"/>
                <a:gd name="connsiteX450" fmla="*/ 1285798 w 2785540"/>
                <a:gd name="connsiteY450" fmla="*/ 413842 h 2765597"/>
                <a:gd name="connsiteX451" fmla="*/ 1282919 w 2785540"/>
                <a:gd name="connsiteY451" fmla="*/ 415927 h 2765597"/>
                <a:gd name="connsiteX452" fmla="*/ 1279991 w 2785540"/>
                <a:gd name="connsiteY452" fmla="*/ 418012 h 2765597"/>
                <a:gd name="connsiteX453" fmla="*/ 1277112 w 2785540"/>
                <a:gd name="connsiteY453" fmla="*/ 420047 h 2765597"/>
                <a:gd name="connsiteX454" fmla="*/ 1274183 w 2785540"/>
                <a:gd name="connsiteY454" fmla="*/ 422132 h 2765597"/>
                <a:gd name="connsiteX455" fmla="*/ 1271304 w 2785540"/>
                <a:gd name="connsiteY455" fmla="*/ 424217 h 2765597"/>
                <a:gd name="connsiteX456" fmla="*/ 1268375 w 2785540"/>
                <a:gd name="connsiteY456" fmla="*/ 426301 h 2765597"/>
                <a:gd name="connsiteX457" fmla="*/ 1265496 w 2785540"/>
                <a:gd name="connsiteY457" fmla="*/ 428436 h 2765597"/>
                <a:gd name="connsiteX458" fmla="*/ 1262567 w 2785540"/>
                <a:gd name="connsiteY458" fmla="*/ 430521 h 2765597"/>
                <a:gd name="connsiteX459" fmla="*/ 1259688 w 2785540"/>
                <a:gd name="connsiteY459" fmla="*/ 432606 h 2765597"/>
                <a:gd name="connsiteX460" fmla="*/ 1256760 w 2785540"/>
                <a:gd name="connsiteY460" fmla="*/ 434740 h 2765597"/>
                <a:gd name="connsiteX461" fmla="*/ 1253881 w 2785540"/>
                <a:gd name="connsiteY461" fmla="*/ 436825 h 2765597"/>
                <a:gd name="connsiteX462" fmla="*/ 1250952 w 2785540"/>
                <a:gd name="connsiteY462" fmla="*/ 438959 h 2765597"/>
                <a:gd name="connsiteX463" fmla="*/ 1248073 w 2785540"/>
                <a:gd name="connsiteY463" fmla="*/ 441044 h 2765597"/>
                <a:gd name="connsiteX464" fmla="*/ 1245144 w 2785540"/>
                <a:gd name="connsiteY464" fmla="*/ 443179 h 2765597"/>
                <a:gd name="connsiteX465" fmla="*/ 1242265 w 2785540"/>
                <a:gd name="connsiteY465" fmla="*/ 445313 h 2765597"/>
                <a:gd name="connsiteX466" fmla="*/ 1239336 w 2785540"/>
                <a:gd name="connsiteY466" fmla="*/ 447448 h 2765597"/>
                <a:gd name="connsiteX467" fmla="*/ 1233578 w 2785540"/>
                <a:gd name="connsiteY467" fmla="*/ 451717 h 2765597"/>
                <a:gd name="connsiteX468" fmla="*/ 1230650 w 2785540"/>
                <a:gd name="connsiteY468" fmla="*/ 453851 h 2765597"/>
                <a:gd name="connsiteX469" fmla="*/ 1227770 w 2785540"/>
                <a:gd name="connsiteY469" fmla="*/ 456035 h 2765597"/>
                <a:gd name="connsiteX470" fmla="*/ 1224891 w 2785540"/>
                <a:gd name="connsiteY470" fmla="*/ 458170 h 2765597"/>
                <a:gd name="connsiteX471" fmla="*/ 1221963 w 2785540"/>
                <a:gd name="connsiteY471" fmla="*/ 460304 h 2765597"/>
                <a:gd name="connsiteX472" fmla="*/ 1219084 w 2785540"/>
                <a:gd name="connsiteY472" fmla="*/ 462488 h 2765597"/>
                <a:gd name="connsiteX473" fmla="*/ 1216205 w 2785540"/>
                <a:gd name="connsiteY473" fmla="*/ 464623 h 2765597"/>
                <a:gd name="connsiteX474" fmla="*/ 1213276 w 2785540"/>
                <a:gd name="connsiteY474" fmla="*/ 466807 h 2765597"/>
                <a:gd name="connsiteX475" fmla="*/ 1204639 w 2785540"/>
                <a:gd name="connsiteY475" fmla="*/ 473359 h 2765597"/>
                <a:gd name="connsiteX476" fmla="*/ 1201710 w 2785540"/>
                <a:gd name="connsiteY476" fmla="*/ 475543 h 2765597"/>
                <a:gd name="connsiteX477" fmla="*/ 1190194 w 2785540"/>
                <a:gd name="connsiteY477" fmla="*/ 484280 h 2765597"/>
                <a:gd name="connsiteX478" fmla="*/ 1187265 w 2785540"/>
                <a:gd name="connsiteY478" fmla="*/ 486514 h 2765597"/>
                <a:gd name="connsiteX479" fmla="*/ 1184386 w 2785540"/>
                <a:gd name="connsiteY479" fmla="*/ 488698 h 2765597"/>
                <a:gd name="connsiteX480" fmla="*/ 1181507 w 2785540"/>
                <a:gd name="connsiteY480" fmla="*/ 490932 h 2765597"/>
                <a:gd name="connsiteX481" fmla="*/ 1178628 w 2785540"/>
                <a:gd name="connsiteY481" fmla="*/ 493116 h 2765597"/>
                <a:gd name="connsiteX482" fmla="*/ 1152716 w 2785540"/>
                <a:gd name="connsiteY482" fmla="*/ 513220 h 2765597"/>
                <a:gd name="connsiteX483" fmla="*/ 1149887 w 2785540"/>
                <a:gd name="connsiteY483" fmla="*/ 515503 h 2765597"/>
                <a:gd name="connsiteX484" fmla="*/ 1147008 w 2785540"/>
                <a:gd name="connsiteY484" fmla="*/ 517737 h 2765597"/>
                <a:gd name="connsiteX485" fmla="*/ 1141250 w 2785540"/>
                <a:gd name="connsiteY485" fmla="*/ 522304 h 2765597"/>
                <a:gd name="connsiteX486" fmla="*/ 1138371 w 2785540"/>
                <a:gd name="connsiteY486" fmla="*/ 524537 h 2765597"/>
                <a:gd name="connsiteX487" fmla="*/ 1135492 w 2785540"/>
                <a:gd name="connsiteY487" fmla="*/ 526821 h 2765597"/>
                <a:gd name="connsiteX488" fmla="*/ 1132662 w 2785540"/>
                <a:gd name="connsiteY488" fmla="*/ 529104 h 2765597"/>
                <a:gd name="connsiteX489" fmla="*/ 1126904 w 2785540"/>
                <a:gd name="connsiteY489" fmla="*/ 533671 h 2765597"/>
                <a:gd name="connsiteX490" fmla="*/ 1124075 w 2785540"/>
                <a:gd name="connsiteY490" fmla="*/ 535954 h 2765597"/>
                <a:gd name="connsiteX491" fmla="*/ 1118317 w 2785540"/>
                <a:gd name="connsiteY491" fmla="*/ 540521 h 2765597"/>
                <a:gd name="connsiteX492" fmla="*/ 1115487 w 2785540"/>
                <a:gd name="connsiteY492" fmla="*/ 542854 h 2765597"/>
                <a:gd name="connsiteX493" fmla="*/ 1112608 w 2785540"/>
                <a:gd name="connsiteY493" fmla="*/ 545138 h 2765597"/>
                <a:gd name="connsiteX494" fmla="*/ 1109779 w 2785540"/>
                <a:gd name="connsiteY494" fmla="*/ 547421 h 2765597"/>
                <a:gd name="connsiteX495" fmla="*/ 1106900 w 2785540"/>
                <a:gd name="connsiteY495" fmla="*/ 549754 h 2765597"/>
                <a:gd name="connsiteX496" fmla="*/ 1104070 w 2785540"/>
                <a:gd name="connsiteY496" fmla="*/ 552087 h 2765597"/>
                <a:gd name="connsiteX497" fmla="*/ 1101191 w 2785540"/>
                <a:gd name="connsiteY497" fmla="*/ 554370 h 2765597"/>
                <a:gd name="connsiteX498" fmla="*/ 1098362 w 2785540"/>
                <a:gd name="connsiteY498" fmla="*/ 556704 h 2765597"/>
                <a:gd name="connsiteX499" fmla="*/ 1095483 w 2785540"/>
                <a:gd name="connsiteY499" fmla="*/ 559037 h 2765597"/>
                <a:gd name="connsiteX500" fmla="*/ 1089824 w 2785540"/>
                <a:gd name="connsiteY500" fmla="*/ 563703 h 2765597"/>
                <a:gd name="connsiteX501" fmla="*/ 1086945 w 2785540"/>
                <a:gd name="connsiteY501" fmla="*/ 566036 h 2765597"/>
                <a:gd name="connsiteX502" fmla="*/ 1081286 w 2785540"/>
                <a:gd name="connsiteY502" fmla="*/ 570702 h 2765597"/>
                <a:gd name="connsiteX503" fmla="*/ 1078407 w 2785540"/>
                <a:gd name="connsiteY503" fmla="*/ 573035 h 2765597"/>
                <a:gd name="connsiteX504" fmla="*/ 1075577 w 2785540"/>
                <a:gd name="connsiteY504" fmla="*/ 575418 h 2765597"/>
                <a:gd name="connsiteX505" fmla="*/ 1072748 w 2785540"/>
                <a:gd name="connsiteY505" fmla="*/ 577751 h 2765597"/>
                <a:gd name="connsiteX506" fmla="*/ 1069919 w 2785540"/>
                <a:gd name="connsiteY506" fmla="*/ 580133 h 2765597"/>
                <a:gd name="connsiteX507" fmla="*/ 1067089 w 2785540"/>
                <a:gd name="connsiteY507" fmla="*/ 582466 h 2765597"/>
                <a:gd name="connsiteX508" fmla="*/ 1064210 w 2785540"/>
                <a:gd name="connsiteY508" fmla="*/ 584849 h 2765597"/>
                <a:gd name="connsiteX509" fmla="*/ 1061381 w 2785540"/>
                <a:gd name="connsiteY509" fmla="*/ 587182 h 2765597"/>
                <a:gd name="connsiteX510" fmla="*/ 1041575 w 2785540"/>
                <a:gd name="connsiteY510" fmla="*/ 603861 h 2765597"/>
                <a:gd name="connsiteX511" fmla="*/ 1038795 w 2785540"/>
                <a:gd name="connsiteY511" fmla="*/ 606243 h 2765597"/>
                <a:gd name="connsiteX512" fmla="*/ 1035965 w 2785540"/>
                <a:gd name="connsiteY512" fmla="*/ 608676 h 2765597"/>
                <a:gd name="connsiteX513" fmla="*/ 1033136 w 2785540"/>
                <a:gd name="connsiteY513" fmla="*/ 611058 h 2765597"/>
                <a:gd name="connsiteX514" fmla="*/ 1030307 w 2785540"/>
                <a:gd name="connsiteY514" fmla="*/ 613491 h 2765597"/>
                <a:gd name="connsiteX515" fmla="*/ 1027527 w 2785540"/>
                <a:gd name="connsiteY515" fmla="*/ 615873 h 2765597"/>
                <a:gd name="connsiteX516" fmla="*/ 1024697 w 2785540"/>
                <a:gd name="connsiteY516" fmla="*/ 618306 h 2765597"/>
                <a:gd name="connsiteX517" fmla="*/ 1021868 w 2785540"/>
                <a:gd name="connsiteY517" fmla="*/ 620688 h 2765597"/>
                <a:gd name="connsiteX518" fmla="*/ 1019088 w 2785540"/>
                <a:gd name="connsiteY518" fmla="*/ 623121 h 2765597"/>
                <a:gd name="connsiteX519" fmla="*/ 1013429 w 2785540"/>
                <a:gd name="connsiteY519" fmla="*/ 627985 h 2765597"/>
                <a:gd name="connsiteX520" fmla="*/ 1010650 w 2785540"/>
                <a:gd name="connsiteY520" fmla="*/ 630418 h 2765597"/>
                <a:gd name="connsiteX521" fmla="*/ 1007820 w 2785540"/>
                <a:gd name="connsiteY521" fmla="*/ 632850 h 2765597"/>
                <a:gd name="connsiteX522" fmla="*/ 1002261 w 2785540"/>
                <a:gd name="connsiteY522" fmla="*/ 637715 h 2765597"/>
                <a:gd name="connsiteX523" fmla="*/ 999431 w 2785540"/>
                <a:gd name="connsiteY523" fmla="*/ 640147 h 2765597"/>
                <a:gd name="connsiteX524" fmla="*/ 996651 w 2785540"/>
                <a:gd name="connsiteY524" fmla="*/ 642579 h 2765597"/>
                <a:gd name="connsiteX525" fmla="*/ 993822 w 2785540"/>
                <a:gd name="connsiteY525" fmla="*/ 645012 h 2765597"/>
                <a:gd name="connsiteX526" fmla="*/ 991042 w 2785540"/>
                <a:gd name="connsiteY526" fmla="*/ 647494 h 2765597"/>
                <a:gd name="connsiteX527" fmla="*/ 988262 w 2785540"/>
                <a:gd name="connsiteY527" fmla="*/ 649926 h 2765597"/>
                <a:gd name="connsiteX528" fmla="*/ 985483 w 2785540"/>
                <a:gd name="connsiteY528" fmla="*/ 652408 h 2765597"/>
                <a:gd name="connsiteX529" fmla="*/ 982703 w 2785540"/>
                <a:gd name="connsiteY529" fmla="*/ 654840 h 2765597"/>
                <a:gd name="connsiteX530" fmla="*/ 979873 w 2785540"/>
                <a:gd name="connsiteY530" fmla="*/ 657322 h 2765597"/>
                <a:gd name="connsiteX531" fmla="*/ 977094 w 2785540"/>
                <a:gd name="connsiteY531" fmla="*/ 659804 h 2765597"/>
                <a:gd name="connsiteX532" fmla="*/ 974314 w 2785540"/>
                <a:gd name="connsiteY532" fmla="*/ 662236 h 2765597"/>
                <a:gd name="connsiteX533" fmla="*/ 960415 w 2785540"/>
                <a:gd name="connsiteY533" fmla="*/ 674646 h 2765597"/>
                <a:gd name="connsiteX534" fmla="*/ 957685 w 2785540"/>
                <a:gd name="connsiteY534" fmla="*/ 677128 h 2765597"/>
                <a:gd name="connsiteX535" fmla="*/ 954905 w 2785540"/>
                <a:gd name="connsiteY535" fmla="*/ 679660 h 2765597"/>
                <a:gd name="connsiteX536" fmla="*/ 949345 w 2785540"/>
                <a:gd name="connsiteY536" fmla="*/ 684624 h 2765597"/>
                <a:gd name="connsiteX537" fmla="*/ 946615 w 2785540"/>
                <a:gd name="connsiteY537" fmla="*/ 687155 h 2765597"/>
                <a:gd name="connsiteX538" fmla="*/ 943835 w 2785540"/>
                <a:gd name="connsiteY538" fmla="*/ 689637 h 2765597"/>
                <a:gd name="connsiteX539" fmla="*/ 941056 w 2785540"/>
                <a:gd name="connsiteY539" fmla="*/ 692169 h 2765597"/>
                <a:gd name="connsiteX540" fmla="*/ 938326 w 2785540"/>
                <a:gd name="connsiteY540" fmla="*/ 694651 h 2765597"/>
                <a:gd name="connsiteX541" fmla="*/ 935546 w 2785540"/>
                <a:gd name="connsiteY541" fmla="*/ 697182 h 2765597"/>
                <a:gd name="connsiteX542" fmla="*/ 932816 w 2785540"/>
                <a:gd name="connsiteY542" fmla="*/ 699664 h 2765597"/>
                <a:gd name="connsiteX543" fmla="*/ 930036 w 2785540"/>
                <a:gd name="connsiteY543" fmla="*/ 702196 h 2765597"/>
                <a:gd name="connsiteX544" fmla="*/ 924576 w 2785540"/>
                <a:gd name="connsiteY544" fmla="*/ 707259 h 2765597"/>
                <a:gd name="connsiteX545" fmla="*/ 921796 w 2785540"/>
                <a:gd name="connsiteY545" fmla="*/ 709791 h 2765597"/>
                <a:gd name="connsiteX546" fmla="*/ 916336 w 2785540"/>
                <a:gd name="connsiteY546" fmla="*/ 714854 h 2765597"/>
                <a:gd name="connsiteX547" fmla="*/ 913556 w 2785540"/>
                <a:gd name="connsiteY547" fmla="*/ 717386 h 2765597"/>
                <a:gd name="connsiteX548" fmla="*/ 908095 w 2785540"/>
                <a:gd name="connsiteY548" fmla="*/ 722449 h 2765597"/>
                <a:gd name="connsiteX549" fmla="*/ 905365 w 2785540"/>
                <a:gd name="connsiteY549" fmla="*/ 725030 h 2765597"/>
                <a:gd name="connsiteX550" fmla="*/ 899905 w 2785540"/>
                <a:gd name="connsiteY550" fmla="*/ 730093 h 2765597"/>
                <a:gd name="connsiteX551" fmla="*/ 897175 w 2785540"/>
                <a:gd name="connsiteY551" fmla="*/ 732674 h 2765597"/>
                <a:gd name="connsiteX552" fmla="*/ 894445 w 2785540"/>
                <a:gd name="connsiteY552" fmla="*/ 735206 h 2765597"/>
                <a:gd name="connsiteX553" fmla="*/ 891715 w 2785540"/>
                <a:gd name="connsiteY553" fmla="*/ 737787 h 2765597"/>
                <a:gd name="connsiteX554" fmla="*/ 889034 w 2785540"/>
                <a:gd name="connsiteY554" fmla="*/ 740369 h 2765597"/>
                <a:gd name="connsiteX555" fmla="*/ 886304 w 2785540"/>
                <a:gd name="connsiteY555" fmla="*/ 742900 h 2765597"/>
                <a:gd name="connsiteX556" fmla="*/ 880844 w 2785540"/>
                <a:gd name="connsiteY556" fmla="*/ 748063 h 2765597"/>
                <a:gd name="connsiteX557" fmla="*/ 878163 w 2785540"/>
                <a:gd name="connsiteY557" fmla="*/ 750644 h 2765597"/>
                <a:gd name="connsiteX558" fmla="*/ 875433 w 2785540"/>
                <a:gd name="connsiteY558" fmla="*/ 753225 h 2765597"/>
                <a:gd name="connsiteX559" fmla="*/ 872752 w 2785540"/>
                <a:gd name="connsiteY559" fmla="*/ 755806 h 2765597"/>
                <a:gd name="connsiteX560" fmla="*/ 870022 w 2785540"/>
                <a:gd name="connsiteY560" fmla="*/ 758388 h 2765597"/>
                <a:gd name="connsiteX561" fmla="*/ 867342 w 2785540"/>
                <a:gd name="connsiteY561" fmla="*/ 760969 h 2765597"/>
                <a:gd name="connsiteX562" fmla="*/ 864612 w 2785540"/>
                <a:gd name="connsiteY562" fmla="*/ 763550 h 2765597"/>
                <a:gd name="connsiteX563" fmla="*/ 859251 w 2785540"/>
                <a:gd name="connsiteY563" fmla="*/ 768713 h 2765597"/>
                <a:gd name="connsiteX564" fmla="*/ 856521 w 2785540"/>
                <a:gd name="connsiteY564" fmla="*/ 771343 h 2765597"/>
                <a:gd name="connsiteX565" fmla="*/ 851160 w 2785540"/>
                <a:gd name="connsiteY565" fmla="*/ 776506 h 2765597"/>
                <a:gd name="connsiteX566" fmla="*/ 848479 w 2785540"/>
                <a:gd name="connsiteY566" fmla="*/ 779137 h 2765597"/>
                <a:gd name="connsiteX567" fmla="*/ 845799 w 2785540"/>
                <a:gd name="connsiteY567" fmla="*/ 781718 h 2765597"/>
                <a:gd name="connsiteX568" fmla="*/ 840438 w 2785540"/>
                <a:gd name="connsiteY568" fmla="*/ 786980 h 2765597"/>
                <a:gd name="connsiteX569" fmla="*/ 837757 w 2785540"/>
                <a:gd name="connsiteY569" fmla="*/ 789561 h 2765597"/>
                <a:gd name="connsiteX570" fmla="*/ 832396 w 2785540"/>
                <a:gd name="connsiteY570" fmla="*/ 794823 h 2765597"/>
                <a:gd name="connsiteX571" fmla="*/ 829765 w 2785540"/>
                <a:gd name="connsiteY571" fmla="*/ 797454 h 2765597"/>
                <a:gd name="connsiteX572" fmla="*/ 827085 w 2785540"/>
                <a:gd name="connsiteY572" fmla="*/ 800084 h 2765597"/>
                <a:gd name="connsiteX573" fmla="*/ 824404 w 2785540"/>
                <a:gd name="connsiteY573" fmla="*/ 802666 h 2765597"/>
                <a:gd name="connsiteX574" fmla="*/ 821773 w 2785540"/>
                <a:gd name="connsiteY574" fmla="*/ 805297 h 2765597"/>
                <a:gd name="connsiteX575" fmla="*/ 819093 w 2785540"/>
                <a:gd name="connsiteY575" fmla="*/ 807927 h 2765597"/>
                <a:gd name="connsiteX576" fmla="*/ 811151 w 2785540"/>
                <a:gd name="connsiteY576" fmla="*/ 815870 h 2765597"/>
                <a:gd name="connsiteX577" fmla="*/ 808470 w 2785540"/>
                <a:gd name="connsiteY577" fmla="*/ 818501 h 2765597"/>
                <a:gd name="connsiteX578" fmla="*/ 805839 w 2785540"/>
                <a:gd name="connsiteY578" fmla="*/ 821131 h 2765597"/>
                <a:gd name="connsiteX579" fmla="*/ 803208 w 2785540"/>
                <a:gd name="connsiteY579" fmla="*/ 823812 h 2765597"/>
                <a:gd name="connsiteX580" fmla="*/ 800528 w 2785540"/>
                <a:gd name="connsiteY580" fmla="*/ 826443 h 2765597"/>
                <a:gd name="connsiteX581" fmla="*/ 797897 w 2785540"/>
                <a:gd name="connsiteY581" fmla="*/ 829123 h 2765597"/>
                <a:gd name="connsiteX582" fmla="*/ 795266 w 2785540"/>
                <a:gd name="connsiteY582" fmla="*/ 831754 h 2765597"/>
                <a:gd name="connsiteX583" fmla="*/ 792635 w 2785540"/>
                <a:gd name="connsiteY583" fmla="*/ 834435 h 2765597"/>
                <a:gd name="connsiteX584" fmla="*/ 790004 w 2785540"/>
                <a:gd name="connsiteY584" fmla="*/ 837066 h 2765597"/>
                <a:gd name="connsiteX585" fmla="*/ 784743 w 2785540"/>
                <a:gd name="connsiteY585" fmla="*/ 842427 h 2765597"/>
                <a:gd name="connsiteX586" fmla="*/ 782112 w 2785540"/>
                <a:gd name="connsiteY586" fmla="*/ 845058 h 2765597"/>
                <a:gd name="connsiteX587" fmla="*/ 779530 w 2785540"/>
                <a:gd name="connsiteY587" fmla="*/ 847738 h 2765597"/>
                <a:gd name="connsiteX588" fmla="*/ 771638 w 2785540"/>
                <a:gd name="connsiteY588" fmla="*/ 855780 h 2765597"/>
                <a:gd name="connsiteX589" fmla="*/ 769057 w 2785540"/>
                <a:gd name="connsiteY589" fmla="*/ 858460 h 2765597"/>
                <a:gd name="connsiteX590" fmla="*/ 766426 w 2785540"/>
                <a:gd name="connsiteY590" fmla="*/ 861141 h 2765597"/>
                <a:gd name="connsiteX591" fmla="*/ 761263 w 2785540"/>
                <a:gd name="connsiteY591" fmla="*/ 866502 h 2765597"/>
                <a:gd name="connsiteX592" fmla="*/ 758632 w 2785540"/>
                <a:gd name="connsiteY592" fmla="*/ 869182 h 2765597"/>
                <a:gd name="connsiteX593" fmla="*/ 753470 w 2785540"/>
                <a:gd name="connsiteY593" fmla="*/ 874543 h 2765597"/>
                <a:gd name="connsiteX594" fmla="*/ 750839 w 2785540"/>
                <a:gd name="connsiteY594" fmla="*/ 877273 h 2765597"/>
                <a:gd name="connsiteX595" fmla="*/ 745677 w 2785540"/>
                <a:gd name="connsiteY595" fmla="*/ 882634 h 2765597"/>
                <a:gd name="connsiteX596" fmla="*/ 743095 w 2785540"/>
                <a:gd name="connsiteY596" fmla="*/ 885365 h 2765597"/>
                <a:gd name="connsiteX597" fmla="*/ 740514 w 2785540"/>
                <a:gd name="connsiteY597" fmla="*/ 888045 h 2765597"/>
                <a:gd name="connsiteX598" fmla="*/ 737933 w 2785540"/>
                <a:gd name="connsiteY598" fmla="*/ 890775 h 2765597"/>
                <a:gd name="connsiteX599" fmla="*/ 735401 w 2785540"/>
                <a:gd name="connsiteY599" fmla="*/ 893456 h 2765597"/>
                <a:gd name="connsiteX600" fmla="*/ 732820 w 2785540"/>
                <a:gd name="connsiteY600" fmla="*/ 896186 h 2765597"/>
                <a:gd name="connsiteX601" fmla="*/ 730239 w 2785540"/>
                <a:gd name="connsiteY601" fmla="*/ 898866 h 2765597"/>
                <a:gd name="connsiteX602" fmla="*/ 727658 w 2785540"/>
                <a:gd name="connsiteY602" fmla="*/ 901597 h 2765597"/>
                <a:gd name="connsiteX603" fmla="*/ 725126 w 2785540"/>
                <a:gd name="connsiteY603" fmla="*/ 904327 h 2765597"/>
                <a:gd name="connsiteX604" fmla="*/ 722545 w 2785540"/>
                <a:gd name="connsiteY604" fmla="*/ 907057 h 2765597"/>
                <a:gd name="connsiteX605" fmla="*/ 720013 w 2785540"/>
                <a:gd name="connsiteY605" fmla="*/ 909737 h 2765597"/>
                <a:gd name="connsiteX606" fmla="*/ 717432 w 2785540"/>
                <a:gd name="connsiteY606" fmla="*/ 912468 h 2765597"/>
                <a:gd name="connsiteX607" fmla="*/ 712369 w 2785540"/>
                <a:gd name="connsiteY607" fmla="*/ 917928 h 2765597"/>
                <a:gd name="connsiteX608" fmla="*/ 709788 w 2785540"/>
                <a:gd name="connsiteY608" fmla="*/ 920658 h 2765597"/>
                <a:gd name="connsiteX609" fmla="*/ 699661 w 2785540"/>
                <a:gd name="connsiteY609" fmla="*/ 931579 h 2765597"/>
                <a:gd name="connsiteX610" fmla="*/ 697130 w 2785540"/>
                <a:gd name="connsiteY610" fmla="*/ 934358 h 2765597"/>
                <a:gd name="connsiteX611" fmla="*/ 692067 w 2785540"/>
                <a:gd name="connsiteY611" fmla="*/ 939819 h 2765597"/>
                <a:gd name="connsiteX612" fmla="*/ 689585 w 2785540"/>
                <a:gd name="connsiteY612" fmla="*/ 942549 h 2765597"/>
                <a:gd name="connsiteX613" fmla="*/ 687053 w 2785540"/>
                <a:gd name="connsiteY613" fmla="*/ 945329 h 2765597"/>
                <a:gd name="connsiteX614" fmla="*/ 684521 w 2785540"/>
                <a:gd name="connsiteY614" fmla="*/ 948059 h 2765597"/>
                <a:gd name="connsiteX615" fmla="*/ 682040 w 2785540"/>
                <a:gd name="connsiteY615" fmla="*/ 950789 h 2765597"/>
                <a:gd name="connsiteX616" fmla="*/ 679508 w 2785540"/>
                <a:gd name="connsiteY616" fmla="*/ 953569 h 2765597"/>
                <a:gd name="connsiteX617" fmla="*/ 677026 w 2785540"/>
                <a:gd name="connsiteY617" fmla="*/ 956299 h 2765597"/>
                <a:gd name="connsiteX618" fmla="*/ 674494 w 2785540"/>
                <a:gd name="connsiteY618" fmla="*/ 959079 h 2765597"/>
                <a:gd name="connsiteX619" fmla="*/ 672012 w 2785540"/>
                <a:gd name="connsiteY619" fmla="*/ 961809 h 2765597"/>
                <a:gd name="connsiteX620" fmla="*/ 667049 w 2785540"/>
                <a:gd name="connsiteY620" fmla="*/ 967369 h 2765597"/>
                <a:gd name="connsiteX621" fmla="*/ 664567 w 2785540"/>
                <a:gd name="connsiteY621" fmla="*/ 970099 h 2765597"/>
                <a:gd name="connsiteX622" fmla="*/ 659603 w 2785540"/>
                <a:gd name="connsiteY622" fmla="*/ 975658 h 2765597"/>
                <a:gd name="connsiteX623" fmla="*/ 657121 w 2785540"/>
                <a:gd name="connsiteY623" fmla="*/ 978388 h 2765597"/>
                <a:gd name="connsiteX624" fmla="*/ 649675 w 2785540"/>
                <a:gd name="connsiteY624" fmla="*/ 986728 h 2765597"/>
                <a:gd name="connsiteX625" fmla="*/ 647243 w 2785540"/>
                <a:gd name="connsiteY625" fmla="*/ 989508 h 2765597"/>
                <a:gd name="connsiteX626" fmla="*/ 642279 w 2785540"/>
                <a:gd name="connsiteY626" fmla="*/ 995067 h 2765597"/>
                <a:gd name="connsiteX627" fmla="*/ 637414 w 2785540"/>
                <a:gd name="connsiteY627" fmla="*/ 1000627 h 2765597"/>
                <a:gd name="connsiteX628" fmla="*/ 634932 w 2785540"/>
                <a:gd name="connsiteY628" fmla="*/ 1003407 h 2765597"/>
                <a:gd name="connsiteX629" fmla="*/ 630068 w 2785540"/>
                <a:gd name="connsiteY629" fmla="*/ 1008966 h 2765597"/>
                <a:gd name="connsiteX630" fmla="*/ 627635 w 2785540"/>
                <a:gd name="connsiteY630" fmla="*/ 1011796 h 2765597"/>
                <a:gd name="connsiteX631" fmla="*/ 625153 w 2785540"/>
                <a:gd name="connsiteY631" fmla="*/ 1014575 h 2765597"/>
                <a:gd name="connsiteX632" fmla="*/ 622721 w 2785540"/>
                <a:gd name="connsiteY632" fmla="*/ 1017355 h 2765597"/>
                <a:gd name="connsiteX633" fmla="*/ 620338 w 2785540"/>
                <a:gd name="connsiteY633" fmla="*/ 1020135 h 2765597"/>
                <a:gd name="connsiteX634" fmla="*/ 617906 w 2785540"/>
                <a:gd name="connsiteY634" fmla="*/ 1022964 h 2765597"/>
                <a:gd name="connsiteX635" fmla="*/ 613041 w 2785540"/>
                <a:gd name="connsiteY635" fmla="*/ 1028524 h 2765597"/>
                <a:gd name="connsiteX636" fmla="*/ 610659 w 2785540"/>
                <a:gd name="connsiteY636" fmla="*/ 1031353 h 2765597"/>
                <a:gd name="connsiteX637" fmla="*/ 608226 w 2785540"/>
                <a:gd name="connsiteY637" fmla="*/ 1034133 h 2765597"/>
                <a:gd name="connsiteX638" fmla="*/ 605794 w 2785540"/>
                <a:gd name="connsiteY638" fmla="*/ 1036963 h 2765597"/>
                <a:gd name="connsiteX639" fmla="*/ 603411 w 2785540"/>
                <a:gd name="connsiteY639" fmla="*/ 1039742 h 2765597"/>
                <a:gd name="connsiteX640" fmla="*/ 601029 w 2785540"/>
                <a:gd name="connsiteY640" fmla="*/ 1042572 h 2765597"/>
                <a:gd name="connsiteX641" fmla="*/ 598596 w 2785540"/>
                <a:gd name="connsiteY641" fmla="*/ 1045352 h 2765597"/>
                <a:gd name="connsiteX642" fmla="*/ 596214 w 2785540"/>
                <a:gd name="connsiteY642" fmla="*/ 1048181 h 2765597"/>
                <a:gd name="connsiteX643" fmla="*/ 593831 w 2785540"/>
                <a:gd name="connsiteY643" fmla="*/ 1050961 h 2765597"/>
                <a:gd name="connsiteX644" fmla="*/ 586683 w 2785540"/>
                <a:gd name="connsiteY644" fmla="*/ 1059449 h 2765597"/>
                <a:gd name="connsiteX645" fmla="*/ 584300 w 2785540"/>
                <a:gd name="connsiteY645" fmla="*/ 1062229 h 2765597"/>
                <a:gd name="connsiteX646" fmla="*/ 579535 w 2785540"/>
                <a:gd name="connsiteY646" fmla="*/ 1067888 h 2765597"/>
                <a:gd name="connsiteX647" fmla="*/ 577202 w 2785540"/>
                <a:gd name="connsiteY647" fmla="*/ 1070717 h 2765597"/>
                <a:gd name="connsiteX648" fmla="*/ 574819 w 2785540"/>
                <a:gd name="connsiteY648" fmla="*/ 1073547 h 2765597"/>
                <a:gd name="connsiteX649" fmla="*/ 572486 w 2785540"/>
                <a:gd name="connsiteY649" fmla="*/ 1076327 h 2765597"/>
                <a:gd name="connsiteX650" fmla="*/ 570104 w 2785540"/>
                <a:gd name="connsiteY650" fmla="*/ 1079156 h 2765597"/>
                <a:gd name="connsiteX651" fmla="*/ 567771 w 2785540"/>
                <a:gd name="connsiteY651" fmla="*/ 1081985 h 2765597"/>
                <a:gd name="connsiteX652" fmla="*/ 565388 w 2785540"/>
                <a:gd name="connsiteY652" fmla="*/ 1084815 h 2765597"/>
                <a:gd name="connsiteX653" fmla="*/ 553723 w 2785540"/>
                <a:gd name="connsiteY653" fmla="*/ 1098962 h 2765597"/>
                <a:gd name="connsiteX654" fmla="*/ 551390 w 2785540"/>
                <a:gd name="connsiteY654" fmla="*/ 1101841 h 2765597"/>
                <a:gd name="connsiteX655" fmla="*/ 549057 w 2785540"/>
                <a:gd name="connsiteY655" fmla="*/ 1104671 h 2765597"/>
                <a:gd name="connsiteX656" fmla="*/ 546773 w 2785540"/>
                <a:gd name="connsiteY656" fmla="*/ 1107500 h 2765597"/>
                <a:gd name="connsiteX657" fmla="*/ 542107 w 2785540"/>
                <a:gd name="connsiteY657" fmla="*/ 1113159 h 2765597"/>
                <a:gd name="connsiteX658" fmla="*/ 539824 w 2785540"/>
                <a:gd name="connsiteY658" fmla="*/ 1115988 h 2765597"/>
                <a:gd name="connsiteX659" fmla="*/ 537491 w 2785540"/>
                <a:gd name="connsiteY659" fmla="*/ 1118867 h 2765597"/>
                <a:gd name="connsiteX660" fmla="*/ 532924 w 2785540"/>
                <a:gd name="connsiteY660" fmla="*/ 1124526 h 2765597"/>
                <a:gd name="connsiteX661" fmla="*/ 530641 w 2785540"/>
                <a:gd name="connsiteY661" fmla="*/ 1127405 h 2765597"/>
                <a:gd name="connsiteX662" fmla="*/ 528357 w 2785540"/>
                <a:gd name="connsiteY662" fmla="*/ 1130235 h 2765597"/>
                <a:gd name="connsiteX663" fmla="*/ 526024 w 2785540"/>
                <a:gd name="connsiteY663" fmla="*/ 1133064 h 2765597"/>
                <a:gd name="connsiteX664" fmla="*/ 523790 w 2785540"/>
                <a:gd name="connsiteY664" fmla="*/ 1135943 h 2765597"/>
                <a:gd name="connsiteX665" fmla="*/ 521507 w 2785540"/>
                <a:gd name="connsiteY665" fmla="*/ 1138773 h 2765597"/>
                <a:gd name="connsiteX666" fmla="*/ 519224 w 2785540"/>
                <a:gd name="connsiteY666" fmla="*/ 1141652 h 2765597"/>
                <a:gd name="connsiteX667" fmla="*/ 516940 w 2785540"/>
                <a:gd name="connsiteY667" fmla="*/ 1144481 h 2765597"/>
                <a:gd name="connsiteX668" fmla="*/ 514657 w 2785540"/>
                <a:gd name="connsiteY668" fmla="*/ 1147360 h 2765597"/>
                <a:gd name="connsiteX669" fmla="*/ 512423 w 2785540"/>
                <a:gd name="connsiteY669" fmla="*/ 1150190 h 2765597"/>
                <a:gd name="connsiteX670" fmla="*/ 510140 w 2785540"/>
                <a:gd name="connsiteY670" fmla="*/ 1153069 h 2765597"/>
                <a:gd name="connsiteX671" fmla="*/ 507906 w 2785540"/>
                <a:gd name="connsiteY671" fmla="*/ 1155898 h 2765597"/>
                <a:gd name="connsiteX672" fmla="*/ 505672 w 2785540"/>
                <a:gd name="connsiteY672" fmla="*/ 1158777 h 2765597"/>
                <a:gd name="connsiteX673" fmla="*/ 503389 w 2785540"/>
                <a:gd name="connsiteY673" fmla="*/ 1161607 h 2765597"/>
                <a:gd name="connsiteX674" fmla="*/ 498921 w 2785540"/>
                <a:gd name="connsiteY674" fmla="*/ 1167365 h 2765597"/>
                <a:gd name="connsiteX675" fmla="*/ 496688 w 2785540"/>
                <a:gd name="connsiteY675" fmla="*/ 1170194 h 2765597"/>
                <a:gd name="connsiteX676" fmla="*/ 494454 w 2785540"/>
                <a:gd name="connsiteY676" fmla="*/ 1173073 h 2765597"/>
                <a:gd name="connsiteX677" fmla="*/ 492220 w 2785540"/>
                <a:gd name="connsiteY677" fmla="*/ 1175903 h 2765597"/>
                <a:gd name="connsiteX678" fmla="*/ 489986 w 2785540"/>
                <a:gd name="connsiteY678" fmla="*/ 1178782 h 2765597"/>
                <a:gd name="connsiteX679" fmla="*/ 487802 w 2785540"/>
                <a:gd name="connsiteY679" fmla="*/ 1181661 h 2765597"/>
                <a:gd name="connsiteX680" fmla="*/ 485568 w 2785540"/>
                <a:gd name="connsiteY680" fmla="*/ 1184540 h 2765597"/>
                <a:gd name="connsiteX681" fmla="*/ 483384 w 2785540"/>
                <a:gd name="connsiteY681" fmla="*/ 1187369 h 2765597"/>
                <a:gd name="connsiteX682" fmla="*/ 481151 w 2785540"/>
                <a:gd name="connsiteY682" fmla="*/ 1190249 h 2765597"/>
                <a:gd name="connsiteX683" fmla="*/ 478966 w 2785540"/>
                <a:gd name="connsiteY683" fmla="*/ 1193128 h 2765597"/>
                <a:gd name="connsiteX684" fmla="*/ 476733 w 2785540"/>
                <a:gd name="connsiteY684" fmla="*/ 1196007 h 2765597"/>
                <a:gd name="connsiteX685" fmla="*/ 474549 w 2785540"/>
                <a:gd name="connsiteY685" fmla="*/ 1198886 h 2765597"/>
                <a:gd name="connsiteX686" fmla="*/ 472365 w 2785540"/>
                <a:gd name="connsiteY686" fmla="*/ 1201715 h 2765597"/>
                <a:gd name="connsiteX687" fmla="*/ 461444 w 2785540"/>
                <a:gd name="connsiteY687" fmla="*/ 1216111 h 2765597"/>
                <a:gd name="connsiteX688" fmla="*/ 459309 w 2785540"/>
                <a:gd name="connsiteY688" fmla="*/ 1218990 h 2765597"/>
                <a:gd name="connsiteX689" fmla="*/ 457125 w 2785540"/>
                <a:gd name="connsiteY689" fmla="*/ 1221869 h 2765597"/>
                <a:gd name="connsiteX690" fmla="*/ 454991 w 2785540"/>
                <a:gd name="connsiteY690" fmla="*/ 1224748 h 2765597"/>
                <a:gd name="connsiteX691" fmla="*/ 452807 w 2785540"/>
                <a:gd name="connsiteY691" fmla="*/ 1227627 h 2765597"/>
                <a:gd name="connsiteX692" fmla="*/ 433596 w 2785540"/>
                <a:gd name="connsiteY692" fmla="*/ 1253538 h 2765597"/>
                <a:gd name="connsiteX693" fmla="*/ 431512 w 2785540"/>
                <a:gd name="connsiteY693" fmla="*/ 1256418 h 2765597"/>
                <a:gd name="connsiteX694" fmla="*/ 429377 w 2785540"/>
                <a:gd name="connsiteY694" fmla="*/ 1259297 h 2765597"/>
                <a:gd name="connsiteX695" fmla="*/ 425207 w 2785540"/>
                <a:gd name="connsiteY695" fmla="*/ 1265055 h 2765597"/>
                <a:gd name="connsiteX696" fmla="*/ 423073 w 2785540"/>
                <a:gd name="connsiteY696" fmla="*/ 1267934 h 2765597"/>
                <a:gd name="connsiteX697" fmla="*/ 420988 w 2785540"/>
                <a:gd name="connsiteY697" fmla="*/ 1270863 h 2765597"/>
                <a:gd name="connsiteX698" fmla="*/ 414734 w 2785540"/>
                <a:gd name="connsiteY698" fmla="*/ 1279500 h 2765597"/>
                <a:gd name="connsiteX699" fmla="*/ 412698 w 2785540"/>
                <a:gd name="connsiteY699" fmla="*/ 1282379 h 2765597"/>
                <a:gd name="connsiteX700" fmla="*/ 410614 w 2785540"/>
                <a:gd name="connsiteY700" fmla="*/ 1285258 h 2765597"/>
                <a:gd name="connsiteX701" fmla="*/ 408529 w 2785540"/>
                <a:gd name="connsiteY701" fmla="*/ 1288187 h 2765597"/>
                <a:gd name="connsiteX702" fmla="*/ 406494 w 2785540"/>
                <a:gd name="connsiteY702" fmla="*/ 1291066 h 2765597"/>
                <a:gd name="connsiteX703" fmla="*/ 404409 w 2785540"/>
                <a:gd name="connsiteY703" fmla="*/ 1293945 h 2765597"/>
                <a:gd name="connsiteX704" fmla="*/ 402374 w 2785540"/>
                <a:gd name="connsiteY704" fmla="*/ 1296824 h 2765597"/>
                <a:gd name="connsiteX705" fmla="*/ 400338 w 2785540"/>
                <a:gd name="connsiteY705" fmla="*/ 1299753 h 2765597"/>
                <a:gd name="connsiteX706" fmla="*/ 398254 w 2785540"/>
                <a:gd name="connsiteY706" fmla="*/ 1302632 h 2765597"/>
                <a:gd name="connsiteX707" fmla="*/ 394183 w 2785540"/>
                <a:gd name="connsiteY707" fmla="*/ 1308390 h 2765597"/>
                <a:gd name="connsiteX708" fmla="*/ 392148 w 2785540"/>
                <a:gd name="connsiteY708" fmla="*/ 1311319 h 2765597"/>
                <a:gd name="connsiteX709" fmla="*/ 390162 w 2785540"/>
                <a:gd name="connsiteY709" fmla="*/ 1314198 h 2765597"/>
                <a:gd name="connsiteX710" fmla="*/ 386092 w 2785540"/>
                <a:gd name="connsiteY710" fmla="*/ 1319956 h 2765597"/>
                <a:gd name="connsiteX711" fmla="*/ 384106 w 2785540"/>
                <a:gd name="connsiteY711" fmla="*/ 1322884 h 2765597"/>
                <a:gd name="connsiteX712" fmla="*/ 382071 w 2785540"/>
                <a:gd name="connsiteY712" fmla="*/ 1325764 h 2765597"/>
                <a:gd name="connsiteX713" fmla="*/ 380086 w 2785540"/>
                <a:gd name="connsiteY713" fmla="*/ 1328643 h 2765597"/>
                <a:gd name="connsiteX714" fmla="*/ 378050 w 2785540"/>
                <a:gd name="connsiteY714" fmla="*/ 1331571 h 2765597"/>
                <a:gd name="connsiteX715" fmla="*/ 374079 w 2785540"/>
                <a:gd name="connsiteY715" fmla="*/ 1337329 h 2765597"/>
                <a:gd name="connsiteX716" fmla="*/ 372094 w 2785540"/>
                <a:gd name="connsiteY716" fmla="*/ 1340258 h 2765597"/>
                <a:gd name="connsiteX717" fmla="*/ 368123 w 2785540"/>
                <a:gd name="connsiteY717" fmla="*/ 1346016 h 2765597"/>
                <a:gd name="connsiteX718" fmla="*/ 366187 w 2785540"/>
                <a:gd name="connsiteY718" fmla="*/ 1348945 h 2765597"/>
                <a:gd name="connsiteX719" fmla="*/ 362216 w 2785540"/>
                <a:gd name="connsiteY719" fmla="*/ 1354703 h 2765597"/>
                <a:gd name="connsiteX720" fmla="*/ 360280 w 2785540"/>
                <a:gd name="connsiteY720" fmla="*/ 1357582 h 2765597"/>
                <a:gd name="connsiteX721" fmla="*/ 358294 w 2785540"/>
                <a:gd name="connsiteY721" fmla="*/ 1360511 h 2765597"/>
                <a:gd name="connsiteX722" fmla="*/ 356358 w 2785540"/>
                <a:gd name="connsiteY722" fmla="*/ 1363390 h 2765597"/>
                <a:gd name="connsiteX723" fmla="*/ 354422 w 2785540"/>
                <a:gd name="connsiteY723" fmla="*/ 1366319 h 2765597"/>
                <a:gd name="connsiteX724" fmla="*/ 350550 w 2785540"/>
                <a:gd name="connsiteY724" fmla="*/ 1372077 h 2765597"/>
                <a:gd name="connsiteX725" fmla="*/ 348615 w 2785540"/>
                <a:gd name="connsiteY725" fmla="*/ 1375006 h 2765597"/>
                <a:gd name="connsiteX726" fmla="*/ 344743 w 2785540"/>
                <a:gd name="connsiteY726" fmla="*/ 1380764 h 2765597"/>
                <a:gd name="connsiteX727" fmla="*/ 342856 w 2785540"/>
                <a:gd name="connsiteY727" fmla="*/ 1383692 h 2765597"/>
                <a:gd name="connsiteX728" fmla="*/ 340920 w 2785540"/>
                <a:gd name="connsiteY728" fmla="*/ 1386572 h 2765597"/>
                <a:gd name="connsiteX729" fmla="*/ 339034 w 2785540"/>
                <a:gd name="connsiteY729" fmla="*/ 1389451 h 2765597"/>
                <a:gd name="connsiteX730" fmla="*/ 337098 w 2785540"/>
                <a:gd name="connsiteY730" fmla="*/ 1392379 h 2765597"/>
                <a:gd name="connsiteX731" fmla="*/ 333326 w 2785540"/>
                <a:gd name="connsiteY731" fmla="*/ 1398137 h 2765597"/>
                <a:gd name="connsiteX732" fmla="*/ 331439 w 2785540"/>
                <a:gd name="connsiteY732" fmla="*/ 1401066 h 2765597"/>
                <a:gd name="connsiteX733" fmla="*/ 327667 w 2785540"/>
                <a:gd name="connsiteY733" fmla="*/ 1406824 h 2765597"/>
                <a:gd name="connsiteX734" fmla="*/ 325781 w 2785540"/>
                <a:gd name="connsiteY734" fmla="*/ 1409753 h 2765597"/>
                <a:gd name="connsiteX735" fmla="*/ 323894 w 2785540"/>
                <a:gd name="connsiteY735" fmla="*/ 1412632 h 2765597"/>
                <a:gd name="connsiteX736" fmla="*/ 322058 w 2785540"/>
                <a:gd name="connsiteY736" fmla="*/ 1415511 h 2765597"/>
                <a:gd name="connsiteX737" fmla="*/ 320171 w 2785540"/>
                <a:gd name="connsiteY737" fmla="*/ 1418440 h 2765597"/>
                <a:gd name="connsiteX738" fmla="*/ 318335 w 2785540"/>
                <a:gd name="connsiteY738" fmla="*/ 1421319 h 2765597"/>
                <a:gd name="connsiteX739" fmla="*/ 316448 w 2785540"/>
                <a:gd name="connsiteY739" fmla="*/ 1424198 h 2765597"/>
                <a:gd name="connsiteX740" fmla="*/ 314612 w 2785540"/>
                <a:gd name="connsiteY740" fmla="*/ 1427127 h 2765597"/>
                <a:gd name="connsiteX741" fmla="*/ 310939 w 2785540"/>
                <a:gd name="connsiteY741" fmla="*/ 1432885 h 2765597"/>
                <a:gd name="connsiteX742" fmla="*/ 309102 w 2785540"/>
                <a:gd name="connsiteY742" fmla="*/ 1435814 h 2765597"/>
                <a:gd name="connsiteX743" fmla="*/ 303592 w 2785540"/>
                <a:gd name="connsiteY743" fmla="*/ 1444451 h 2765597"/>
                <a:gd name="connsiteX744" fmla="*/ 301805 w 2785540"/>
                <a:gd name="connsiteY744" fmla="*/ 1447380 h 2765597"/>
                <a:gd name="connsiteX745" fmla="*/ 299968 w 2785540"/>
                <a:gd name="connsiteY745" fmla="*/ 1450259 h 2765597"/>
                <a:gd name="connsiteX746" fmla="*/ 296394 w 2785540"/>
                <a:gd name="connsiteY746" fmla="*/ 1456017 h 2765597"/>
                <a:gd name="connsiteX747" fmla="*/ 294607 w 2785540"/>
                <a:gd name="connsiteY747" fmla="*/ 1458945 h 2765597"/>
                <a:gd name="connsiteX748" fmla="*/ 292771 w 2785540"/>
                <a:gd name="connsiteY748" fmla="*/ 1461825 h 2765597"/>
                <a:gd name="connsiteX749" fmla="*/ 290984 w 2785540"/>
                <a:gd name="connsiteY749" fmla="*/ 1464704 h 2765597"/>
                <a:gd name="connsiteX750" fmla="*/ 289246 w 2785540"/>
                <a:gd name="connsiteY750" fmla="*/ 1467583 h 2765597"/>
                <a:gd name="connsiteX751" fmla="*/ 287459 w 2785540"/>
                <a:gd name="connsiteY751" fmla="*/ 1470511 h 2765597"/>
                <a:gd name="connsiteX752" fmla="*/ 283885 w 2785540"/>
                <a:gd name="connsiteY752" fmla="*/ 1476270 h 2765597"/>
                <a:gd name="connsiteX753" fmla="*/ 282148 w 2785540"/>
                <a:gd name="connsiteY753" fmla="*/ 1479149 h 2765597"/>
                <a:gd name="connsiteX754" fmla="*/ 280411 w 2785540"/>
                <a:gd name="connsiteY754" fmla="*/ 1482077 h 2765597"/>
                <a:gd name="connsiteX755" fmla="*/ 278624 w 2785540"/>
                <a:gd name="connsiteY755" fmla="*/ 1484956 h 2765597"/>
                <a:gd name="connsiteX756" fmla="*/ 271674 w 2785540"/>
                <a:gd name="connsiteY756" fmla="*/ 1496473 h 2765597"/>
                <a:gd name="connsiteX757" fmla="*/ 269937 w 2785540"/>
                <a:gd name="connsiteY757" fmla="*/ 1499401 h 2765597"/>
                <a:gd name="connsiteX758" fmla="*/ 268199 w 2785540"/>
                <a:gd name="connsiteY758" fmla="*/ 1502280 h 2765597"/>
                <a:gd name="connsiteX759" fmla="*/ 266512 w 2785540"/>
                <a:gd name="connsiteY759" fmla="*/ 1505160 h 2765597"/>
                <a:gd name="connsiteX760" fmla="*/ 264774 w 2785540"/>
                <a:gd name="connsiteY760" fmla="*/ 1508039 h 2765597"/>
                <a:gd name="connsiteX761" fmla="*/ 263087 w 2785540"/>
                <a:gd name="connsiteY761" fmla="*/ 1510918 h 2765597"/>
                <a:gd name="connsiteX762" fmla="*/ 261349 w 2785540"/>
                <a:gd name="connsiteY762" fmla="*/ 1513797 h 2765597"/>
                <a:gd name="connsiteX763" fmla="*/ 252911 w 2785540"/>
                <a:gd name="connsiteY763" fmla="*/ 1528192 h 2765597"/>
                <a:gd name="connsiteX764" fmla="*/ 251272 w 2785540"/>
                <a:gd name="connsiteY764" fmla="*/ 1531071 h 2765597"/>
                <a:gd name="connsiteX765" fmla="*/ 249585 w 2785540"/>
                <a:gd name="connsiteY765" fmla="*/ 1533950 h 2765597"/>
                <a:gd name="connsiteX766" fmla="*/ 247947 w 2785540"/>
                <a:gd name="connsiteY766" fmla="*/ 1536829 h 2765597"/>
                <a:gd name="connsiteX767" fmla="*/ 246259 w 2785540"/>
                <a:gd name="connsiteY767" fmla="*/ 1539708 h 2765597"/>
                <a:gd name="connsiteX768" fmla="*/ 242983 w 2785540"/>
                <a:gd name="connsiteY768" fmla="*/ 1545467 h 2765597"/>
                <a:gd name="connsiteX769" fmla="*/ 241295 w 2785540"/>
                <a:gd name="connsiteY769" fmla="*/ 1548346 h 2765597"/>
                <a:gd name="connsiteX770" fmla="*/ 239657 w 2785540"/>
                <a:gd name="connsiteY770" fmla="*/ 1551225 h 2765597"/>
                <a:gd name="connsiteX771" fmla="*/ 238069 w 2785540"/>
                <a:gd name="connsiteY771" fmla="*/ 1554104 h 2765597"/>
                <a:gd name="connsiteX772" fmla="*/ 233154 w 2785540"/>
                <a:gd name="connsiteY772" fmla="*/ 1562741 h 2765597"/>
                <a:gd name="connsiteX773" fmla="*/ 231566 w 2785540"/>
                <a:gd name="connsiteY773" fmla="*/ 1565570 h 2765597"/>
                <a:gd name="connsiteX774" fmla="*/ 229977 w 2785540"/>
                <a:gd name="connsiteY774" fmla="*/ 1568449 h 2765597"/>
                <a:gd name="connsiteX775" fmla="*/ 228339 w 2785540"/>
                <a:gd name="connsiteY775" fmla="*/ 1571329 h 2765597"/>
                <a:gd name="connsiteX776" fmla="*/ 225162 w 2785540"/>
                <a:gd name="connsiteY776" fmla="*/ 1577087 h 2765597"/>
                <a:gd name="connsiteX777" fmla="*/ 223574 w 2785540"/>
                <a:gd name="connsiteY777" fmla="*/ 1579916 h 2765597"/>
                <a:gd name="connsiteX778" fmla="*/ 220397 w 2785540"/>
                <a:gd name="connsiteY778" fmla="*/ 1585674 h 2765597"/>
                <a:gd name="connsiteX779" fmla="*/ 218858 w 2785540"/>
                <a:gd name="connsiteY779" fmla="*/ 1588553 h 2765597"/>
                <a:gd name="connsiteX780" fmla="*/ 217270 w 2785540"/>
                <a:gd name="connsiteY780" fmla="*/ 1591383 h 2765597"/>
                <a:gd name="connsiteX781" fmla="*/ 215731 w 2785540"/>
                <a:gd name="connsiteY781" fmla="*/ 1594262 h 2765597"/>
                <a:gd name="connsiteX782" fmla="*/ 214143 w 2785540"/>
                <a:gd name="connsiteY782" fmla="*/ 1597141 h 2765597"/>
                <a:gd name="connsiteX783" fmla="*/ 212604 w 2785540"/>
                <a:gd name="connsiteY783" fmla="*/ 1599970 h 2765597"/>
                <a:gd name="connsiteX784" fmla="*/ 211065 w 2785540"/>
                <a:gd name="connsiteY784" fmla="*/ 1602849 h 2765597"/>
                <a:gd name="connsiteX785" fmla="*/ 209526 w 2785540"/>
                <a:gd name="connsiteY785" fmla="*/ 1605679 h 2765597"/>
                <a:gd name="connsiteX786" fmla="*/ 206449 w 2785540"/>
                <a:gd name="connsiteY786" fmla="*/ 1611437 h 2765597"/>
                <a:gd name="connsiteX787" fmla="*/ 204910 w 2785540"/>
                <a:gd name="connsiteY787" fmla="*/ 1614266 h 2765597"/>
                <a:gd name="connsiteX788" fmla="*/ 203421 w 2785540"/>
                <a:gd name="connsiteY788" fmla="*/ 1617146 h 2765597"/>
                <a:gd name="connsiteX789" fmla="*/ 201882 w 2785540"/>
                <a:gd name="connsiteY789" fmla="*/ 1619975 h 2765597"/>
                <a:gd name="connsiteX790" fmla="*/ 200393 w 2785540"/>
                <a:gd name="connsiteY790" fmla="*/ 1622854 h 2765597"/>
                <a:gd name="connsiteX791" fmla="*/ 198854 w 2785540"/>
                <a:gd name="connsiteY791" fmla="*/ 1625683 h 2765597"/>
                <a:gd name="connsiteX792" fmla="*/ 197365 w 2785540"/>
                <a:gd name="connsiteY792" fmla="*/ 1628513 h 2765597"/>
                <a:gd name="connsiteX793" fmla="*/ 195875 w 2785540"/>
                <a:gd name="connsiteY793" fmla="*/ 1631392 h 2765597"/>
                <a:gd name="connsiteX794" fmla="*/ 194386 w 2785540"/>
                <a:gd name="connsiteY794" fmla="*/ 1634221 h 2765597"/>
                <a:gd name="connsiteX795" fmla="*/ 192897 w 2785540"/>
                <a:gd name="connsiteY795" fmla="*/ 1637100 h 2765597"/>
                <a:gd name="connsiteX796" fmla="*/ 191408 w 2785540"/>
                <a:gd name="connsiteY796" fmla="*/ 1639930 h 2765597"/>
                <a:gd name="connsiteX797" fmla="*/ 189968 w 2785540"/>
                <a:gd name="connsiteY797" fmla="*/ 1642759 h 2765597"/>
                <a:gd name="connsiteX798" fmla="*/ 188479 w 2785540"/>
                <a:gd name="connsiteY798" fmla="*/ 1645638 h 2765597"/>
                <a:gd name="connsiteX799" fmla="*/ 187040 w 2785540"/>
                <a:gd name="connsiteY799" fmla="*/ 1648468 h 2765597"/>
                <a:gd name="connsiteX800" fmla="*/ 185550 w 2785540"/>
                <a:gd name="connsiteY800" fmla="*/ 1651297 h 2765597"/>
                <a:gd name="connsiteX801" fmla="*/ 182671 w 2785540"/>
                <a:gd name="connsiteY801" fmla="*/ 1656956 h 2765597"/>
                <a:gd name="connsiteX802" fmla="*/ 181232 w 2785540"/>
                <a:gd name="connsiteY802" fmla="*/ 1659835 h 2765597"/>
                <a:gd name="connsiteX803" fmla="*/ 176913 w 2785540"/>
                <a:gd name="connsiteY803" fmla="*/ 1668324 h 2765597"/>
                <a:gd name="connsiteX804" fmla="*/ 175523 w 2785540"/>
                <a:gd name="connsiteY804" fmla="*/ 1671153 h 2765597"/>
                <a:gd name="connsiteX805" fmla="*/ 174084 w 2785540"/>
                <a:gd name="connsiteY805" fmla="*/ 1673982 h 2765597"/>
                <a:gd name="connsiteX806" fmla="*/ 171304 w 2785540"/>
                <a:gd name="connsiteY806" fmla="*/ 1679641 h 2765597"/>
                <a:gd name="connsiteX807" fmla="*/ 169865 w 2785540"/>
                <a:gd name="connsiteY807" fmla="*/ 1682471 h 2765597"/>
                <a:gd name="connsiteX808" fmla="*/ 165695 w 2785540"/>
                <a:gd name="connsiteY808" fmla="*/ 1690959 h 2765597"/>
                <a:gd name="connsiteX809" fmla="*/ 164355 w 2785540"/>
                <a:gd name="connsiteY809" fmla="*/ 1693788 h 2765597"/>
                <a:gd name="connsiteX810" fmla="*/ 162965 w 2785540"/>
                <a:gd name="connsiteY810" fmla="*/ 1696618 h 2765597"/>
                <a:gd name="connsiteX811" fmla="*/ 161625 w 2785540"/>
                <a:gd name="connsiteY811" fmla="*/ 1699398 h 2765597"/>
                <a:gd name="connsiteX812" fmla="*/ 160235 w 2785540"/>
                <a:gd name="connsiteY812" fmla="*/ 1702227 h 2765597"/>
                <a:gd name="connsiteX813" fmla="*/ 157554 w 2785540"/>
                <a:gd name="connsiteY813" fmla="*/ 1707886 h 2765597"/>
                <a:gd name="connsiteX814" fmla="*/ 156214 w 2785540"/>
                <a:gd name="connsiteY814" fmla="*/ 1710666 h 2765597"/>
                <a:gd name="connsiteX815" fmla="*/ 153533 w 2785540"/>
                <a:gd name="connsiteY815" fmla="*/ 1716325 h 2765597"/>
                <a:gd name="connsiteX816" fmla="*/ 152193 w 2785540"/>
                <a:gd name="connsiteY816" fmla="*/ 1719104 h 2765597"/>
                <a:gd name="connsiteX817" fmla="*/ 150853 w 2785540"/>
                <a:gd name="connsiteY817" fmla="*/ 1721934 h 2765597"/>
                <a:gd name="connsiteX818" fmla="*/ 149562 w 2785540"/>
                <a:gd name="connsiteY818" fmla="*/ 1724714 h 2765597"/>
                <a:gd name="connsiteX819" fmla="*/ 148222 w 2785540"/>
                <a:gd name="connsiteY819" fmla="*/ 1727543 h 2765597"/>
                <a:gd name="connsiteX820" fmla="*/ 146931 w 2785540"/>
                <a:gd name="connsiteY820" fmla="*/ 1730323 h 2765597"/>
                <a:gd name="connsiteX821" fmla="*/ 145641 w 2785540"/>
                <a:gd name="connsiteY821" fmla="*/ 1733152 h 2765597"/>
                <a:gd name="connsiteX822" fmla="*/ 144350 w 2785540"/>
                <a:gd name="connsiteY822" fmla="*/ 1735932 h 2765597"/>
                <a:gd name="connsiteX823" fmla="*/ 143060 w 2785540"/>
                <a:gd name="connsiteY823" fmla="*/ 1738762 h 2765597"/>
                <a:gd name="connsiteX824" fmla="*/ 140478 w 2785540"/>
                <a:gd name="connsiteY824" fmla="*/ 1744321 h 2765597"/>
                <a:gd name="connsiteX825" fmla="*/ 139188 w 2785540"/>
                <a:gd name="connsiteY825" fmla="*/ 1747151 h 2765597"/>
                <a:gd name="connsiteX826" fmla="*/ 137947 w 2785540"/>
                <a:gd name="connsiteY826" fmla="*/ 1749930 h 2765597"/>
                <a:gd name="connsiteX827" fmla="*/ 136656 w 2785540"/>
                <a:gd name="connsiteY827" fmla="*/ 1752710 h 2765597"/>
                <a:gd name="connsiteX828" fmla="*/ 134174 w 2785540"/>
                <a:gd name="connsiteY828" fmla="*/ 1758270 h 2765597"/>
                <a:gd name="connsiteX829" fmla="*/ 132933 w 2785540"/>
                <a:gd name="connsiteY829" fmla="*/ 1761099 h 2765597"/>
                <a:gd name="connsiteX830" fmla="*/ 127969 w 2785540"/>
                <a:gd name="connsiteY830" fmla="*/ 1772218 h 2765597"/>
                <a:gd name="connsiteX831" fmla="*/ 126778 w 2785540"/>
                <a:gd name="connsiteY831" fmla="*/ 1774998 h 2765597"/>
                <a:gd name="connsiteX832" fmla="*/ 125537 w 2785540"/>
                <a:gd name="connsiteY832" fmla="*/ 1777778 h 2765597"/>
                <a:gd name="connsiteX833" fmla="*/ 124346 w 2785540"/>
                <a:gd name="connsiteY833" fmla="*/ 1780558 h 2765597"/>
                <a:gd name="connsiteX834" fmla="*/ 123154 w 2785540"/>
                <a:gd name="connsiteY834" fmla="*/ 1783288 h 2765597"/>
                <a:gd name="connsiteX835" fmla="*/ 118389 w 2785540"/>
                <a:gd name="connsiteY835" fmla="*/ 1794407 h 2765597"/>
                <a:gd name="connsiteX836" fmla="*/ 117198 w 2785540"/>
                <a:gd name="connsiteY836" fmla="*/ 1797137 h 2765597"/>
                <a:gd name="connsiteX837" fmla="*/ 116056 w 2785540"/>
                <a:gd name="connsiteY837" fmla="*/ 1799917 h 2765597"/>
                <a:gd name="connsiteX838" fmla="*/ 114865 w 2785540"/>
                <a:gd name="connsiteY838" fmla="*/ 1802697 h 2765597"/>
                <a:gd name="connsiteX839" fmla="*/ 113723 w 2785540"/>
                <a:gd name="connsiteY839" fmla="*/ 1805427 h 2765597"/>
                <a:gd name="connsiteX840" fmla="*/ 112581 w 2785540"/>
                <a:gd name="connsiteY840" fmla="*/ 1808207 h 2765597"/>
                <a:gd name="connsiteX841" fmla="*/ 111440 w 2785540"/>
                <a:gd name="connsiteY841" fmla="*/ 1810937 h 2765597"/>
                <a:gd name="connsiteX842" fmla="*/ 110298 w 2785540"/>
                <a:gd name="connsiteY842" fmla="*/ 1813717 h 2765597"/>
                <a:gd name="connsiteX843" fmla="*/ 108014 w 2785540"/>
                <a:gd name="connsiteY843" fmla="*/ 1819177 h 2765597"/>
                <a:gd name="connsiteX844" fmla="*/ 106922 w 2785540"/>
                <a:gd name="connsiteY844" fmla="*/ 1821957 h 2765597"/>
                <a:gd name="connsiteX845" fmla="*/ 105781 w 2785540"/>
                <a:gd name="connsiteY845" fmla="*/ 1824687 h 2765597"/>
                <a:gd name="connsiteX846" fmla="*/ 104689 w 2785540"/>
                <a:gd name="connsiteY846" fmla="*/ 1827417 h 2765597"/>
                <a:gd name="connsiteX847" fmla="*/ 103547 w 2785540"/>
                <a:gd name="connsiteY847" fmla="*/ 1830197 h 2765597"/>
                <a:gd name="connsiteX848" fmla="*/ 99179 w 2785540"/>
                <a:gd name="connsiteY848" fmla="*/ 1841118 h 2765597"/>
                <a:gd name="connsiteX849" fmla="*/ 98136 w 2785540"/>
                <a:gd name="connsiteY849" fmla="*/ 1843848 h 2765597"/>
                <a:gd name="connsiteX850" fmla="*/ 95952 w 2785540"/>
                <a:gd name="connsiteY850" fmla="*/ 1849308 h 2765597"/>
                <a:gd name="connsiteX851" fmla="*/ 92825 w 2785540"/>
                <a:gd name="connsiteY851" fmla="*/ 1857498 h 2765597"/>
                <a:gd name="connsiteX852" fmla="*/ 91782 w 2785540"/>
                <a:gd name="connsiteY852" fmla="*/ 1860179 h 2765597"/>
                <a:gd name="connsiteX853" fmla="*/ 89698 w 2785540"/>
                <a:gd name="connsiteY853" fmla="*/ 1865639 h 2765597"/>
                <a:gd name="connsiteX854" fmla="*/ 88655 w 2785540"/>
                <a:gd name="connsiteY854" fmla="*/ 1868320 h 2765597"/>
                <a:gd name="connsiteX855" fmla="*/ 87662 w 2785540"/>
                <a:gd name="connsiteY855" fmla="*/ 1871050 h 2765597"/>
                <a:gd name="connsiteX856" fmla="*/ 86620 w 2785540"/>
                <a:gd name="connsiteY856" fmla="*/ 1873780 h 2765597"/>
                <a:gd name="connsiteX857" fmla="*/ 85627 w 2785540"/>
                <a:gd name="connsiteY857" fmla="*/ 1876461 h 2765597"/>
                <a:gd name="connsiteX858" fmla="*/ 84634 w 2785540"/>
                <a:gd name="connsiteY858" fmla="*/ 1879191 h 2765597"/>
                <a:gd name="connsiteX859" fmla="*/ 83592 w 2785540"/>
                <a:gd name="connsiteY859" fmla="*/ 1881871 h 2765597"/>
                <a:gd name="connsiteX860" fmla="*/ 82599 w 2785540"/>
                <a:gd name="connsiteY860" fmla="*/ 1884552 h 2765597"/>
                <a:gd name="connsiteX861" fmla="*/ 81656 w 2785540"/>
                <a:gd name="connsiteY861" fmla="*/ 1887282 h 2765597"/>
                <a:gd name="connsiteX862" fmla="*/ 79671 w 2785540"/>
                <a:gd name="connsiteY862" fmla="*/ 1892643 h 2765597"/>
                <a:gd name="connsiteX863" fmla="*/ 78727 w 2785540"/>
                <a:gd name="connsiteY863" fmla="*/ 1895373 h 2765597"/>
                <a:gd name="connsiteX864" fmla="*/ 77735 w 2785540"/>
                <a:gd name="connsiteY864" fmla="*/ 1898054 h 2765597"/>
                <a:gd name="connsiteX865" fmla="*/ 72076 w 2785540"/>
                <a:gd name="connsiteY865" fmla="*/ 1914137 h 2765597"/>
                <a:gd name="connsiteX866" fmla="*/ 71182 w 2785540"/>
                <a:gd name="connsiteY866" fmla="*/ 1916817 h 2765597"/>
                <a:gd name="connsiteX867" fmla="*/ 70239 w 2785540"/>
                <a:gd name="connsiteY867" fmla="*/ 1919448 h 2765597"/>
                <a:gd name="connsiteX868" fmla="*/ 69346 w 2785540"/>
                <a:gd name="connsiteY868" fmla="*/ 1922129 h 2765597"/>
                <a:gd name="connsiteX869" fmla="*/ 68403 w 2785540"/>
                <a:gd name="connsiteY869" fmla="*/ 1924809 h 2765597"/>
                <a:gd name="connsiteX870" fmla="*/ 67509 w 2785540"/>
                <a:gd name="connsiteY870" fmla="*/ 1927440 h 2765597"/>
                <a:gd name="connsiteX871" fmla="*/ 65722 w 2785540"/>
                <a:gd name="connsiteY871" fmla="*/ 1932801 h 2765597"/>
                <a:gd name="connsiteX872" fmla="*/ 64878 w 2785540"/>
                <a:gd name="connsiteY872" fmla="*/ 1935432 h 2765597"/>
                <a:gd name="connsiteX873" fmla="*/ 63985 w 2785540"/>
                <a:gd name="connsiteY873" fmla="*/ 1938113 h 2765597"/>
                <a:gd name="connsiteX874" fmla="*/ 63091 w 2785540"/>
                <a:gd name="connsiteY874" fmla="*/ 1940743 h 2765597"/>
                <a:gd name="connsiteX875" fmla="*/ 62247 w 2785540"/>
                <a:gd name="connsiteY875" fmla="*/ 1943374 h 2765597"/>
                <a:gd name="connsiteX876" fmla="*/ 61403 w 2785540"/>
                <a:gd name="connsiteY876" fmla="*/ 1946055 h 2765597"/>
                <a:gd name="connsiteX877" fmla="*/ 60510 w 2785540"/>
                <a:gd name="connsiteY877" fmla="*/ 1948686 h 2765597"/>
                <a:gd name="connsiteX878" fmla="*/ 58822 w 2785540"/>
                <a:gd name="connsiteY878" fmla="*/ 1953947 h 2765597"/>
                <a:gd name="connsiteX879" fmla="*/ 58028 w 2785540"/>
                <a:gd name="connsiteY879" fmla="*/ 1956578 h 2765597"/>
                <a:gd name="connsiteX880" fmla="*/ 56340 w 2785540"/>
                <a:gd name="connsiteY880" fmla="*/ 1961840 h 2765597"/>
                <a:gd name="connsiteX881" fmla="*/ 55546 w 2785540"/>
                <a:gd name="connsiteY881" fmla="*/ 1964471 h 2765597"/>
                <a:gd name="connsiteX882" fmla="*/ 54702 w 2785540"/>
                <a:gd name="connsiteY882" fmla="*/ 1967102 h 2765597"/>
                <a:gd name="connsiteX883" fmla="*/ 52319 w 2785540"/>
                <a:gd name="connsiteY883" fmla="*/ 1974994 h 2765597"/>
                <a:gd name="connsiteX884" fmla="*/ 51525 w 2785540"/>
                <a:gd name="connsiteY884" fmla="*/ 1977576 h 2765597"/>
                <a:gd name="connsiteX885" fmla="*/ 50731 w 2785540"/>
                <a:gd name="connsiteY885" fmla="*/ 1980207 h 2765597"/>
                <a:gd name="connsiteX886" fmla="*/ 49986 w 2785540"/>
                <a:gd name="connsiteY886" fmla="*/ 1982837 h 2765597"/>
                <a:gd name="connsiteX887" fmla="*/ 49192 w 2785540"/>
                <a:gd name="connsiteY887" fmla="*/ 1985419 h 2765597"/>
                <a:gd name="connsiteX888" fmla="*/ 48448 w 2785540"/>
                <a:gd name="connsiteY888" fmla="*/ 1988050 h 2765597"/>
                <a:gd name="connsiteX889" fmla="*/ 47653 w 2785540"/>
                <a:gd name="connsiteY889" fmla="*/ 1990631 h 2765597"/>
                <a:gd name="connsiteX890" fmla="*/ 46909 w 2785540"/>
                <a:gd name="connsiteY890" fmla="*/ 1993262 h 2765597"/>
                <a:gd name="connsiteX891" fmla="*/ 44675 w 2785540"/>
                <a:gd name="connsiteY891" fmla="*/ 2001005 h 2765597"/>
                <a:gd name="connsiteX892" fmla="*/ 43980 w 2785540"/>
                <a:gd name="connsiteY892" fmla="*/ 2003587 h 2765597"/>
                <a:gd name="connsiteX893" fmla="*/ 43236 w 2785540"/>
                <a:gd name="connsiteY893" fmla="*/ 2006217 h 2765597"/>
                <a:gd name="connsiteX894" fmla="*/ 42541 w 2785540"/>
                <a:gd name="connsiteY894" fmla="*/ 2008799 h 2765597"/>
                <a:gd name="connsiteX895" fmla="*/ 41796 w 2785540"/>
                <a:gd name="connsiteY895" fmla="*/ 2011380 h 2765597"/>
                <a:gd name="connsiteX896" fmla="*/ 41101 w 2785540"/>
                <a:gd name="connsiteY896" fmla="*/ 2013961 h 2765597"/>
                <a:gd name="connsiteX897" fmla="*/ 40406 w 2785540"/>
                <a:gd name="connsiteY897" fmla="*/ 2016493 h 2765597"/>
                <a:gd name="connsiteX898" fmla="*/ 38321 w 2785540"/>
                <a:gd name="connsiteY898" fmla="*/ 2024237 h 2765597"/>
                <a:gd name="connsiteX899" fmla="*/ 37676 w 2785540"/>
                <a:gd name="connsiteY899" fmla="*/ 2026768 h 2765597"/>
                <a:gd name="connsiteX900" fmla="*/ 36981 w 2785540"/>
                <a:gd name="connsiteY900" fmla="*/ 2029349 h 2765597"/>
                <a:gd name="connsiteX901" fmla="*/ 36336 w 2785540"/>
                <a:gd name="connsiteY901" fmla="*/ 2031931 h 2765597"/>
                <a:gd name="connsiteX902" fmla="*/ 35641 w 2785540"/>
                <a:gd name="connsiteY902" fmla="*/ 2034462 h 2765597"/>
                <a:gd name="connsiteX903" fmla="*/ 34995 w 2785540"/>
                <a:gd name="connsiteY903" fmla="*/ 2037043 h 2765597"/>
                <a:gd name="connsiteX904" fmla="*/ 33705 w 2785540"/>
                <a:gd name="connsiteY904" fmla="*/ 2042107 h 2765597"/>
                <a:gd name="connsiteX905" fmla="*/ 33109 w 2785540"/>
                <a:gd name="connsiteY905" fmla="*/ 2044638 h 2765597"/>
                <a:gd name="connsiteX906" fmla="*/ 32464 w 2785540"/>
                <a:gd name="connsiteY906" fmla="*/ 2047219 h 2765597"/>
                <a:gd name="connsiteX907" fmla="*/ 31819 w 2785540"/>
                <a:gd name="connsiteY907" fmla="*/ 2049751 h 2765597"/>
                <a:gd name="connsiteX908" fmla="*/ 30627 w 2785540"/>
                <a:gd name="connsiteY908" fmla="*/ 2054814 h 2765597"/>
                <a:gd name="connsiteX909" fmla="*/ 29982 w 2785540"/>
                <a:gd name="connsiteY909" fmla="*/ 2057346 h 2765597"/>
                <a:gd name="connsiteX910" fmla="*/ 28791 w 2785540"/>
                <a:gd name="connsiteY910" fmla="*/ 2062409 h 2765597"/>
                <a:gd name="connsiteX911" fmla="*/ 28195 w 2785540"/>
                <a:gd name="connsiteY911" fmla="*/ 2064891 h 2765597"/>
                <a:gd name="connsiteX912" fmla="*/ 27649 w 2785540"/>
                <a:gd name="connsiteY912" fmla="*/ 2067423 h 2765597"/>
                <a:gd name="connsiteX913" fmla="*/ 27053 w 2785540"/>
                <a:gd name="connsiteY913" fmla="*/ 2069954 h 2765597"/>
                <a:gd name="connsiteX914" fmla="*/ 26507 w 2785540"/>
                <a:gd name="connsiteY914" fmla="*/ 2072436 h 2765597"/>
                <a:gd name="connsiteX915" fmla="*/ 25912 w 2785540"/>
                <a:gd name="connsiteY915" fmla="*/ 2074968 h 2765597"/>
                <a:gd name="connsiteX916" fmla="*/ 25366 w 2785540"/>
                <a:gd name="connsiteY916" fmla="*/ 2077450 h 2765597"/>
                <a:gd name="connsiteX917" fmla="*/ 24819 w 2785540"/>
                <a:gd name="connsiteY917" fmla="*/ 2079981 h 2765597"/>
                <a:gd name="connsiteX918" fmla="*/ 23727 w 2785540"/>
                <a:gd name="connsiteY918" fmla="*/ 2084945 h 2765597"/>
                <a:gd name="connsiteX919" fmla="*/ 23181 w 2785540"/>
                <a:gd name="connsiteY919" fmla="*/ 2087477 h 2765597"/>
                <a:gd name="connsiteX920" fmla="*/ 22685 w 2785540"/>
                <a:gd name="connsiteY920" fmla="*/ 2089959 h 2765597"/>
                <a:gd name="connsiteX921" fmla="*/ 22139 w 2785540"/>
                <a:gd name="connsiteY921" fmla="*/ 2092441 h 2765597"/>
                <a:gd name="connsiteX922" fmla="*/ 19657 w 2785540"/>
                <a:gd name="connsiteY922" fmla="*/ 2104851 h 2765597"/>
                <a:gd name="connsiteX923" fmla="*/ 19161 w 2785540"/>
                <a:gd name="connsiteY923" fmla="*/ 2107283 h 2765597"/>
                <a:gd name="connsiteX924" fmla="*/ 18664 w 2785540"/>
                <a:gd name="connsiteY924" fmla="*/ 2109765 h 2765597"/>
                <a:gd name="connsiteX925" fmla="*/ 18218 w 2785540"/>
                <a:gd name="connsiteY925" fmla="*/ 2112247 h 2765597"/>
                <a:gd name="connsiteX926" fmla="*/ 17721 w 2785540"/>
                <a:gd name="connsiteY926" fmla="*/ 2114679 h 2765597"/>
                <a:gd name="connsiteX927" fmla="*/ 17274 w 2785540"/>
                <a:gd name="connsiteY927" fmla="*/ 2117161 h 2765597"/>
                <a:gd name="connsiteX928" fmla="*/ 16381 w 2785540"/>
                <a:gd name="connsiteY928" fmla="*/ 2122026 h 2765597"/>
                <a:gd name="connsiteX929" fmla="*/ 15934 w 2785540"/>
                <a:gd name="connsiteY929" fmla="*/ 2124508 h 2765597"/>
                <a:gd name="connsiteX930" fmla="*/ 15041 w 2785540"/>
                <a:gd name="connsiteY930" fmla="*/ 2129372 h 2765597"/>
                <a:gd name="connsiteX931" fmla="*/ 14643 w 2785540"/>
                <a:gd name="connsiteY931" fmla="*/ 2131805 h 2765597"/>
                <a:gd name="connsiteX932" fmla="*/ 14197 w 2785540"/>
                <a:gd name="connsiteY932" fmla="*/ 2134237 h 2765597"/>
                <a:gd name="connsiteX933" fmla="*/ 13005 w 2785540"/>
                <a:gd name="connsiteY933" fmla="*/ 2141534 h 2765597"/>
                <a:gd name="connsiteX934" fmla="*/ 12608 w 2785540"/>
                <a:gd name="connsiteY934" fmla="*/ 2143917 h 2765597"/>
                <a:gd name="connsiteX935" fmla="*/ 11814 w 2785540"/>
                <a:gd name="connsiteY935" fmla="*/ 2148781 h 2765597"/>
                <a:gd name="connsiteX936" fmla="*/ 11467 w 2785540"/>
                <a:gd name="connsiteY936" fmla="*/ 2151164 h 2765597"/>
                <a:gd name="connsiteX937" fmla="*/ 11069 w 2785540"/>
                <a:gd name="connsiteY937" fmla="*/ 2153596 h 2765597"/>
                <a:gd name="connsiteX938" fmla="*/ 10375 w 2785540"/>
                <a:gd name="connsiteY938" fmla="*/ 2158362 h 2765597"/>
                <a:gd name="connsiteX939" fmla="*/ 10027 w 2785540"/>
                <a:gd name="connsiteY939" fmla="*/ 2160794 h 2765597"/>
                <a:gd name="connsiteX940" fmla="*/ 8637 w 2785540"/>
                <a:gd name="connsiteY940" fmla="*/ 2170325 h 2765597"/>
                <a:gd name="connsiteX941" fmla="*/ 8042 w 2785540"/>
                <a:gd name="connsiteY941" fmla="*/ 2175090 h 2765597"/>
                <a:gd name="connsiteX942" fmla="*/ 7694 w 2785540"/>
                <a:gd name="connsiteY942" fmla="*/ 2177473 h 2765597"/>
                <a:gd name="connsiteX943" fmla="*/ 7396 w 2785540"/>
                <a:gd name="connsiteY943" fmla="*/ 2179806 h 2765597"/>
                <a:gd name="connsiteX944" fmla="*/ 6801 w 2785540"/>
                <a:gd name="connsiteY944" fmla="*/ 2184571 h 2765597"/>
                <a:gd name="connsiteX945" fmla="*/ 6552 w 2785540"/>
                <a:gd name="connsiteY945" fmla="*/ 2186904 h 2765597"/>
                <a:gd name="connsiteX946" fmla="*/ 6255 w 2785540"/>
                <a:gd name="connsiteY946" fmla="*/ 2189287 h 2765597"/>
                <a:gd name="connsiteX947" fmla="*/ 5957 w 2785540"/>
                <a:gd name="connsiteY947" fmla="*/ 2191620 h 2765597"/>
                <a:gd name="connsiteX948" fmla="*/ 5460 w 2785540"/>
                <a:gd name="connsiteY948" fmla="*/ 2196286 h 2765597"/>
                <a:gd name="connsiteX949" fmla="*/ 5212 w 2785540"/>
                <a:gd name="connsiteY949" fmla="*/ 2198669 h 2765597"/>
                <a:gd name="connsiteX950" fmla="*/ 4468 w 2785540"/>
                <a:gd name="connsiteY950" fmla="*/ 2205668 h 2765597"/>
                <a:gd name="connsiteX951" fmla="*/ 4219 w 2785540"/>
                <a:gd name="connsiteY951" fmla="*/ 2207951 h 2765597"/>
                <a:gd name="connsiteX952" fmla="*/ 4021 w 2785540"/>
                <a:gd name="connsiteY952" fmla="*/ 2210284 h 2765597"/>
                <a:gd name="connsiteX953" fmla="*/ 3773 w 2785540"/>
                <a:gd name="connsiteY953" fmla="*/ 2212617 h 2765597"/>
                <a:gd name="connsiteX954" fmla="*/ 3574 w 2785540"/>
                <a:gd name="connsiteY954" fmla="*/ 2214901 h 2765597"/>
                <a:gd name="connsiteX955" fmla="*/ 3177 w 2785540"/>
                <a:gd name="connsiteY955" fmla="*/ 2219567 h 2765597"/>
                <a:gd name="connsiteX956" fmla="*/ 2780 w 2785540"/>
                <a:gd name="connsiteY956" fmla="*/ 2224134 h 2765597"/>
                <a:gd name="connsiteX957" fmla="*/ 2631 w 2785540"/>
                <a:gd name="connsiteY957" fmla="*/ 2226467 h 2765597"/>
                <a:gd name="connsiteX958" fmla="*/ 2432 w 2785540"/>
                <a:gd name="connsiteY958" fmla="*/ 2228750 h 2765597"/>
                <a:gd name="connsiteX959" fmla="*/ 2283 w 2785540"/>
                <a:gd name="connsiteY959" fmla="*/ 2231033 h 2765597"/>
                <a:gd name="connsiteX960" fmla="*/ 2085 w 2785540"/>
                <a:gd name="connsiteY960" fmla="*/ 2233317 h 2765597"/>
                <a:gd name="connsiteX961" fmla="*/ 1638 w 2785540"/>
                <a:gd name="connsiteY961" fmla="*/ 2240167 h 2765597"/>
                <a:gd name="connsiteX962" fmla="*/ 1489 w 2785540"/>
                <a:gd name="connsiteY962" fmla="*/ 2242401 h 2765597"/>
                <a:gd name="connsiteX963" fmla="*/ 1390 w 2785540"/>
                <a:gd name="connsiteY963" fmla="*/ 2244684 h 2765597"/>
                <a:gd name="connsiteX964" fmla="*/ 1241 w 2785540"/>
                <a:gd name="connsiteY964" fmla="*/ 2246968 h 2765597"/>
                <a:gd name="connsiteX965" fmla="*/ 1142 w 2785540"/>
                <a:gd name="connsiteY965" fmla="*/ 2249201 h 2765597"/>
                <a:gd name="connsiteX966" fmla="*/ 993 w 2785540"/>
                <a:gd name="connsiteY966" fmla="*/ 2251485 h 2765597"/>
                <a:gd name="connsiteX967" fmla="*/ 596 w 2785540"/>
                <a:gd name="connsiteY967" fmla="*/ 2260420 h 2765597"/>
                <a:gd name="connsiteX968" fmla="*/ 546 w 2785540"/>
                <a:gd name="connsiteY968" fmla="*/ 2262703 h 2765597"/>
                <a:gd name="connsiteX969" fmla="*/ 447 w 2785540"/>
                <a:gd name="connsiteY969" fmla="*/ 2264937 h 2765597"/>
                <a:gd name="connsiteX970" fmla="*/ 397 w 2785540"/>
                <a:gd name="connsiteY970" fmla="*/ 2267121 h 2765597"/>
                <a:gd name="connsiteX971" fmla="*/ 298 w 2785540"/>
                <a:gd name="connsiteY971" fmla="*/ 2269355 h 2765597"/>
                <a:gd name="connsiteX972" fmla="*/ 199 w 2785540"/>
                <a:gd name="connsiteY972" fmla="*/ 2273822 h 2765597"/>
                <a:gd name="connsiteX973" fmla="*/ 149 w 2785540"/>
                <a:gd name="connsiteY973" fmla="*/ 2276007 h 2765597"/>
                <a:gd name="connsiteX974" fmla="*/ 99 w 2785540"/>
                <a:gd name="connsiteY974" fmla="*/ 2278240 h 2765597"/>
                <a:gd name="connsiteX975" fmla="*/ 50 w 2785540"/>
                <a:gd name="connsiteY975" fmla="*/ 2280424 h 2765597"/>
                <a:gd name="connsiteX976" fmla="*/ 50 w 2785540"/>
                <a:gd name="connsiteY976" fmla="*/ 2282609 h 2765597"/>
                <a:gd name="connsiteX977" fmla="*/ 0 w 2785540"/>
                <a:gd name="connsiteY977" fmla="*/ 2284842 h 2765597"/>
                <a:gd name="connsiteX978" fmla="*/ 0 w 2785540"/>
                <a:gd name="connsiteY978" fmla="*/ 2297947 h 2765597"/>
                <a:gd name="connsiteX979" fmla="*/ 50 w 2785540"/>
                <a:gd name="connsiteY979" fmla="*/ 2300082 h 2765597"/>
                <a:gd name="connsiteX980" fmla="*/ 50 w 2785540"/>
                <a:gd name="connsiteY980" fmla="*/ 2302266 h 2765597"/>
                <a:gd name="connsiteX981" fmla="*/ 99 w 2785540"/>
                <a:gd name="connsiteY981" fmla="*/ 2304400 h 2765597"/>
                <a:gd name="connsiteX982" fmla="*/ 99 w 2785540"/>
                <a:gd name="connsiteY982" fmla="*/ 2306584 h 2765597"/>
                <a:gd name="connsiteX983" fmla="*/ 149 w 2785540"/>
                <a:gd name="connsiteY983" fmla="*/ 2308719 h 2765597"/>
                <a:gd name="connsiteX984" fmla="*/ 199 w 2785540"/>
                <a:gd name="connsiteY984" fmla="*/ 2310903 h 2765597"/>
                <a:gd name="connsiteX985" fmla="*/ 298 w 2785540"/>
                <a:gd name="connsiteY985" fmla="*/ 2313037 h 2765597"/>
                <a:gd name="connsiteX986" fmla="*/ 397 w 2785540"/>
                <a:gd name="connsiteY986" fmla="*/ 2317306 h 2765597"/>
                <a:gd name="connsiteX987" fmla="*/ 496 w 2785540"/>
                <a:gd name="connsiteY987" fmla="*/ 2319441 h 2765597"/>
                <a:gd name="connsiteX988" fmla="*/ 546 w 2785540"/>
                <a:gd name="connsiteY988" fmla="*/ 2321575 h 2765597"/>
                <a:gd name="connsiteX989" fmla="*/ 645 w 2785540"/>
                <a:gd name="connsiteY989" fmla="*/ 2323710 h 2765597"/>
                <a:gd name="connsiteX990" fmla="*/ 745 w 2785540"/>
                <a:gd name="connsiteY990" fmla="*/ 2325795 h 2765597"/>
                <a:gd name="connsiteX991" fmla="*/ 943 w 2785540"/>
                <a:gd name="connsiteY991" fmla="*/ 2330064 h 2765597"/>
                <a:gd name="connsiteX992" fmla="*/ 1042 w 2785540"/>
                <a:gd name="connsiteY992" fmla="*/ 2332148 h 2765597"/>
                <a:gd name="connsiteX993" fmla="*/ 1191 w 2785540"/>
                <a:gd name="connsiteY993" fmla="*/ 2334233 h 2765597"/>
                <a:gd name="connsiteX994" fmla="*/ 1291 w 2785540"/>
                <a:gd name="connsiteY994" fmla="*/ 2336368 h 2765597"/>
                <a:gd name="connsiteX995" fmla="*/ 1440 w 2785540"/>
                <a:gd name="connsiteY995" fmla="*/ 2338453 h 2765597"/>
                <a:gd name="connsiteX996" fmla="*/ 1539 w 2785540"/>
                <a:gd name="connsiteY996" fmla="*/ 2340537 h 2765597"/>
                <a:gd name="connsiteX997" fmla="*/ 1986 w 2785540"/>
                <a:gd name="connsiteY997" fmla="*/ 2346792 h 2765597"/>
                <a:gd name="connsiteX998" fmla="*/ 2184 w 2785540"/>
                <a:gd name="connsiteY998" fmla="*/ 2348877 h 2765597"/>
                <a:gd name="connsiteX999" fmla="*/ 2333 w 2785540"/>
                <a:gd name="connsiteY999" fmla="*/ 2350912 h 2765597"/>
                <a:gd name="connsiteX1000" fmla="*/ 2482 w 2785540"/>
                <a:gd name="connsiteY1000" fmla="*/ 2352997 h 2765597"/>
                <a:gd name="connsiteX1001" fmla="*/ 2681 w 2785540"/>
                <a:gd name="connsiteY1001" fmla="*/ 2355032 h 2765597"/>
                <a:gd name="connsiteX1002" fmla="*/ 2879 w 2785540"/>
                <a:gd name="connsiteY1002" fmla="*/ 2357117 h 2765597"/>
                <a:gd name="connsiteX1003" fmla="*/ 3078 w 2785540"/>
                <a:gd name="connsiteY1003" fmla="*/ 2359152 h 2765597"/>
                <a:gd name="connsiteX1004" fmla="*/ 3276 w 2785540"/>
                <a:gd name="connsiteY1004" fmla="*/ 2361237 h 2765597"/>
                <a:gd name="connsiteX1005" fmla="*/ 3872 w 2785540"/>
                <a:gd name="connsiteY1005" fmla="*/ 2367343 h 2765597"/>
                <a:gd name="connsiteX1006" fmla="*/ 4120 w 2785540"/>
                <a:gd name="connsiteY1006" fmla="*/ 2369378 h 2765597"/>
                <a:gd name="connsiteX1007" fmla="*/ 4319 w 2785540"/>
                <a:gd name="connsiteY1007" fmla="*/ 2371413 h 2765597"/>
                <a:gd name="connsiteX1008" fmla="*/ 4567 w 2785540"/>
                <a:gd name="connsiteY1008" fmla="*/ 2373399 h 2765597"/>
                <a:gd name="connsiteX1009" fmla="*/ 5063 w 2785540"/>
                <a:gd name="connsiteY1009" fmla="*/ 2377469 h 2765597"/>
                <a:gd name="connsiteX1010" fmla="*/ 5311 w 2785540"/>
                <a:gd name="connsiteY1010" fmla="*/ 2379455 h 2765597"/>
                <a:gd name="connsiteX1011" fmla="*/ 5560 w 2785540"/>
                <a:gd name="connsiteY1011" fmla="*/ 2381490 h 2765597"/>
                <a:gd name="connsiteX1012" fmla="*/ 5808 w 2785540"/>
                <a:gd name="connsiteY1012" fmla="*/ 2383475 h 2765597"/>
                <a:gd name="connsiteX1013" fmla="*/ 6106 w 2785540"/>
                <a:gd name="connsiteY1013" fmla="*/ 2385461 h 2765597"/>
                <a:gd name="connsiteX1014" fmla="*/ 6354 w 2785540"/>
                <a:gd name="connsiteY1014" fmla="*/ 2387447 h 2765597"/>
                <a:gd name="connsiteX1015" fmla="*/ 7843 w 2785540"/>
                <a:gd name="connsiteY1015" fmla="*/ 2397374 h 2765597"/>
                <a:gd name="connsiteX1016" fmla="*/ 8141 w 2785540"/>
                <a:gd name="connsiteY1016" fmla="*/ 2399310 h 2765597"/>
                <a:gd name="connsiteX1017" fmla="*/ 8439 w 2785540"/>
                <a:gd name="connsiteY1017" fmla="*/ 2401296 h 2765597"/>
                <a:gd name="connsiteX1018" fmla="*/ 9134 w 2785540"/>
                <a:gd name="connsiteY1018" fmla="*/ 2405168 h 2765597"/>
                <a:gd name="connsiteX1019" fmla="*/ 9431 w 2785540"/>
                <a:gd name="connsiteY1019" fmla="*/ 2407153 h 2765597"/>
                <a:gd name="connsiteX1020" fmla="*/ 10126 w 2785540"/>
                <a:gd name="connsiteY1020" fmla="*/ 2411025 h 2765597"/>
                <a:gd name="connsiteX1021" fmla="*/ 10523 w 2785540"/>
                <a:gd name="connsiteY1021" fmla="*/ 2412961 h 2765597"/>
                <a:gd name="connsiteX1022" fmla="*/ 10871 w 2785540"/>
                <a:gd name="connsiteY1022" fmla="*/ 2414897 h 2765597"/>
                <a:gd name="connsiteX1023" fmla="*/ 11218 w 2785540"/>
                <a:gd name="connsiteY1023" fmla="*/ 2416783 h 2765597"/>
                <a:gd name="connsiteX1024" fmla="*/ 11616 w 2785540"/>
                <a:gd name="connsiteY1024" fmla="*/ 2418719 h 2765597"/>
                <a:gd name="connsiteX1025" fmla="*/ 11963 w 2785540"/>
                <a:gd name="connsiteY1025" fmla="*/ 2420655 h 2765597"/>
                <a:gd name="connsiteX1026" fmla="*/ 12360 w 2785540"/>
                <a:gd name="connsiteY1026" fmla="*/ 2422541 h 2765597"/>
                <a:gd name="connsiteX1027" fmla="*/ 12757 w 2785540"/>
                <a:gd name="connsiteY1027" fmla="*/ 2424477 h 2765597"/>
                <a:gd name="connsiteX1028" fmla="*/ 13949 w 2785540"/>
                <a:gd name="connsiteY1028" fmla="*/ 2430136 h 2765597"/>
                <a:gd name="connsiteX1029" fmla="*/ 14395 w 2785540"/>
                <a:gd name="connsiteY1029" fmla="*/ 2432023 h 2765597"/>
                <a:gd name="connsiteX1030" fmla="*/ 14792 w 2785540"/>
                <a:gd name="connsiteY1030" fmla="*/ 2433909 h 2765597"/>
                <a:gd name="connsiteX1031" fmla="*/ 15239 w 2785540"/>
                <a:gd name="connsiteY1031" fmla="*/ 2435795 h 2765597"/>
                <a:gd name="connsiteX1032" fmla="*/ 15636 w 2785540"/>
                <a:gd name="connsiteY1032" fmla="*/ 2437681 h 2765597"/>
                <a:gd name="connsiteX1033" fmla="*/ 16083 w 2785540"/>
                <a:gd name="connsiteY1033" fmla="*/ 2439568 h 2765597"/>
                <a:gd name="connsiteX1034" fmla="*/ 16530 w 2785540"/>
                <a:gd name="connsiteY1034" fmla="*/ 2441404 h 2765597"/>
                <a:gd name="connsiteX1035" fmla="*/ 16977 w 2785540"/>
                <a:gd name="connsiteY1035" fmla="*/ 2443291 h 2765597"/>
                <a:gd name="connsiteX1036" fmla="*/ 17473 w 2785540"/>
                <a:gd name="connsiteY1036" fmla="*/ 2445127 h 2765597"/>
                <a:gd name="connsiteX1037" fmla="*/ 17920 w 2785540"/>
                <a:gd name="connsiteY1037" fmla="*/ 2446964 h 2765597"/>
                <a:gd name="connsiteX1038" fmla="*/ 18366 w 2785540"/>
                <a:gd name="connsiteY1038" fmla="*/ 2448850 h 2765597"/>
                <a:gd name="connsiteX1039" fmla="*/ 19856 w 2785540"/>
                <a:gd name="connsiteY1039" fmla="*/ 2454360 h 2765597"/>
                <a:gd name="connsiteX1040" fmla="*/ 20302 w 2785540"/>
                <a:gd name="connsiteY1040" fmla="*/ 2456197 h 2765597"/>
                <a:gd name="connsiteX1041" fmla="*/ 20848 w 2785540"/>
                <a:gd name="connsiteY1041" fmla="*/ 2457984 h 2765597"/>
                <a:gd name="connsiteX1042" fmla="*/ 21841 w 2785540"/>
                <a:gd name="connsiteY1042" fmla="*/ 2461657 h 2765597"/>
                <a:gd name="connsiteX1043" fmla="*/ 22338 w 2785540"/>
                <a:gd name="connsiteY1043" fmla="*/ 2463444 h 2765597"/>
                <a:gd name="connsiteX1044" fmla="*/ 22884 w 2785540"/>
                <a:gd name="connsiteY1044" fmla="*/ 2465231 h 2765597"/>
                <a:gd name="connsiteX1045" fmla="*/ 23430 w 2785540"/>
                <a:gd name="connsiteY1045" fmla="*/ 2467068 h 2765597"/>
                <a:gd name="connsiteX1046" fmla="*/ 23976 w 2785540"/>
                <a:gd name="connsiteY1046" fmla="*/ 2468855 h 2765597"/>
                <a:gd name="connsiteX1047" fmla="*/ 24472 w 2785540"/>
                <a:gd name="connsiteY1047" fmla="*/ 2470642 h 2765597"/>
                <a:gd name="connsiteX1048" fmla="*/ 25018 w 2785540"/>
                <a:gd name="connsiteY1048" fmla="*/ 2472429 h 2765597"/>
                <a:gd name="connsiteX1049" fmla="*/ 25614 w 2785540"/>
                <a:gd name="connsiteY1049" fmla="*/ 2474216 h 2765597"/>
                <a:gd name="connsiteX1050" fmla="*/ 26160 w 2785540"/>
                <a:gd name="connsiteY1050" fmla="*/ 2475953 h 2765597"/>
                <a:gd name="connsiteX1051" fmla="*/ 26706 w 2785540"/>
                <a:gd name="connsiteY1051" fmla="*/ 2477740 h 2765597"/>
                <a:gd name="connsiteX1052" fmla="*/ 27301 w 2785540"/>
                <a:gd name="connsiteY1052" fmla="*/ 2479527 h 2765597"/>
                <a:gd name="connsiteX1053" fmla="*/ 27847 w 2785540"/>
                <a:gd name="connsiteY1053" fmla="*/ 2481265 h 2765597"/>
                <a:gd name="connsiteX1054" fmla="*/ 28443 w 2785540"/>
                <a:gd name="connsiteY1054" fmla="*/ 2483052 h 2765597"/>
                <a:gd name="connsiteX1055" fmla="*/ 30826 w 2785540"/>
                <a:gd name="connsiteY1055" fmla="*/ 2490001 h 2765597"/>
                <a:gd name="connsiteX1056" fmla="*/ 31471 w 2785540"/>
                <a:gd name="connsiteY1056" fmla="*/ 2491738 h 2765597"/>
                <a:gd name="connsiteX1057" fmla="*/ 32067 w 2785540"/>
                <a:gd name="connsiteY1057" fmla="*/ 2493476 h 2765597"/>
                <a:gd name="connsiteX1058" fmla="*/ 32712 w 2785540"/>
                <a:gd name="connsiteY1058" fmla="*/ 2495213 h 2765597"/>
                <a:gd name="connsiteX1059" fmla="*/ 33357 w 2785540"/>
                <a:gd name="connsiteY1059" fmla="*/ 2496901 h 2765597"/>
                <a:gd name="connsiteX1060" fmla="*/ 33953 w 2785540"/>
                <a:gd name="connsiteY1060" fmla="*/ 2498638 h 2765597"/>
                <a:gd name="connsiteX1061" fmla="*/ 34598 w 2785540"/>
                <a:gd name="connsiteY1061" fmla="*/ 2500326 h 2765597"/>
                <a:gd name="connsiteX1062" fmla="*/ 35293 w 2785540"/>
                <a:gd name="connsiteY1062" fmla="*/ 2502014 h 2765597"/>
                <a:gd name="connsiteX1063" fmla="*/ 35939 w 2785540"/>
                <a:gd name="connsiteY1063" fmla="*/ 2503751 h 2765597"/>
                <a:gd name="connsiteX1064" fmla="*/ 37229 w 2785540"/>
                <a:gd name="connsiteY1064" fmla="*/ 2507127 h 2765597"/>
                <a:gd name="connsiteX1065" fmla="*/ 38619 w 2785540"/>
                <a:gd name="connsiteY1065" fmla="*/ 2510502 h 2765597"/>
                <a:gd name="connsiteX1066" fmla="*/ 39314 w 2785540"/>
                <a:gd name="connsiteY1066" fmla="*/ 2512140 h 2765597"/>
                <a:gd name="connsiteX1067" fmla="*/ 39959 w 2785540"/>
                <a:gd name="connsiteY1067" fmla="*/ 2513828 h 2765597"/>
                <a:gd name="connsiteX1068" fmla="*/ 40654 w 2785540"/>
                <a:gd name="connsiteY1068" fmla="*/ 2515466 h 2765597"/>
                <a:gd name="connsiteX1069" fmla="*/ 41399 w 2785540"/>
                <a:gd name="connsiteY1069" fmla="*/ 2517154 h 2765597"/>
                <a:gd name="connsiteX1070" fmla="*/ 42789 w 2785540"/>
                <a:gd name="connsiteY1070" fmla="*/ 2520430 h 2765597"/>
                <a:gd name="connsiteX1071" fmla="*/ 43533 w 2785540"/>
                <a:gd name="connsiteY1071" fmla="*/ 2522068 h 2765597"/>
                <a:gd name="connsiteX1072" fmla="*/ 44228 w 2785540"/>
                <a:gd name="connsiteY1072" fmla="*/ 2523706 h 2765597"/>
                <a:gd name="connsiteX1073" fmla="*/ 47207 w 2785540"/>
                <a:gd name="connsiteY1073" fmla="*/ 2530258 h 2765597"/>
                <a:gd name="connsiteX1074" fmla="*/ 47951 w 2785540"/>
                <a:gd name="connsiteY1074" fmla="*/ 2531847 h 2765597"/>
                <a:gd name="connsiteX1075" fmla="*/ 48745 w 2785540"/>
                <a:gd name="connsiteY1075" fmla="*/ 2533435 h 2765597"/>
                <a:gd name="connsiteX1076" fmla="*/ 49490 w 2785540"/>
                <a:gd name="connsiteY1076" fmla="*/ 2535073 h 2765597"/>
                <a:gd name="connsiteX1077" fmla="*/ 51079 w 2785540"/>
                <a:gd name="connsiteY1077" fmla="*/ 2538250 h 2765597"/>
                <a:gd name="connsiteX1078" fmla="*/ 51823 w 2785540"/>
                <a:gd name="connsiteY1078" fmla="*/ 2539839 h 2765597"/>
                <a:gd name="connsiteX1079" fmla="*/ 53412 w 2785540"/>
                <a:gd name="connsiteY1079" fmla="*/ 2543016 h 2765597"/>
                <a:gd name="connsiteX1080" fmla="*/ 54255 w 2785540"/>
                <a:gd name="connsiteY1080" fmla="*/ 2544555 h 2765597"/>
                <a:gd name="connsiteX1081" fmla="*/ 55844 w 2785540"/>
                <a:gd name="connsiteY1081" fmla="*/ 2547731 h 2765597"/>
                <a:gd name="connsiteX1082" fmla="*/ 57532 w 2785540"/>
                <a:gd name="connsiteY1082" fmla="*/ 2550809 h 2765597"/>
                <a:gd name="connsiteX1083" fmla="*/ 58326 w 2785540"/>
                <a:gd name="connsiteY1083" fmla="*/ 2552348 h 2765597"/>
                <a:gd name="connsiteX1084" fmla="*/ 60857 w 2785540"/>
                <a:gd name="connsiteY1084" fmla="*/ 2556964 h 2765597"/>
                <a:gd name="connsiteX1085" fmla="*/ 61751 w 2785540"/>
                <a:gd name="connsiteY1085" fmla="*/ 2558503 h 2765597"/>
                <a:gd name="connsiteX1086" fmla="*/ 62595 w 2785540"/>
                <a:gd name="connsiteY1086" fmla="*/ 2560042 h 2765597"/>
                <a:gd name="connsiteX1087" fmla="*/ 63439 w 2785540"/>
                <a:gd name="connsiteY1087" fmla="*/ 2561531 h 2765597"/>
                <a:gd name="connsiteX1088" fmla="*/ 64332 w 2785540"/>
                <a:gd name="connsiteY1088" fmla="*/ 2563070 h 2765597"/>
                <a:gd name="connsiteX1089" fmla="*/ 66119 w 2785540"/>
                <a:gd name="connsiteY1089" fmla="*/ 2566048 h 2765597"/>
                <a:gd name="connsiteX1090" fmla="*/ 66963 w 2785540"/>
                <a:gd name="connsiteY1090" fmla="*/ 2567538 h 2765597"/>
                <a:gd name="connsiteX1091" fmla="*/ 67906 w 2785540"/>
                <a:gd name="connsiteY1091" fmla="*/ 2569027 h 2765597"/>
                <a:gd name="connsiteX1092" fmla="*/ 70587 w 2785540"/>
                <a:gd name="connsiteY1092" fmla="*/ 2573494 h 2765597"/>
                <a:gd name="connsiteX1093" fmla="*/ 71530 w 2785540"/>
                <a:gd name="connsiteY1093" fmla="*/ 2574983 h 2765597"/>
                <a:gd name="connsiteX1094" fmla="*/ 72473 w 2785540"/>
                <a:gd name="connsiteY1094" fmla="*/ 2576423 h 2765597"/>
                <a:gd name="connsiteX1095" fmla="*/ 73366 w 2785540"/>
                <a:gd name="connsiteY1095" fmla="*/ 2577912 h 2765597"/>
                <a:gd name="connsiteX1096" fmla="*/ 76196 w 2785540"/>
                <a:gd name="connsiteY1096" fmla="*/ 2582231 h 2765597"/>
                <a:gd name="connsiteX1097" fmla="*/ 77189 w 2785540"/>
                <a:gd name="connsiteY1097" fmla="*/ 2583670 h 2765597"/>
                <a:gd name="connsiteX1098" fmla="*/ 79075 w 2785540"/>
                <a:gd name="connsiteY1098" fmla="*/ 2586549 h 2765597"/>
                <a:gd name="connsiteX1099" fmla="*/ 80068 w 2785540"/>
                <a:gd name="connsiteY1099" fmla="*/ 2587939 h 2765597"/>
                <a:gd name="connsiteX1100" fmla="*/ 81060 w 2785540"/>
                <a:gd name="connsiteY1100" fmla="*/ 2589379 h 2765597"/>
                <a:gd name="connsiteX1101" fmla="*/ 82053 w 2785540"/>
                <a:gd name="connsiteY1101" fmla="*/ 2590769 h 2765597"/>
                <a:gd name="connsiteX1102" fmla="*/ 82996 w 2785540"/>
                <a:gd name="connsiteY1102" fmla="*/ 2592208 h 2765597"/>
                <a:gd name="connsiteX1103" fmla="*/ 84039 w 2785540"/>
                <a:gd name="connsiteY1103" fmla="*/ 2593598 h 2765597"/>
                <a:gd name="connsiteX1104" fmla="*/ 87017 w 2785540"/>
                <a:gd name="connsiteY1104" fmla="*/ 2597768 h 2765597"/>
                <a:gd name="connsiteX1105" fmla="*/ 88060 w 2785540"/>
                <a:gd name="connsiteY1105" fmla="*/ 2599158 h 2765597"/>
                <a:gd name="connsiteX1106" fmla="*/ 89052 w 2785540"/>
                <a:gd name="connsiteY1106" fmla="*/ 2600548 h 2765597"/>
                <a:gd name="connsiteX1107" fmla="*/ 90095 w 2785540"/>
                <a:gd name="connsiteY1107" fmla="*/ 2601888 h 2765597"/>
                <a:gd name="connsiteX1108" fmla="*/ 91137 w 2785540"/>
                <a:gd name="connsiteY1108" fmla="*/ 2603278 h 2765597"/>
                <a:gd name="connsiteX1109" fmla="*/ 94264 w 2785540"/>
                <a:gd name="connsiteY1109" fmla="*/ 2607298 h 2765597"/>
                <a:gd name="connsiteX1110" fmla="*/ 95356 w 2785540"/>
                <a:gd name="connsiteY1110" fmla="*/ 2608639 h 2765597"/>
                <a:gd name="connsiteX1111" fmla="*/ 96399 w 2785540"/>
                <a:gd name="connsiteY1111" fmla="*/ 2609979 h 2765597"/>
                <a:gd name="connsiteX1112" fmla="*/ 97491 w 2785540"/>
                <a:gd name="connsiteY1112" fmla="*/ 2611319 h 2765597"/>
                <a:gd name="connsiteX1113" fmla="*/ 98533 w 2785540"/>
                <a:gd name="connsiteY1113" fmla="*/ 2612660 h 2765597"/>
                <a:gd name="connsiteX1114" fmla="*/ 99625 w 2785540"/>
                <a:gd name="connsiteY1114" fmla="*/ 2614000 h 2765597"/>
                <a:gd name="connsiteX1115" fmla="*/ 101810 w 2785540"/>
                <a:gd name="connsiteY1115" fmla="*/ 2616581 h 2765597"/>
                <a:gd name="connsiteX1116" fmla="*/ 102902 w 2785540"/>
                <a:gd name="connsiteY1116" fmla="*/ 2617921 h 2765597"/>
                <a:gd name="connsiteX1117" fmla="*/ 103994 w 2785540"/>
                <a:gd name="connsiteY1117" fmla="*/ 2619212 h 2765597"/>
                <a:gd name="connsiteX1118" fmla="*/ 105135 w 2785540"/>
                <a:gd name="connsiteY1118" fmla="*/ 2620503 h 2765597"/>
                <a:gd name="connsiteX1119" fmla="*/ 106227 w 2785540"/>
                <a:gd name="connsiteY1119" fmla="*/ 2621793 h 2765597"/>
                <a:gd name="connsiteX1120" fmla="*/ 107369 w 2785540"/>
                <a:gd name="connsiteY1120" fmla="*/ 2623084 h 2765597"/>
                <a:gd name="connsiteX1121" fmla="*/ 108461 w 2785540"/>
                <a:gd name="connsiteY1121" fmla="*/ 2624374 h 2765597"/>
                <a:gd name="connsiteX1122" fmla="*/ 109603 w 2785540"/>
                <a:gd name="connsiteY1122" fmla="*/ 2625615 h 2765597"/>
                <a:gd name="connsiteX1123" fmla="*/ 110745 w 2785540"/>
                <a:gd name="connsiteY1123" fmla="*/ 2626906 h 2765597"/>
                <a:gd name="connsiteX1124" fmla="*/ 113028 w 2785540"/>
                <a:gd name="connsiteY1124" fmla="*/ 2629388 h 2765597"/>
                <a:gd name="connsiteX1125" fmla="*/ 114170 w 2785540"/>
                <a:gd name="connsiteY1125" fmla="*/ 2630679 h 2765597"/>
                <a:gd name="connsiteX1126" fmla="*/ 115361 w 2785540"/>
                <a:gd name="connsiteY1126" fmla="*/ 2631920 h 2765597"/>
                <a:gd name="connsiteX1127" fmla="*/ 116503 w 2785540"/>
                <a:gd name="connsiteY1127" fmla="*/ 2633161 h 2765597"/>
                <a:gd name="connsiteX1128" fmla="*/ 117694 w 2785540"/>
                <a:gd name="connsiteY1128" fmla="*/ 2634401 h 2765597"/>
                <a:gd name="connsiteX1129" fmla="*/ 118885 w 2785540"/>
                <a:gd name="connsiteY1129" fmla="*/ 2635593 h 2765597"/>
                <a:gd name="connsiteX1130" fmla="*/ 120027 w 2785540"/>
                <a:gd name="connsiteY1130" fmla="*/ 2636834 h 2765597"/>
                <a:gd name="connsiteX1131" fmla="*/ 121218 w 2785540"/>
                <a:gd name="connsiteY1131" fmla="*/ 2638075 h 2765597"/>
                <a:gd name="connsiteX1132" fmla="*/ 123601 w 2785540"/>
                <a:gd name="connsiteY1132" fmla="*/ 2640457 h 2765597"/>
                <a:gd name="connsiteX1133" fmla="*/ 124842 w 2785540"/>
                <a:gd name="connsiteY1133" fmla="*/ 2641649 h 2765597"/>
                <a:gd name="connsiteX1134" fmla="*/ 126033 w 2785540"/>
                <a:gd name="connsiteY1134" fmla="*/ 2642890 h 2765597"/>
                <a:gd name="connsiteX1135" fmla="*/ 127274 w 2785540"/>
                <a:gd name="connsiteY1135" fmla="*/ 2644081 h 2765597"/>
                <a:gd name="connsiteX1136" fmla="*/ 128466 w 2785540"/>
                <a:gd name="connsiteY1136" fmla="*/ 2645223 h 2765597"/>
                <a:gd name="connsiteX1137" fmla="*/ 130948 w 2785540"/>
                <a:gd name="connsiteY1137" fmla="*/ 2647606 h 2765597"/>
                <a:gd name="connsiteX1138" fmla="*/ 132189 w 2785540"/>
                <a:gd name="connsiteY1138" fmla="*/ 2648747 h 2765597"/>
                <a:gd name="connsiteX1139" fmla="*/ 133430 w 2785540"/>
                <a:gd name="connsiteY1139" fmla="*/ 2649939 h 2765597"/>
                <a:gd name="connsiteX1140" fmla="*/ 137152 w 2785540"/>
                <a:gd name="connsiteY1140" fmla="*/ 2653364 h 2765597"/>
                <a:gd name="connsiteX1141" fmla="*/ 139734 w 2785540"/>
                <a:gd name="connsiteY1141" fmla="*/ 2655647 h 2765597"/>
                <a:gd name="connsiteX1142" fmla="*/ 140975 w 2785540"/>
                <a:gd name="connsiteY1142" fmla="*/ 2656789 h 2765597"/>
                <a:gd name="connsiteX1143" fmla="*/ 142265 w 2785540"/>
                <a:gd name="connsiteY1143" fmla="*/ 2657930 h 2765597"/>
                <a:gd name="connsiteX1144" fmla="*/ 144847 w 2785540"/>
                <a:gd name="connsiteY1144" fmla="*/ 2660115 h 2765597"/>
                <a:gd name="connsiteX1145" fmla="*/ 146137 w 2785540"/>
                <a:gd name="connsiteY1145" fmla="*/ 2661256 h 2765597"/>
                <a:gd name="connsiteX1146" fmla="*/ 147428 w 2785540"/>
                <a:gd name="connsiteY1146" fmla="*/ 2662348 h 2765597"/>
                <a:gd name="connsiteX1147" fmla="*/ 148768 w 2785540"/>
                <a:gd name="connsiteY1147" fmla="*/ 2663440 h 2765597"/>
                <a:gd name="connsiteX1148" fmla="*/ 150059 w 2785540"/>
                <a:gd name="connsiteY1148" fmla="*/ 2664532 h 2765597"/>
                <a:gd name="connsiteX1149" fmla="*/ 152739 w 2785540"/>
                <a:gd name="connsiteY1149" fmla="*/ 2666717 h 2765597"/>
                <a:gd name="connsiteX1150" fmla="*/ 154030 w 2785540"/>
                <a:gd name="connsiteY1150" fmla="*/ 2667759 h 2765597"/>
                <a:gd name="connsiteX1151" fmla="*/ 155370 w 2785540"/>
                <a:gd name="connsiteY1151" fmla="*/ 2668851 h 2765597"/>
                <a:gd name="connsiteX1152" fmla="*/ 158051 w 2785540"/>
                <a:gd name="connsiteY1152" fmla="*/ 2670936 h 2765597"/>
                <a:gd name="connsiteX1153" fmla="*/ 159440 w 2785540"/>
                <a:gd name="connsiteY1153" fmla="*/ 2671978 h 2765597"/>
                <a:gd name="connsiteX1154" fmla="*/ 160781 w 2785540"/>
                <a:gd name="connsiteY1154" fmla="*/ 2673021 h 2765597"/>
                <a:gd name="connsiteX1155" fmla="*/ 162171 w 2785540"/>
                <a:gd name="connsiteY1155" fmla="*/ 2674063 h 2765597"/>
                <a:gd name="connsiteX1156" fmla="*/ 163511 w 2785540"/>
                <a:gd name="connsiteY1156" fmla="*/ 2675106 h 2765597"/>
                <a:gd name="connsiteX1157" fmla="*/ 166291 w 2785540"/>
                <a:gd name="connsiteY1157" fmla="*/ 2677190 h 2765597"/>
                <a:gd name="connsiteX1158" fmla="*/ 169070 w 2785540"/>
                <a:gd name="connsiteY1158" fmla="*/ 2679176 h 2765597"/>
                <a:gd name="connsiteX1159" fmla="*/ 170460 w 2785540"/>
                <a:gd name="connsiteY1159" fmla="*/ 2680218 h 2765597"/>
                <a:gd name="connsiteX1160" fmla="*/ 173240 w 2785540"/>
                <a:gd name="connsiteY1160" fmla="*/ 2682204 h 2765597"/>
                <a:gd name="connsiteX1161" fmla="*/ 174680 w 2785540"/>
                <a:gd name="connsiteY1161" fmla="*/ 2683197 h 2765597"/>
                <a:gd name="connsiteX1162" fmla="*/ 176069 w 2785540"/>
                <a:gd name="connsiteY1162" fmla="*/ 2684140 h 2765597"/>
                <a:gd name="connsiteX1163" fmla="*/ 178949 w 2785540"/>
                <a:gd name="connsiteY1163" fmla="*/ 2686126 h 2765597"/>
                <a:gd name="connsiteX1164" fmla="*/ 180338 w 2785540"/>
                <a:gd name="connsiteY1164" fmla="*/ 2687069 h 2765597"/>
                <a:gd name="connsiteX1165" fmla="*/ 181778 w 2785540"/>
                <a:gd name="connsiteY1165" fmla="*/ 2688012 h 2765597"/>
                <a:gd name="connsiteX1166" fmla="*/ 183267 w 2785540"/>
                <a:gd name="connsiteY1166" fmla="*/ 2689005 h 2765597"/>
                <a:gd name="connsiteX1167" fmla="*/ 187586 w 2785540"/>
                <a:gd name="connsiteY1167" fmla="*/ 2691834 h 2765597"/>
                <a:gd name="connsiteX1168" fmla="*/ 189075 w 2785540"/>
                <a:gd name="connsiteY1168" fmla="*/ 2692728 h 2765597"/>
                <a:gd name="connsiteX1169" fmla="*/ 190564 w 2785540"/>
                <a:gd name="connsiteY1169" fmla="*/ 2693671 h 2765597"/>
                <a:gd name="connsiteX1170" fmla="*/ 192004 w 2785540"/>
                <a:gd name="connsiteY1170" fmla="*/ 2694564 h 2765597"/>
                <a:gd name="connsiteX1171" fmla="*/ 193493 w 2785540"/>
                <a:gd name="connsiteY1171" fmla="*/ 2695507 h 2765597"/>
                <a:gd name="connsiteX1172" fmla="*/ 199449 w 2785540"/>
                <a:gd name="connsiteY1172" fmla="*/ 2699081 h 2765597"/>
                <a:gd name="connsiteX1173" fmla="*/ 200988 w 2785540"/>
                <a:gd name="connsiteY1173" fmla="*/ 2699975 h 2765597"/>
                <a:gd name="connsiteX1174" fmla="*/ 202477 w 2785540"/>
                <a:gd name="connsiteY1174" fmla="*/ 2700868 h 2765597"/>
                <a:gd name="connsiteX1175" fmla="*/ 204016 w 2785540"/>
                <a:gd name="connsiteY1175" fmla="*/ 2701712 h 2765597"/>
                <a:gd name="connsiteX1176" fmla="*/ 205555 w 2785540"/>
                <a:gd name="connsiteY1176" fmla="*/ 2702606 h 2765597"/>
                <a:gd name="connsiteX1177" fmla="*/ 207044 w 2785540"/>
                <a:gd name="connsiteY1177" fmla="*/ 2703450 h 2765597"/>
                <a:gd name="connsiteX1178" fmla="*/ 208583 w 2785540"/>
                <a:gd name="connsiteY1178" fmla="*/ 2704343 h 2765597"/>
                <a:gd name="connsiteX1179" fmla="*/ 213199 w 2785540"/>
                <a:gd name="connsiteY1179" fmla="*/ 2706875 h 2765597"/>
                <a:gd name="connsiteX1180" fmla="*/ 214788 w 2785540"/>
                <a:gd name="connsiteY1180" fmla="*/ 2707669 h 2765597"/>
                <a:gd name="connsiteX1181" fmla="*/ 216327 w 2785540"/>
                <a:gd name="connsiteY1181" fmla="*/ 2708513 h 2765597"/>
                <a:gd name="connsiteX1182" fmla="*/ 217915 w 2785540"/>
                <a:gd name="connsiteY1182" fmla="*/ 2709307 h 2765597"/>
                <a:gd name="connsiteX1183" fmla="*/ 219454 w 2785540"/>
                <a:gd name="connsiteY1183" fmla="*/ 2710151 h 2765597"/>
                <a:gd name="connsiteX1184" fmla="*/ 230573 w 2785540"/>
                <a:gd name="connsiteY1184" fmla="*/ 2715710 h 2765597"/>
                <a:gd name="connsiteX1185" fmla="*/ 232211 w 2785540"/>
                <a:gd name="connsiteY1185" fmla="*/ 2716455 h 2765597"/>
                <a:gd name="connsiteX1186" fmla="*/ 233800 w 2785540"/>
                <a:gd name="connsiteY1186" fmla="*/ 2717200 h 2765597"/>
                <a:gd name="connsiteX1187" fmla="*/ 235438 w 2785540"/>
                <a:gd name="connsiteY1187" fmla="*/ 2717994 h 2765597"/>
                <a:gd name="connsiteX1188" fmla="*/ 240352 w 2785540"/>
                <a:gd name="connsiteY1188" fmla="*/ 2720228 h 2765597"/>
                <a:gd name="connsiteX1189" fmla="*/ 241990 w 2785540"/>
                <a:gd name="connsiteY1189" fmla="*/ 2720923 h 2765597"/>
                <a:gd name="connsiteX1190" fmla="*/ 245266 w 2785540"/>
                <a:gd name="connsiteY1190" fmla="*/ 2722412 h 2765597"/>
                <a:gd name="connsiteX1191" fmla="*/ 246904 w 2785540"/>
                <a:gd name="connsiteY1191" fmla="*/ 2723107 h 2765597"/>
                <a:gd name="connsiteX1192" fmla="*/ 248592 w 2785540"/>
                <a:gd name="connsiteY1192" fmla="*/ 2723802 h 2765597"/>
                <a:gd name="connsiteX1193" fmla="*/ 250230 w 2785540"/>
                <a:gd name="connsiteY1193" fmla="*/ 2724497 h 2765597"/>
                <a:gd name="connsiteX1194" fmla="*/ 251918 w 2785540"/>
                <a:gd name="connsiteY1194" fmla="*/ 2725241 h 2765597"/>
                <a:gd name="connsiteX1195" fmla="*/ 253606 w 2785540"/>
                <a:gd name="connsiteY1195" fmla="*/ 2725887 h 2765597"/>
                <a:gd name="connsiteX1196" fmla="*/ 258669 w 2785540"/>
                <a:gd name="connsiteY1196" fmla="*/ 2727971 h 2765597"/>
                <a:gd name="connsiteX1197" fmla="*/ 262044 w 2785540"/>
                <a:gd name="connsiteY1197" fmla="*/ 2729262 h 2765597"/>
                <a:gd name="connsiteX1198" fmla="*/ 263782 w 2785540"/>
                <a:gd name="connsiteY1198" fmla="*/ 2729957 h 2765597"/>
                <a:gd name="connsiteX1199" fmla="*/ 265469 w 2785540"/>
                <a:gd name="connsiteY1199" fmla="*/ 2730602 h 2765597"/>
                <a:gd name="connsiteX1200" fmla="*/ 267207 w 2785540"/>
                <a:gd name="connsiteY1200" fmla="*/ 2731248 h 2765597"/>
                <a:gd name="connsiteX1201" fmla="*/ 268894 w 2785540"/>
                <a:gd name="connsiteY1201" fmla="*/ 2731893 h 2765597"/>
                <a:gd name="connsiteX1202" fmla="*/ 270632 w 2785540"/>
                <a:gd name="connsiteY1202" fmla="*/ 2732489 h 2765597"/>
                <a:gd name="connsiteX1203" fmla="*/ 272369 w 2785540"/>
                <a:gd name="connsiteY1203" fmla="*/ 2733134 h 2765597"/>
                <a:gd name="connsiteX1204" fmla="*/ 274106 w 2785540"/>
                <a:gd name="connsiteY1204" fmla="*/ 2733730 h 2765597"/>
                <a:gd name="connsiteX1205" fmla="*/ 275844 w 2785540"/>
                <a:gd name="connsiteY1205" fmla="*/ 2734375 h 2765597"/>
                <a:gd name="connsiteX1206" fmla="*/ 279319 w 2785540"/>
                <a:gd name="connsiteY1206" fmla="*/ 2735566 h 2765597"/>
                <a:gd name="connsiteX1207" fmla="*/ 281106 w 2785540"/>
                <a:gd name="connsiteY1207" fmla="*/ 2736162 h 2765597"/>
                <a:gd name="connsiteX1208" fmla="*/ 282843 w 2785540"/>
                <a:gd name="connsiteY1208" fmla="*/ 2736757 h 2765597"/>
                <a:gd name="connsiteX1209" fmla="*/ 284630 w 2785540"/>
                <a:gd name="connsiteY1209" fmla="*/ 2737353 h 2765597"/>
                <a:gd name="connsiteX1210" fmla="*/ 286367 w 2785540"/>
                <a:gd name="connsiteY1210" fmla="*/ 2737949 h 2765597"/>
                <a:gd name="connsiteX1211" fmla="*/ 288154 w 2785540"/>
                <a:gd name="connsiteY1211" fmla="*/ 2738495 h 2765597"/>
                <a:gd name="connsiteX1212" fmla="*/ 289941 w 2785540"/>
                <a:gd name="connsiteY1212" fmla="*/ 2739091 h 2765597"/>
                <a:gd name="connsiteX1213" fmla="*/ 297089 w 2785540"/>
                <a:gd name="connsiteY1213" fmla="*/ 2741275 h 2765597"/>
                <a:gd name="connsiteX1214" fmla="*/ 298926 w 2785540"/>
                <a:gd name="connsiteY1214" fmla="*/ 2741821 h 2765597"/>
                <a:gd name="connsiteX1215" fmla="*/ 300713 w 2785540"/>
                <a:gd name="connsiteY1215" fmla="*/ 2742367 h 2765597"/>
                <a:gd name="connsiteX1216" fmla="*/ 302500 w 2785540"/>
                <a:gd name="connsiteY1216" fmla="*/ 2742863 h 2765597"/>
                <a:gd name="connsiteX1217" fmla="*/ 304337 w 2785540"/>
                <a:gd name="connsiteY1217" fmla="*/ 2743409 h 2765597"/>
                <a:gd name="connsiteX1218" fmla="*/ 308010 w 2785540"/>
                <a:gd name="connsiteY1218" fmla="*/ 2744402 h 2765597"/>
                <a:gd name="connsiteX1219" fmla="*/ 309846 w 2785540"/>
                <a:gd name="connsiteY1219" fmla="*/ 2744948 h 2765597"/>
                <a:gd name="connsiteX1220" fmla="*/ 311683 w 2785540"/>
                <a:gd name="connsiteY1220" fmla="*/ 2745444 h 2765597"/>
                <a:gd name="connsiteX1221" fmla="*/ 313520 w 2785540"/>
                <a:gd name="connsiteY1221" fmla="*/ 2745891 h 2765597"/>
                <a:gd name="connsiteX1222" fmla="*/ 317193 w 2785540"/>
                <a:gd name="connsiteY1222" fmla="*/ 2746884 h 2765597"/>
                <a:gd name="connsiteX1223" fmla="*/ 319030 w 2785540"/>
                <a:gd name="connsiteY1223" fmla="*/ 2747331 h 2765597"/>
                <a:gd name="connsiteX1224" fmla="*/ 320916 w 2785540"/>
                <a:gd name="connsiteY1224" fmla="*/ 2747827 h 2765597"/>
                <a:gd name="connsiteX1225" fmla="*/ 322802 w 2785540"/>
                <a:gd name="connsiteY1225" fmla="*/ 2748274 h 2765597"/>
                <a:gd name="connsiteX1226" fmla="*/ 324639 w 2785540"/>
                <a:gd name="connsiteY1226" fmla="*/ 2748721 h 2765597"/>
                <a:gd name="connsiteX1227" fmla="*/ 332184 w 2785540"/>
                <a:gd name="connsiteY1227" fmla="*/ 2750508 h 2765597"/>
                <a:gd name="connsiteX1228" fmla="*/ 334070 w 2785540"/>
                <a:gd name="connsiteY1228" fmla="*/ 2750905 h 2765597"/>
                <a:gd name="connsiteX1229" fmla="*/ 335957 w 2785540"/>
                <a:gd name="connsiteY1229" fmla="*/ 2751351 h 2765597"/>
                <a:gd name="connsiteX1230" fmla="*/ 337843 w 2785540"/>
                <a:gd name="connsiteY1230" fmla="*/ 2751749 h 2765597"/>
                <a:gd name="connsiteX1231" fmla="*/ 339779 w 2785540"/>
                <a:gd name="connsiteY1231" fmla="*/ 2752146 h 2765597"/>
                <a:gd name="connsiteX1232" fmla="*/ 341665 w 2785540"/>
                <a:gd name="connsiteY1232" fmla="*/ 2752543 h 2765597"/>
                <a:gd name="connsiteX1233" fmla="*/ 347473 w 2785540"/>
                <a:gd name="connsiteY1233" fmla="*/ 2753734 h 2765597"/>
                <a:gd name="connsiteX1234" fmla="*/ 349359 w 2785540"/>
                <a:gd name="connsiteY1234" fmla="*/ 2754082 h 2765597"/>
                <a:gd name="connsiteX1235" fmla="*/ 351295 w 2785540"/>
                <a:gd name="connsiteY1235" fmla="*/ 2754479 h 2765597"/>
                <a:gd name="connsiteX1236" fmla="*/ 353231 w 2785540"/>
                <a:gd name="connsiteY1236" fmla="*/ 2754826 h 2765597"/>
                <a:gd name="connsiteX1237" fmla="*/ 355217 w 2785540"/>
                <a:gd name="connsiteY1237" fmla="*/ 2755174 h 2765597"/>
                <a:gd name="connsiteX1238" fmla="*/ 359088 w 2785540"/>
                <a:gd name="connsiteY1238" fmla="*/ 2755869 h 2765597"/>
                <a:gd name="connsiteX1239" fmla="*/ 361074 w 2785540"/>
                <a:gd name="connsiteY1239" fmla="*/ 2756216 h 2765597"/>
                <a:gd name="connsiteX1240" fmla="*/ 363010 w 2785540"/>
                <a:gd name="connsiteY1240" fmla="*/ 2756564 h 2765597"/>
                <a:gd name="connsiteX1241" fmla="*/ 364995 w 2785540"/>
                <a:gd name="connsiteY1241" fmla="*/ 2756861 h 2765597"/>
                <a:gd name="connsiteX1242" fmla="*/ 366931 w 2785540"/>
                <a:gd name="connsiteY1242" fmla="*/ 2757209 h 2765597"/>
                <a:gd name="connsiteX1243" fmla="*/ 368917 w 2785540"/>
                <a:gd name="connsiteY1243" fmla="*/ 2757507 h 2765597"/>
                <a:gd name="connsiteX1244" fmla="*/ 370902 w 2785540"/>
                <a:gd name="connsiteY1244" fmla="*/ 2757854 h 2765597"/>
                <a:gd name="connsiteX1245" fmla="*/ 376859 w 2785540"/>
                <a:gd name="connsiteY1245" fmla="*/ 2758748 h 2765597"/>
                <a:gd name="connsiteX1246" fmla="*/ 378894 w 2785540"/>
                <a:gd name="connsiteY1246" fmla="*/ 2758996 h 2765597"/>
                <a:gd name="connsiteX1247" fmla="*/ 380880 w 2785540"/>
                <a:gd name="connsiteY1247" fmla="*/ 2759294 h 2765597"/>
                <a:gd name="connsiteX1248" fmla="*/ 382865 w 2785540"/>
                <a:gd name="connsiteY1248" fmla="*/ 2759542 h 2765597"/>
                <a:gd name="connsiteX1249" fmla="*/ 384901 w 2785540"/>
                <a:gd name="connsiteY1249" fmla="*/ 2759840 h 2765597"/>
                <a:gd name="connsiteX1250" fmla="*/ 386886 w 2785540"/>
                <a:gd name="connsiteY1250" fmla="*/ 2760088 h 2765597"/>
                <a:gd name="connsiteX1251" fmla="*/ 397062 w 2785540"/>
                <a:gd name="connsiteY1251" fmla="*/ 2761329 h 2765597"/>
                <a:gd name="connsiteX1252" fmla="*/ 399097 w 2785540"/>
                <a:gd name="connsiteY1252" fmla="*/ 2761527 h 2765597"/>
                <a:gd name="connsiteX1253" fmla="*/ 401133 w 2785540"/>
                <a:gd name="connsiteY1253" fmla="*/ 2761776 h 2765597"/>
                <a:gd name="connsiteX1254" fmla="*/ 403168 w 2785540"/>
                <a:gd name="connsiteY1254" fmla="*/ 2761974 h 2765597"/>
                <a:gd name="connsiteX1255" fmla="*/ 405253 w 2785540"/>
                <a:gd name="connsiteY1255" fmla="*/ 2762173 h 2765597"/>
                <a:gd name="connsiteX1256" fmla="*/ 407288 w 2785540"/>
                <a:gd name="connsiteY1256" fmla="*/ 2762371 h 2765597"/>
                <a:gd name="connsiteX1257" fmla="*/ 411457 w 2785540"/>
                <a:gd name="connsiteY1257" fmla="*/ 2762768 h 2765597"/>
                <a:gd name="connsiteX1258" fmla="*/ 413493 w 2785540"/>
                <a:gd name="connsiteY1258" fmla="*/ 2762967 h 2765597"/>
                <a:gd name="connsiteX1259" fmla="*/ 415578 w 2785540"/>
                <a:gd name="connsiteY1259" fmla="*/ 2763116 h 2765597"/>
                <a:gd name="connsiteX1260" fmla="*/ 417662 w 2785540"/>
                <a:gd name="connsiteY1260" fmla="*/ 2763314 h 2765597"/>
                <a:gd name="connsiteX1261" fmla="*/ 423917 w 2785540"/>
                <a:gd name="connsiteY1261" fmla="*/ 2763761 h 2765597"/>
                <a:gd name="connsiteX1262" fmla="*/ 426051 w 2785540"/>
                <a:gd name="connsiteY1262" fmla="*/ 2763910 h 2765597"/>
                <a:gd name="connsiteX1263" fmla="*/ 430221 w 2785540"/>
                <a:gd name="connsiteY1263" fmla="*/ 2764208 h 2765597"/>
                <a:gd name="connsiteX1264" fmla="*/ 432355 w 2785540"/>
                <a:gd name="connsiteY1264" fmla="*/ 2764307 h 2765597"/>
                <a:gd name="connsiteX1265" fmla="*/ 434440 w 2785540"/>
                <a:gd name="connsiteY1265" fmla="*/ 2764456 h 2765597"/>
                <a:gd name="connsiteX1266" fmla="*/ 449382 w 2785540"/>
                <a:gd name="connsiteY1266" fmla="*/ 2765151 h 2765597"/>
                <a:gd name="connsiteX1267" fmla="*/ 451516 w 2785540"/>
                <a:gd name="connsiteY1267" fmla="*/ 2765201 h 2765597"/>
                <a:gd name="connsiteX1268" fmla="*/ 453700 w 2785540"/>
                <a:gd name="connsiteY1268" fmla="*/ 2765250 h 2765597"/>
                <a:gd name="connsiteX1269" fmla="*/ 455835 w 2785540"/>
                <a:gd name="connsiteY1269" fmla="*/ 2765350 h 2765597"/>
                <a:gd name="connsiteX1270" fmla="*/ 458019 w 2785540"/>
                <a:gd name="connsiteY1270" fmla="*/ 2765399 h 2765597"/>
                <a:gd name="connsiteX1271" fmla="*/ 460153 w 2785540"/>
                <a:gd name="connsiteY1271" fmla="*/ 2765449 h 2765597"/>
                <a:gd name="connsiteX1272" fmla="*/ 462337 w 2785540"/>
                <a:gd name="connsiteY1272" fmla="*/ 2765499 h 2765597"/>
                <a:gd name="connsiteX1273" fmla="*/ 464522 w 2785540"/>
                <a:gd name="connsiteY1273" fmla="*/ 2765499 h 2765597"/>
                <a:gd name="connsiteX1274" fmla="*/ 466706 w 2785540"/>
                <a:gd name="connsiteY1274" fmla="*/ 2765548 h 2765597"/>
                <a:gd name="connsiteX1275" fmla="*/ 468840 w 2785540"/>
                <a:gd name="connsiteY1275" fmla="*/ 2765598 h 2765597"/>
                <a:gd name="connsiteX1276" fmla="*/ 484228 w 2785540"/>
                <a:gd name="connsiteY1276" fmla="*/ 2765598 h 2765597"/>
                <a:gd name="connsiteX1277" fmla="*/ 486462 w 2785540"/>
                <a:gd name="connsiteY1277" fmla="*/ 2765548 h 2765597"/>
                <a:gd name="connsiteX1278" fmla="*/ 488696 w 2785540"/>
                <a:gd name="connsiteY1278" fmla="*/ 2765548 h 2765597"/>
                <a:gd name="connsiteX1279" fmla="*/ 490880 w 2785540"/>
                <a:gd name="connsiteY1279" fmla="*/ 2765499 h 2765597"/>
                <a:gd name="connsiteX1280" fmla="*/ 502049 w 2785540"/>
                <a:gd name="connsiteY1280" fmla="*/ 2765250 h 2765597"/>
                <a:gd name="connsiteX1281" fmla="*/ 504282 w 2785540"/>
                <a:gd name="connsiteY1281" fmla="*/ 2765151 h 2765597"/>
                <a:gd name="connsiteX1282" fmla="*/ 506566 w 2785540"/>
                <a:gd name="connsiteY1282" fmla="*/ 2765101 h 2765597"/>
                <a:gd name="connsiteX1283" fmla="*/ 508800 w 2785540"/>
                <a:gd name="connsiteY1283" fmla="*/ 2765002 h 2765597"/>
                <a:gd name="connsiteX1284" fmla="*/ 511083 w 2785540"/>
                <a:gd name="connsiteY1284" fmla="*/ 2764903 h 2765597"/>
                <a:gd name="connsiteX1285" fmla="*/ 513317 w 2785540"/>
                <a:gd name="connsiteY1285" fmla="*/ 2764804 h 2765597"/>
                <a:gd name="connsiteX1286" fmla="*/ 515600 w 2785540"/>
                <a:gd name="connsiteY1286" fmla="*/ 2764704 h 2765597"/>
                <a:gd name="connsiteX1287" fmla="*/ 517834 w 2785540"/>
                <a:gd name="connsiteY1287" fmla="*/ 2764605 h 2765597"/>
                <a:gd name="connsiteX1288" fmla="*/ 520117 w 2785540"/>
                <a:gd name="connsiteY1288" fmla="*/ 2764506 h 2765597"/>
                <a:gd name="connsiteX1289" fmla="*/ 522401 w 2785540"/>
                <a:gd name="connsiteY1289" fmla="*/ 2764357 h 2765597"/>
                <a:gd name="connsiteX1290" fmla="*/ 524684 w 2785540"/>
                <a:gd name="connsiteY1290" fmla="*/ 2764258 h 2765597"/>
                <a:gd name="connsiteX1291" fmla="*/ 533818 w 2785540"/>
                <a:gd name="connsiteY1291" fmla="*/ 2763662 h 2765597"/>
                <a:gd name="connsiteX1292" fmla="*/ 536151 w 2785540"/>
                <a:gd name="connsiteY1292" fmla="*/ 2763513 h 2765597"/>
                <a:gd name="connsiteX1293" fmla="*/ 538434 w 2785540"/>
                <a:gd name="connsiteY1293" fmla="*/ 2763364 h 2765597"/>
                <a:gd name="connsiteX1294" fmla="*/ 540717 w 2785540"/>
                <a:gd name="connsiteY1294" fmla="*/ 2763166 h 2765597"/>
                <a:gd name="connsiteX1295" fmla="*/ 543050 w 2785540"/>
                <a:gd name="connsiteY1295" fmla="*/ 2763017 h 2765597"/>
                <a:gd name="connsiteX1296" fmla="*/ 545383 w 2785540"/>
                <a:gd name="connsiteY1296" fmla="*/ 2762818 h 2765597"/>
                <a:gd name="connsiteX1297" fmla="*/ 547667 w 2785540"/>
                <a:gd name="connsiteY1297" fmla="*/ 2762669 h 2765597"/>
                <a:gd name="connsiteX1298" fmla="*/ 554666 w 2785540"/>
                <a:gd name="connsiteY1298" fmla="*/ 2762073 h 2765597"/>
                <a:gd name="connsiteX1299" fmla="*/ 556999 w 2785540"/>
                <a:gd name="connsiteY1299" fmla="*/ 2761825 h 2765597"/>
                <a:gd name="connsiteX1300" fmla="*/ 559332 w 2785540"/>
                <a:gd name="connsiteY1300" fmla="*/ 2761627 h 2765597"/>
                <a:gd name="connsiteX1301" fmla="*/ 561665 w 2785540"/>
                <a:gd name="connsiteY1301" fmla="*/ 2761379 h 2765597"/>
                <a:gd name="connsiteX1302" fmla="*/ 563998 w 2785540"/>
                <a:gd name="connsiteY1302" fmla="*/ 2761180 h 2765597"/>
                <a:gd name="connsiteX1303" fmla="*/ 566331 w 2785540"/>
                <a:gd name="connsiteY1303" fmla="*/ 2760932 h 2765597"/>
                <a:gd name="connsiteX1304" fmla="*/ 568714 w 2785540"/>
                <a:gd name="connsiteY1304" fmla="*/ 2760684 h 2765597"/>
                <a:gd name="connsiteX1305" fmla="*/ 573380 w 2785540"/>
                <a:gd name="connsiteY1305" fmla="*/ 2760187 h 2765597"/>
                <a:gd name="connsiteX1306" fmla="*/ 578145 w 2785540"/>
                <a:gd name="connsiteY1306" fmla="*/ 2759691 h 2765597"/>
                <a:gd name="connsiteX1307" fmla="*/ 580478 w 2785540"/>
                <a:gd name="connsiteY1307" fmla="*/ 2759393 h 2765597"/>
                <a:gd name="connsiteX1308" fmla="*/ 582861 w 2785540"/>
                <a:gd name="connsiteY1308" fmla="*/ 2759145 h 2765597"/>
                <a:gd name="connsiteX1309" fmla="*/ 594774 w 2785540"/>
                <a:gd name="connsiteY1309" fmla="*/ 2757656 h 2765597"/>
                <a:gd name="connsiteX1310" fmla="*/ 597157 w 2785540"/>
                <a:gd name="connsiteY1310" fmla="*/ 2757308 h 2765597"/>
                <a:gd name="connsiteX1311" fmla="*/ 599589 w 2785540"/>
                <a:gd name="connsiteY1311" fmla="*/ 2757010 h 2765597"/>
                <a:gd name="connsiteX1312" fmla="*/ 601972 w 2785540"/>
                <a:gd name="connsiteY1312" fmla="*/ 2756663 h 2765597"/>
                <a:gd name="connsiteX1313" fmla="*/ 604355 w 2785540"/>
                <a:gd name="connsiteY1313" fmla="*/ 2756365 h 2765597"/>
                <a:gd name="connsiteX1314" fmla="*/ 606787 w 2785540"/>
                <a:gd name="connsiteY1314" fmla="*/ 2756018 h 2765597"/>
                <a:gd name="connsiteX1315" fmla="*/ 609170 w 2785540"/>
                <a:gd name="connsiteY1315" fmla="*/ 2755670 h 2765597"/>
                <a:gd name="connsiteX1316" fmla="*/ 614034 w 2785540"/>
                <a:gd name="connsiteY1316" fmla="*/ 2754975 h 2765597"/>
                <a:gd name="connsiteX1317" fmla="*/ 616417 w 2785540"/>
                <a:gd name="connsiteY1317" fmla="*/ 2754628 h 2765597"/>
                <a:gd name="connsiteX1318" fmla="*/ 618849 w 2785540"/>
                <a:gd name="connsiteY1318" fmla="*/ 2754230 h 2765597"/>
                <a:gd name="connsiteX1319" fmla="*/ 621281 w 2785540"/>
                <a:gd name="connsiteY1319" fmla="*/ 2753883 h 2765597"/>
                <a:gd name="connsiteX1320" fmla="*/ 631011 w 2785540"/>
                <a:gd name="connsiteY1320" fmla="*/ 2752295 h 2765597"/>
                <a:gd name="connsiteX1321" fmla="*/ 633493 w 2785540"/>
                <a:gd name="connsiteY1321" fmla="*/ 2751897 h 2765597"/>
                <a:gd name="connsiteX1322" fmla="*/ 638357 w 2785540"/>
                <a:gd name="connsiteY1322" fmla="*/ 2751103 h 2765597"/>
                <a:gd name="connsiteX1323" fmla="*/ 640839 w 2785540"/>
                <a:gd name="connsiteY1323" fmla="*/ 2750656 h 2765597"/>
                <a:gd name="connsiteX1324" fmla="*/ 643272 w 2785540"/>
                <a:gd name="connsiteY1324" fmla="*/ 2750210 h 2765597"/>
                <a:gd name="connsiteX1325" fmla="*/ 645753 w 2785540"/>
                <a:gd name="connsiteY1325" fmla="*/ 2749813 h 2765597"/>
                <a:gd name="connsiteX1326" fmla="*/ 648186 w 2785540"/>
                <a:gd name="connsiteY1326" fmla="*/ 2749366 h 2765597"/>
                <a:gd name="connsiteX1327" fmla="*/ 653150 w 2785540"/>
                <a:gd name="connsiteY1327" fmla="*/ 2748472 h 2765597"/>
                <a:gd name="connsiteX1328" fmla="*/ 655632 w 2785540"/>
                <a:gd name="connsiteY1328" fmla="*/ 2747976 h 2765597"/>
                <a:gd name="connsiteX1329" fmla="*/ 658114 w 2785540"/>
                <a:gd name="connsiteY1329" fmla="*/ 2747529 h 2765597"/>
                <a:gd name="connsiteX1330" fmla="*/ 660546 w 2785540"/>
                <a:gd name="connsiteY1330" fmla="*/ 2747082 h 2765597"/>
                <a:gd name="connsiteX1331" fmla="*/ 663077 w 2785540"/>
                <a:gd name="connsiteY1331" fmla="*/ 2746586 h 2765597"/>
                <a:gd name="connsiteX1332" fmla="*/ 665559 w 2785540"/>
                <a:gd name="connsiteY1332" fmla="*/ 2746090 h 2765597"/>
                <a:gd name="connsiteX1333" fmla="*/ 668041 w 2785540"/>
                <a:gd name="connsiteY1333" fmla="*/ 2745643 h 2765597"/>
                <a:gd name="connsiteX1334" fmla="*/ 673005 w 2785540"/>
                <a:gd name="connsiteY1334" fmla="*/ 2744650 h 2765597"/>
                <a:gd name="connsiteX1335" fmla="*/ 675537 w 2785540"/>
                <a:gd name="connsiteY1335" fmla="*/ 2744104 h 2765597"/>
                <a:gd name="connsiteX1336" fmla="*/ 680501 w 2785540"/>
                <a:gd name="connsiteY1336" fmla="*/ 2743111 h 2765597"/>
                <a:gd name="connsiteX1337" fmla="*/ 685564 w 2785540"/>
                <a:gd name="connsiteY1337" fmla="*/ 2742019 h 2765597"/>
                <a:gd name="connsiteX1338" fmla="*/ 688046 w 2785540"/>
                <a:gd name="connsiteY1338" fmla="*/ 2741523 h 2765597"/>
                <a:gd name="connsiteX1339" fmla="*/ 695641 w 2785540"/>
                <a:gd name="connsiteY1339" fmla="*/ 2739885 h 2765597"/>
                <a:gd name="connsiteX1340" fmla="*/ 698123 w 2785540"/>
                <a:gd name="connsiteY1340" fmla="*/ 2739289 h 2765597"/>
                <a:gd name="connsiteX1341" fmla="*/ 700654 w 2785540"/>
                <a:gd name="connsiteY1341" fmla="*/ 2738743 h 2765597"/>
                <a:gd name="connsiteX1342" fmla="*/ 703186 w 2785540"/>
                <a:gd name="connsiteY1342" fmla="*/ 2738147 h 2765597"/>
                <a:gd name="connsiteX1343" fmla="*/ 705767 w 2785540"/>
                <a:gd name="connsiteY1343" fmla="*/ 2737601 h 2765597"/>
                <a:gd name="connsiteX1344" fmla="*/ 713362 w 2785540"/>
                <a:gd name="connsiteY1344" fmla="*/ 2735814 h 2765597"/>
                <a:gd name="connsiteX1345" fmla="*/ 715943 w 2785540"/>
                <a:gd name="connsiteY1345" fmla="*/ 2735219 h 2765597"/>
                <a:gd name="connsiteX1346" fmla="*/ 718475 w 2785540"/>
                <a:gd name="connsiteY1346" fmla="*/ 2734623 h 2765597"/>
                <a:gd name="connsiteX1347" fmla="*/ 721006 w 2785540"/>
                <a:gd name="connsiteY1347" fmla="*/ 2733978 h 2765597"/>
                <a:gd name="connsiteX1348" fmla="*/ 723587 w 2785540"/>
                <a:gd name="connsiteY1348" fmla="*/ 2733382 h 2765597"/>
                <a:gd name="connsiteX1349" fmla="*/ 726119 w 2785540"/>
                <a:gd name="connsiteY1349" fmla="*/ 2732737 h 2765597"/>
                <a:gd name="connsiteX1350" fmla="*/ 728700 w 2785540"/>
                <a:gd name="connsiteY1350" fmla="*/ 2732141 h 2765597"/>
                <a:gd name="connsiteX1351" fmla="*/ 731281 w 2785540"/>
                <a:gd name="connsiteY1351" fmla="*/ 2731496 h 2765597"/>
                <a:gd name="connsiteX1352" fmla="*/ 733813 w 2785540"/>
                <a:gd name="connsiteY1352" fmla="*/ 2730850 h 2765597"/>
                <a:gd name="connsiteX1353" fmla="*/ 738975 w 2785540"/>
                <a:gd name="connsiteY1353" fmla="*/ 2729560 h 2765597"/>
                <a:gd name="connsiteX1354" fmla="*/ 741557 w 2785540"/>
                <a:gd name="connsiteY1354" fmla="*/ 2728865 h 2765597"/>
                <a:gd name="connsiteX1355" fmla="*/ 744138 w 2785540"/>
                <a:gd name="connsiteY1355" fmla="*/ 2728220 h 2765597"/>
                <a:gd name="connsiteX1356" fmla="*/ 746719 w 2785540"/>
                <a:gd name="connsiteY1356" fmla="*/ 2727525 h 2765597"/>
                <a:gd name="connsiteX1357" fmla="*/ 749300 w 2785540"/>
                <a:gd name="connsiteY1357" fmla="*/ 2726879 h 2765597"/>
                <a:gd name="connsiteX1358" fmla="*/ 751882 w 2785540"/>
                <a:gd name="connsiteY1358" fmla="*/ 2726184 h 2765597"/>
                <a:gd name="connsiteX1359" fmla="*/ 754512 w 2785540"/>
                <a:gd name="connsiteY1359" fmla="*/ 2725489 h 2765597"/>
                <a:gd name="connsiteX1360" fmla="*/ 762256 w 2785540"/>
                <a:gd name="connsiteY1360" fmla="*/ 2723405 h 2765597"/>
                <a:gd name="connsiteX1361" fmla="*/ 764887 w 2785540"/>
                <a:gd name="connsiteY1361" fmla="*/ 2722660 h 2765597"/>
                <a:gd name="connsiteX1362" fmla="*/ 767468 w 2785540"/>
                <a:gd name="connsiteY1362" fmla="*/ 2721965 h 2765597"/>
                <a:gd name="connsiteX1363" fmla="*/ 770099 w 2785540"/>
                <a:gd name="connsiteY1363" fmla="*/ 2721220 h 2765597"/>
                <a:gd name="connsiteX1364" fmla="*/ 772680 w 2785540"/>
                <a:gd name="connsiteY1364" fmla="*/ 2720525 h 2765597"/>
                <a:gd name="connsiteX1365" fmla="*/ 780573 w 2785540"/>
                <a:gd name="connsiteY1365" fmla="*/ 2718292 h 2765597"/>
                <a:gd name="connsiteX1366" fmla="*/ 783154 w 2785540"/>
                <a:gd name="connsiteY1366" fmla="*/ 2717497 h 2765597"/>
                <a:gd name="connsiteX1367" fmla="*/ 788416 w 2785540"/>
                <a:gd name="connsiteY1367" fmla="*/ 2716008 h 2765597"/>
                <a:gd name="connsiteX1368" fmla="*/ 791047 w 2785540"/>
                <a:gd name="connsiteY1368" fmla="*/ 2715214 h 2765597"/>
                <a:gd name="connsiteX1369" fmla="*/ 793678 w 2785540"/>
                <a:gd name="connsiteY1369" fmla="*/ 2714469 h 2765597"/>
                <a:gd name="connsiteX1370" fmla="*/ 798939 w 2785540"/>
                <a:gd name="connsiteY1370" fmla="*/ 2712881 h 2765597"/>
                <a:gd name="connsiteX1371" fmla="*/ 801620 w 2785540"/>
                <a:gd name="connsiteY1371" fmla="*/ 2712087 h 2765597"/>
                <a:gd name="connsiteX1372" fmla="*/ 804251 w 2785540"/>
                <a:gd name="connsiteY1372" fmla="*/ 2711293 h 2765597"/>
                <a:gd name="connsiteX1373" fmla="*/ 806882 w 2785540"/>
                <a:gd name="connsiteY1373" fmla="*/ 2710449 h 2765597"/>
                <a:gd name="connsiteX1374" fmla="*/ 809512 w 2785540"/>
                <a:gd name="connsiteY1374" fmla="*/ 2709654 h 2765597"/>
                <a:gd name="connsiteX1375" fmla="*/ 812193 w 2785540"/>
                <a:gd name="connsiteY1375" fmla="*/ 2708860 h 2765597"/>
                <a:gd name="connsiteX1376" fmla="*/ 814824 w 2785540"/>
                <a:gd name="connsiteY1376" fmla="*/ 2708016 h 2765597"/>
                <a:gd name="connsiteX1377" fmla="*/ 817504 w 2785540"/>
                <a:gd name="connsiteY1377" fmla="*/ 2707173 h 2765597"/>
                <a:gd name="connsiteX1378" fmla="*/ 820135 w 2785540"/>
                <a:gd name="connsiteY1378" fmla="*/ 2706329 h 2765597"/>
                <a:gd name="connsiteX1379" fmla="*/ 825496 w 2785540"/>
                <a:gd name="connsiteY1379" fmla="*/ 2704641 h 2765597"/>
                <a:gd name="connsiteX1380" fmla="*/ 828127 w 2785540"/>
                <a:gd name="connsiteY1380" fmla="*/ 2703797 h 2765597"/>
                <a:gd name="connsiteX1381" fmla="*/ 830808 w 2785540"/>
                <a:gd name="connsiteY1381" fmla="*/ 2702953 h 2765597"/>
                <a:gd name="connsiteX1382" fmla="*/ 833488 w 2785540"/>
                <a:gd name="connsiteY1382" fmla="*/ 2702060 h 2765597"/>
                <a:gd name="connsiteX1383" fmla="*/ 836169 w 2785540"/>
                <a:gd name="connsiteY1383" fmla="*/ 2701216 h 2765597"/>
                <a:gd name="connsiteX1384" fmla="*/ 838849 w 2785540"/>
                <a:gd name="connsiteY1384" fmla="*/ 2700322 h 2765597"/>
                <a:gd name="connsiteX1385" fmla="*/ 841480 w 2785540"/>
                <a:gd name="connsiteY1385" fmla="*/ 2699429 h 2765597"/>
                <a:gd name="connsiteX1386" fmla="*/ 844160 w 2785540"/>
                <a:gd name="connsiteY1386" fmla="*/ 2698585 h 2765597"/>
                <a:gd name="connsiteX1387" fmla="*/ 846841 w 2785540"/>
                <a:gd name="connsiteY1387" fmla="*/ 2697691 h 2765597"/>
                <a:gd name="connsiteX1388" fmla="*/ 849571 w 2785540"/>
                <a:gd name="connsiteY1388" fmla="*/ 2696748 h 2765597"/>
                <a:gd name="connsiteX1389" fmla="*/ 854932 w 2785540"/>
                <a:gd name="connsiteY1389" fmla="*/ 2694961 h 2765597"/>
                <a:gd name="connsiteX1390" fmla="*/ 857613 w 2785540"/>
                <a:gd name="connsiteY1390" fmla="*/ 2694018 h 2765597"/>
                <a:gd name="connsiteX1391" fmla="*/ 860293 w 2785540"/>
                <a:gd name="connsiteY1391" fmla="*/ 2693125 h 2765597"/>
                <a:gd name="connsiteX1392" fmla="*/ 863023 w 2785540"/>
                <a:gd name="connsiteY1392" fmla="*/ 2692182 h 2765597"/>
                <a:gd name="connsiteX1393" fmla="*/ 865704 w 2785540"/>
                <a:gd name="connsiteY1393" fmla="*/ 2691238 h 2765597"/>
                <a:gd name="connsiteX1394" fmla="*/ 868434 w 2785540"/>
                <a:gd name="connsiteY1394" fmla="*/ 2690295 h 2765597"/>
                <a:gd name="connsiteX1395" fmla="*/ 873795 w 2785540"/>
                <a:gd name="connsiteY1395" fmla="*/ 2688409 h 2765597"/>
                <a:gd name="connsiteX1396" fmla="*/ 876525 w 2785540"/>
                <a:gd name="connsiteY1396" fmla="*/ 2687466 h 2765597"/>
                <a:gd name="connsiteX1397" fmla="*/ 879255 w 2785540"/>
                <a:gd name="connsiteY1397" fmla="*/ 2686473 h 2765597"/>
                <a:gd name="connsiteX1398" fmla="*/ 881936 w 2785540"/>
                <a:gd name="connsiteY1398" fmla="*/ 2685530 h 2765597"/>
                <a:gd name="connsiteX1399" fmla="*/ 884666 w 2785540"/>
                <a:gd name="connsiteY1399" fmla="*/ 2684537 h 2765597"/>
                <a:gd name="connsiteX1400" fmla="*/ 887396 w 2785540"/>
                <a:gd name="connsiteY1400" fmla="*/ 2683594 h 2765597"/>
                <a:gd name="connsiteX1401" fmla="*/ 890126 w 2785540"/>
                <a:gd name="connsiteY1401" fmla="*/ 2682601 h 2765597"/>
                <a:gd name="connsiteX1402" fmla="*/ 892807 w 2785540"/>
                <a:gd name="connsiteY1402" fmla="*/ 2681608 h 2765597"/>
                <a:gd name="connsiteX1403" fmla="*/ 895537 w 2785540"/>
                <a:gd name="connsiteY1403" fmla="*/ 2680616 h 2765597"/>
                <a:gd name="connsiteX1404" fmla="*/ 898267 w 2785540"/>
                <a:gd name="connsiteY1404" fmla="*/ 2679573 h 2765597"/>
                <a:gd name="connsiteX1405" fmla="*/ 903727 w 2785540"/>
                <a:gd name="connsiteY1405" fmla="*/ 2677588 h 2765597"/>
                <a:gd name="connsiteX1406" fmla="*/ 906457 w 2785540"/>
                <a:gd name="connsiteY1406" fmla="*/ 2676545 h 2765597"/>
                <a:gd name="connsiteX1407" fmla="*/ 909187 w 2785540"/>
                <a:gd name="connsiteY1407" fmla="*/ 2675552 h 2765597"/>
                <a:gd name="connsiteX1408" fmla="*/ 911918 w 2785540"/>
                <a:gd name="connsiteY1408" fmla="*/ 2674510 h 2765597"/>
                <a:gd name="connsiteX1409" fmla="*/ 914697 w 2785540"/>
                <a:gd name="connsiteY1409" fmla="*/ 2673468 h 2765597"/>
                <a:gd name="connsiteX1410" fmla="*/ 922888 w 2785540"/>
                <a:gd name="connsiteY1410" fmla="*/ 2670340 h 2765597"/>
                <a:gd name="connsiteX1411" fmla="*/ 925668 w 2785540"/>
                <a:gd name="connsiteY1411" fmla="*/ 2669248 h 2765597"/>
                <a:gd name="connsiteX1412" fmla="*/ 928398 w 2785540"/>
                <a:gd name="connsiteY1412" fmla="*/ 2668206 h 2765597"/>
                <a:gd name="connsiteX1413" fmla="*/ 931128 w 2785540"/>
                <a:gd name="connsiteY1413" fmla="*/ 2667114 h 2765597"/>
                <a:gd name="connsiteX1414" fmla="*/ 933908 w 2785540"/>
                <a:gd name="connsiteY1414" fmla="*/ 2666022 h 2765597"/>
                <a:gd name="connsiteX1415" fmla="*/ 936638 w 2785540"/>
                <a:gd name="connsiteY1415" fmla="*/ 2664979 h 2765597"/>
                <a:gd name="connsiteX1416" fmla="*/ 942197 w 2785540"/>
                <a:gd name="connsiteY1416" fmla="*/ 2662795 h 2765597"/>
                <a:gd name="connsiteX1417" fmla="*/ 944928 w 2785540"/>
                <a:gd name="connsiteY1417" fmla="*/ 2661703 h 2765597"/>
                <a:gd name="connsiteX1418" fmla="*/ 947707 w 2785540"/>
                <a:gd name="connsiteY1418" fmla="*/ 2660561 h 2765597"/>
                <a:gd name="connsiteX1419" fmla="*/ 950487 w 2785540"/>
                <a:gd name="connsiteY1419" fmla="*/ 2659469 h 2765597"/>
                <a:gd name="connsiteX1420" fmla="*/ 953217 w 2785540"/>
                <a:gd name="connsiteY1420" fmla="*/ 2658377 h 2765597"/>
                <a:gd name="connsiteX1421" fmla="*/ 975456 w 2785540"/>
                <a:gd name="connsiteY1421" fmla="*/ 2649244 h 2765597"/>
                <a:gd name="connsiteX1422" fmla="*/ 978235 w 2785540"/>
                <a:gd name="connsiteY1422" fmla="*/ 2648052 h 2765597"/>
                <a:gd name="connsiteX1423" fmla="*/ 981015 w 2785540"/>
                <a:gd name="connsiteY1423" fmla="*/ 2646911 h 2765597"/>
                <a:gd name="connsiteX1424" fmla="*/ 989354 w 2785540"/>
                <a:gd name="connsiteY1424" fmla="*/ 2643337 h 2765597"/>
                <a:gd name="connsiteX1425" fmla="*/ 992184 w 2785540"/>
                <a:gd name="connsiteY1425" fmla="*/ 2642145 h 2765597"/>
                <a:gd name="connsiteX1426" fmla="*/ 997743 w 2785540"/>
                <a:gd name="connsiteY1426" fmla="*/ 2639763 h 2765597"/>
                <a:gd name="connsiteX1427" fmla="*/ 1000573 w 2785540"/>
                <a:gd name="connsiteY1427" fmla="*/ 2638522 h 2765597"/>
                <a:gd name="connsiteX1428" fmla="*/ 1003353 w 2785540"/>
                <a:gd name="connsiteY1428" fmla="*/ 2637330 h 2765597"/>
                <a:gd name="connsiteX1429" fmla="*/ 1006132 w 2785540"/>
                <a:gd name="connsiteY1429" fmla="*/ 2636089 h 2765597"/>
                <a:gd name="connsiteX1430" fmla="*/ 1008962 w 2785540"/>
                <a:gd name="connsiteY1430" fmla="*/ 2634898 h 2765597"/>
                <a:gd name="connsiteX1431" fmla="*/ 1011742 w 2785540"/>
                <a:gd name="connsiteY1431" fmla="*/ 2633657 h 2765597"/>
                <a:gd name="connsiteX1432" fmla="*/ 1017400 w 2785540"/>
                <a:gd name="connsiteY1432" fmla="*/ 2631175 h 2765597"/>
                <a:gd name="connsiteX1433" fmla="*/ 1020180 w 2785540"/>
                <a:gd name="connsiteY1433" fmla="*/ 2629934 h 2765597"/>
                <a:gd name="connsiteX1434" fmla="*/ 1023010 w 2785540"/>
                <a:gd name="connsiteY1434" fmla="*/ 2628643 h 2765597"/>
                <a:gd name="connsiteX1435" fmla="*/ 1025789 w 2785540"/>
                <a:gd name="connsiteY1435" fmla="*/ 2627402 h 2765597"/>
                <a:gd name="connsiteX1436" fmla="*/ 1028619 w 2785540"/>
                <a:gd name="connsiteY1436" fmla="*/ 2626112 h 2765597"/>
                <a:gd name="connsiteX1437" fmla="*/ 1031448 w 2785540"/>
                <a:gd name="connsiteY1437" fmla="*/ 2624871 h 2765597"/>
                <a:gd name="connsiteX1438" fmla="*/ 1037107 w 2785540"/>
                <a:gd name="connsiteY1438" fmla="*/ 2622290 h 2765597"/>
                <a:gd name="connsiteX1439" fmla="*/ 1039887 w 2785540"/>
                <a:gd name="connsiteY1439" fmla="*/ 2620999 h 2765597"/>
                <a:gd name="connsiteX1440" fmla="*/ 1051205 w 2785540"/>
                <a:gd name="connsiteY1440" fmla="*/ 2615836 h 2765597"/>
                <a:gd name="connsiteX1441" fmla="*/ 1054034 w 2785540"/>
                <a:gd name="connsiteY1441" fmla="*/ 2614496 h 2765597"/>
                <a:gd name="connsiteX1442" fmla="*/ 1056863 w 2785540"/>
                <a:gd name="connsiteY1442" fmla="*/ 2613206 h 2765597"/>
                <a:gd name="connsiteX1443" fmla="*/ 1071011 w 2785540"/>
                <a:gd name="connsiteY1443" fmla="*/ 2606504 h 2765597"/>
                <a:gd name="connsiteX1444" fmla="*/ 1073890 w 2785540"/>
                <a:gd name="connsiteY1444" fmla="*/ 2605164 h 2765597"/>
                <a:gd name="connsiteX1445" fmla="*/ 1076719 w 2785540"/>
                <a:gd name="connsiteY1445" fmla="*/ 2603824 h 2765597"/>
                <a:gd name="connsiteX1446" fmla="*/ 1079548 w 2785540"/>
                <a:gd name="connsiteY1446" fmla="*/ 2602434 h 2765597"/>
                <a:gd name="connsiteX1447" fmla="*/ 1082378 w 2785540"/>
                <a:gd name="connsiteY1447" fmla="*/ 2601094 h 2765597"/>
                <a:gd name="connsiteX1448" fmla="*/ 1085257 w 2785540"/>
                <a:gd name="connsiteY1448" fmla="*/ 2599704 h 2765597"/>
                <a:gd name="connsiteX1449" fmla="*/ 1090916 w 2785540"/>
                <a:gd name="connsiteY1449" fmla="*/ 2596924 h 2765597"/>
                <a:gd name="connsiteX1450" fmla="*/ 1093795 w 2785540"/>
                <a:gd name="connsiteY1450" fmla="*/ 2595534 h 2765597"/>
                <a:gd name="connsiteX1451" fmla="*/ 1096624 w 2785540"/>
                <a:gd name="connsiteY1451" fmla="*/ 2594144 h 2765597"/>
                <a:gd name="connsiteX1452" fmla="*/ 1099503 w 2785540"/>
                <a:gd name="connsiteY1452" fmla="*/ 2592754 h 2765597"/>
                <a:gd name="connsiteX1453" fmla="*/ 1102333 w 2785540"/>
                <a:gd name="connsiteY1453" fmla="*/ 2591364 h 2765597"/>
                <a:gd name="connsiteX1454" fmla="*/ 1105212 w 2785540"/>
                <a:gd name="connsiteY1454" fmla="*/ 2589925 h 2765597"/>
                <a:gd name="connsiteX1455" fmla="*/ 1108041 w 2785540"/>
                <a:gd name="connsiteY1455" fmla="*/ 2588535 h 2765597"/>
                <a:gd name="connsiteX1456" fmla="*/ 1110920 w 2785540"/>
                <a:gd name="connsiteY1456" fmla="*/ 2587095 h 2765597"/>
                <a:gd name="connsiteX1457" fmla="*/ 1113750 w 2785540"/>
                <a:gd name="connsiteY1457" fmla="*/ 2585656 h 2765597"/>
                <a:gd name="connsiteX1458" fmla="*/ 1116629 w 2785540"/>
                <a:gd name="connsiteY1458" fmla="*/ 2584266 h 2765597"/>
                <a:gd name="connsiteX1459" fmla="*/ 1119458 w 2785540"/>
                <a:gd name="connsiteY1459" fmla="*/ 2582826 h 2765597"/>
                <a:gd name="connsiteX1460" fmla="*/ 1122337 w 2785540"/>
                <a:gd name="connsiteY1460" fmla="*/ 2581387 h 2765597"/>
                <a:gd name="connsiteX1461" fmla="*/ 1125216 w 2785540"/>
                <a:gd name="connsiteY1461" fmla="*/ 2579898 h 2765597"/>
                <a:gd name="connsiteX1462" fmla="*/ 1128046 w 2785540"/>
                <a:gd name="connsiteY1462" fmla="*/ 2578458 h 2765597"/>
                <a:gd name="connsiteX1463" fmla="*/ 1130925 w 2785540"/>
                <a:gd name="connsiteY1463" fmla="*/ 2577019 h 2765597"/>
                <a:gd name="connsiteX1464" fmla="*/ 1133804 w 2785540"/>
                <a:gd name="connsiteY1464" fmla="*/ 2575529 h 2765597"/>
                <a:gd name="connsiteX1465" fmla="*/ 1136683 w 2785540"/>
                <a:gd name="connsiteY1465" fmla="*/ 2574090 h 2765597"/>
                <a:gd name="connsiteX1466" fmla="*/ 1139512 w 2785540"/>
                <a:gd name="connsiteY1466" fmla="*/ 2572601 h 2765597"/>
                <a:gd name="connsiteX1467" fmla="*/ 1153908 w 2785540"/>
                <a:gd name="connsiteY1467" fmla="*/ 2565155 h 2765597"/>
                <a:gd name="connsiteX1468" fmla="*/ 1156737 w 2785540"/>
                <a:gd name="connsiteY1468" fmla="*/ 2563666 h 2765597"/>
                <a:gd name="connsiteX1469" fmla="*/ 1159616 w 2785540"/>
                <a:gd name="connsiteY1469" fmla="*/ 2562127 h 2765597"/>
                <a:gd name="connsiteX1470" fmla="*/ 1162495 w 2785540"/>
                <a:gd name="connsiteY1470" fmla="*/ 2560638 h 2765597"/>
                <a:gd name="connsiteX1471" fmla="*/ 1165374 w 2785540"/>
                <a:gd name="connsiteY1471" fmla="*/ 2559099 h 2765597"/>
                <a:gd name="connsiteX1472" fmla="*/ 1168253 w 2785540"/>
                <a:gd name="connsiteY1472" fmla="*/ 2557610 h 2765597"/>
                <a:gd name="connsiteX1473" fmla="*/ 1179770 w 2785540"/>
                <a:gd name="connsiteY1473" fmla="*/ 2551454 h 2765597"/>
                <a:gd name="connsiteX1474" fmla="*/ 1182649 w 2785540"/>
                <a:gd name="connsiteY1474" fmla="*/ 2549866 h 2765597"/>
                <a:gd name="connsiteX1475" fmla="*/ 1185577 w 2785540"/>
                <a:gd name="connsiteY1475" fmla="*/ 2548327 h 2765597"/>
                <a:gd name="connsiteX1476" fmla="*/ 1188456 w 2785540"/>
                <a:gd name="connsiteY1476" fmla="*/ 2546788 h 2765597"/>
                <a:gd name="connsiteX1477" fmla="*/ 1194215 w 2785540"/>
                <a:gd name="connsiteY1477" fmla="*/ 2543611 h 2765597"/>
                <a:gd name="connsiteX1478" fmla="*/ 1197094 w 2785540"/>
                <a:gd name="connsiteY1478" fmla="*/ 2542073 h 2765597"/>
                <a:gd name="connsiteX1479" fmla="*/ 1199973 w 2785540"/>
                <a:gd name="connsiteY1479" fmla="*/ 2540484 h 2765597"/>
                <a:gd name="connsiteX1480" fmla="*/ 1202901 w 2785540"/>
                <a:gd name="connsiteY1480" fmla="*/ 2538896 h 2765597"/>
                <a:gd name="connsiteX1481" fmla="*/ 1208659 w 2785540"/>
                <a:gd name="connsiteY1481" fmla="*/ 2535719 h 2765597"/>
                <a:gd name="connsiteX1482" fmla="*/ 1211539 w 2785540"/>
                <a:gd name="connsiteY1482" fmla="*/ 2534081 h 2765597"/>
                <a:gd name="connsiteX1483" fmla="*/ 1214467 w 2785540"/>
                <a:gd name="connsiteY1483" fmla="*/ 2532492 h 2765597"/>
                <a:gd name="connsiteX1484" fmla="*/ 1217346 w 2785540"/>
                <a:gd name="connsiteY1484" fmla="*/ 2530904 h 2765597"/>
                <a:gd name="connsiteX1485" fmla="*/ 1223104 w 2785540"/>
                <a:gd name="connsiteY1485" fmla="*/ 2527628 h 2765597"/>
                <a:gd name="connsiteX1486" fmla="*/ 1226033 w 2785540"/>
                <a:gd name="connsiteY1486" fmla="*/ 2525990 h 2765597"/>
                <a:gd name="connsiteX1487" fmla="*/ 1228912 w 2785540"/>
                <a:gd name="connsiteY1487" fmla="*/ 2524401 h 2765597"/>
                <a:gd name="connsiteX1488" fmla="*/ 1231841 w 2785540"/>
                <a:gd name="connsiteY1488" fmla="*/ 2522763 h 2765597"/>
                <a:gd name="connsiteX1489" fmla="*/ 1234720 w 2785540"/>
                <a:gd name="connsiteY1489" fmla="*/ 2521125 h 2765597"/>
                <a:gd name="connsiteX1490" fmla="*/ 1237599 w 2785540"/>
                <a:gd name="connsiteY1490" fmla="*/ 2519437 h 2765597"/>
                <a:gd name="connsiteX1491" fmla="*/ 1240528 w 2785540"/>
                <a:gd name="connsiteY1491" fmla="*/ 2517799 h 2765597"/>
                <a:gd name="connsiteX1492" fmla="*/ 1243407 w 2785540"/>
                <a:gd name="connsiteY1492" fmla="*/ 2516161 h 2765597"/>
                <a:gd name="connsiteX1493" fmla="*/ 1246335 w 2785540"/>
                <a:gd name="connsiteY1493" fmla="*/ 2514473 h 2765597"/>
                <a:gd name="connsiteX1494" fmla="*/ 1249215 w 2785540"/>
                <a:gd name="connsiteY1494" fmla="*/ 2512835 h 2765597"/>
                <a:gd name="connsiteX1495" fmla="*/ 1252094 w 2785540"/>
                <a:gd name="connsiteY1495" fmla="*/ 2511147 h 2765597"/>
                <a:gd name="connsiteX1496" fmla="*/ 1255022 w 2785540"/>
                <a:gd name="connsiteY1496" fmla="*/ 2509460 h 2765597"/>
                <a:gd name="connsiteX1497" fmla="*/ 1257901 w 2785540"/>
                <a:gd name="connsiteY1497" fmla="*/ 2507772 h 2765597"/>
                <a:gd name="connsiteX1498" fmla="*/ 1260830 w 2785540"/>
                <a:gd name="connsiteY1498" fmla="*/ 2506084 h 2765597"/>
                <a:gd name="connsiteX1499" fmla="*/ 1263709 w 2785540"/>
                <a:gd name="connsiteY1499" fmla="*/ 2504396 h 2765597"/>
                <a:gd name="connsiteX1500" fmla="*/ 1266638 w 2785540"/>
                <a:gd name="connsiteY1500" fmla="*/ 2502709 h 2765597"/>
                <a:gd name="connsiteX1501" fmla="*/ 1269517 w 2785540"/>
                <a:gd name="connsiteY1501" fmla="*/ 2501021 h 2765597"/>
                <a:gd name="connsiteX1502" fmla="*/ 1272446 w 2785540"/>
                <a:gd name="connsiteY1502" fmla="*/ 2499284 h 2765597"/>
                <a:gd name="connsiteX1503" fmla="*/ 1275374 w 2785540"/>
                <a:gd name="connsiteY1503" fmla="*/ 2497596 h 2765597"/>
                <a:gd name="connsiteX1504" fmla="*/ 1278253 w 2785540"/>
                <a:gd name="connsiteY1504" fmla="*/ 2495859 h 2765597"/>
                <a:gd name="connsiteX1505" fmla="*/ 1281182 w 2785540"/>
                <a:gd name="connsiteY1505" fmla="*/ 2494171 h 2765597"/>
                <a:gd name="connsiteX1506" fmla="*/ 1284061 w 2785540"/>
                <a:gd name="connsiteY1506" fmla="*/ 2492433 h 2765597"/>
                <a:gd name="connsiteX1507" fmla="*/ 1286990 w 2785540"/>
                <a:gd name="connsiteY1507" fmla="*/ 2490696 h 2765597"/>
                <a:gd name="connsiteX1508" fmla="*/ 1289869 w 2785540"/>
                <a:gd name="connsiteY1508" fmla="*/ 2488959 h 2765597"/>
                <a:gd name="connsiteX1509" fmla="*/ 1295726 w 2785540"/>
                <a:gd name="connsiteY1509" fmla="*/ 2485484 h 2765597"/>
                <a:gd name="connsiteX1510" fmla="*/ 1298605 w 2785540"/>
                <a:gd name="connsiteY1510" fmla="*/ 2483747 h 2765597"/>
                <a:gd name="connsiteX1511" fmla="*/ 1301534 w 2785540"/>
                <a:gd name="connsiteY1511" fmla="*/ 2481960 h 2765597"/>
                <a:gd name="connsiteX1512" fmla="*/ 1304463 w 2785540"/>
                <a:gd name="connsiteY1512" fmla="*/ 2480222 h 2765597"/>
                <a:gd name="connsiteX1513" fmla="*/ 1307342 w 2785540"/>
                <a:gd name="connsiteY1513" fmla="*/ 2478435 h 2765597"/>
                <a:gd name="connsiteX1514" fmla="*/ 1310270 w 2785540"/>
                <a:gd name="connsiteY1514" fmla="*/ 2476698 h 2765597"/>
                <a:gd name="connsiteX1515" fmla="*/ 1313199 w 2785540"/>
                <a:gd name="connsiteY1515" fmla="*/ 2474911 h 2765597"/>
                <a:gd name="connsiteX1516" fmla="*/ 1316078 w 2785540"/>
                <a:gd name="connsiteY1516" fmla="*/ 2473124 h 2765597"/>
                <a:gd name="connsiteX1517" fmla="*/ 1321936 w 2785540"/>
                <a:gd name="connsiteY1517" fmla="*/ 2469550 h 2765597"/>
                <a:gd name="connsiteX1518" fmla="*/ 1324815 w 2785540"/>
                <a:gd name="connsiteY1518" fmla="*/ 2467763 h 2765597"/>
                <a:gd name="connsiteX1519" fmla="*/ 1327743 w 2785540"/>
                <a:gd name="connsiteY1519" fmla="*/ 2465976 h 2765597"/>
                <a:gd name="connsiteX1520" fmla="*/ 1330672 w 2785540"/>
                <a:gd name="connsiteY1520" fmla="*/ 2464139 h 2765597"/>
                <a:gd name="connsiteX1521" fmla="*/ 1333551 w 2785540"/>
                <a:gd name="connsiteY1521" fmla="*/ 2462352 h 2765597"/>
                <a:gd name="connsiteX1522" fmla="*/ 1336480 w 2785540"/>
                <a:gd name="connsiteY1522" fmla="*/ 2460565 h 2765597"/>
                <a:gd name="connsiteX1523" fmla="*/ 1342337 w 2785540"/>
                <a:gd name="connsiteY1523" fmla="*/ 2456892 h 2765597"/>
                <a:gd name="connsiteX1524" fmla="*/ 1345216 w 2785540"/>
                <a:gd name="connsiteY1524" fmla="*/ 2455055 h 2765597"/>
                <a:gd name="connsiteX1525" fmla="*/ 1348145 w 2785540"/>
                <a:gd name="connsiteY1525" fmla="*/ 2453268 h 2765597"/>
                <a:gd name="connsiteX1526" fmla="*/ 1354002 w 2785540"/>
                <a:gd name="connsiteY1526" fmla="*/ 2449595 h 2765597"/>
                <a:gd name="connsiteX1527" fmla="*/ 1356881 w 2785540"/>
                <a:gd name="connsiteY1527" fmla="*/ 2447709 h 2765597"/>
                <a:gd name="connsiteX1528" fmla="*/ 1362739 w 2785540"/>
                <a:gd name="connsiteY1528" fmla="*/ 2444035 h 2765597"/>
                <a:gd name="connsiteX1529" fmla="*/ 1365618 w 2785540"/>
                <a:gd name="connsiteY1529" fmla="*/ 2442149 h 2765597"/>
                <a:gd name="connsiteX1530" fmla="*/ 1368547 w 2785540"/>
                <a:gd name="connsiteY1530" fmla="*/ 2440312 h 2765597"/>
                <a:gd name="connsiteX1531" fmla="*/ 1374404 w 2785540"/>
                <a:gd name="connsiteY1531" fmla="*/ 2436540 h 2765597"/>
                <a:gd name="connsiteX1532" fmla="*/ 1377333 w 2785540"/>
                <a:gd name="connsiteY1532" fmla="*/ 2434703 h 2765597"/>
                <a:gd name="connsiteX1533" fmla="*/ 1380212 w 2785540"/>
                <a:gd name="connsiteY1533" fmla="*/ 2432817 h 2765597"/>
                <a:gd name="connsiteX1534" fmla="*/ 1383140 w 2785540"/>
                <a:gd name="connsiteY1534" fmla="*/ 2430930 h 2765597"/>
                <a:gd name="connsiteX1535" fmla="*/ 1386069 w 2785540"/>
                <a:gd name="connsiteY1535" fmla="*/ 2428995 h 2765597"/>
                <a:gd name="connsiteX1536" fmla="*/ 1388998 w 2785540"/>
                <a:gd name="connsiteY1536" fmla="*/ 2427108 h 2765597"/>
                <a:gd name="connsiteX1537" fmla="*/ 1391877 w 2785540"/>
                <a:gd name="connsiteY1537" fmla="*/ 2425222 h 2765597"/>
                <a:gd name="connsiteX1538" fmla="*/ 1394806 w 2785540"/>
                <a:gd name="connsiteY1538" fmla="*/ 2423336 h 2765597"/>
                <a:gd name="connsiteX1539" fmla="*/ 1397734 w 2785540"/>
                <a:gd name="connsiteY1539" fmla="*/ 2421400 h 2765597"/>
                <a:gd name="connsiteX1540" fmla="*/ 1400663 w 2785540"/>
                <a:gd name="connsiteY1540" fmla="*/ 2419513 h 2765597"/>
                <a:gd name="connsiteX1541" fmla="*/ 1403542 w 2785540"/>
                <a:gd name="connsiteY1541" fmla="*/ 2417578 h 2765597"/>
                <a:gd name="connsiteX1542" fmla="*/ 1412328 w 2785540"/>
                <a:gd name="connsiteY1542" fmla="*/ 2411770 h 2765597"/>
                <a:gd name="connsiteX1543" fmla="*/ 1415207 w 2785540"/>
                <a:gd name="connsiteY1543" fmla="*/ 2409834 h 2765597"/>
                <a:gd name="connsiteX1544" fmla="*/ 1423993 w 2785540"/>
                <a:gd name="connsiteY1544" fmla="*/ 2404026 h 2765597"/>
                <a:gd name="connsiteX1545" fmla="*/ 1426872 w 2785540"/>
                <a:gd name="connsiteY1545" fmla="*/ 2402040 h 2765597"/>
                <a:gd name="connsiteX1546" fmla="*/ 1429801 w 2785540"/>
                <a:gd name="connsiteY1546" fmla="*/ 2400105 h 2765597"/>
                <a:gd name="connsiteX1547" fmla="*/ 1432730 w 2785540"/>
                <a:gd name="connsiteY1547" fmla="*/ 2398119 h 2765597"/>
                <a:gd name="connsiteX1548" fmla="*/ 1435658 w 2785540"/>
                <a:gd name="connsiteY1548" fmla="*/ 2396183 h 2765597"/>
                <a:gd name="connsiteX1549" fmla="*/ 1438538 w 2785540"/>
                <a:gd name="connsiteY1549" fmla="*/ 2394197 h 2765597"/>
                <a:gd name="connsiteX1550" fmla="*/ 1447324 w 2785540"/>
                <a:gd name="connsiteY1550" fmla="*/ 2388241 h 2765597"/>
                <a:gd name="connsiteX1551" fmla="*/ 1450203 w 2785540"/>
                <a:gd name="connsiteY1551" fmla="*/ 2386255 h 2765597"/>
                <a:gd name="connsiteX1552" fmla="*/ 1456060 w 2785540"/>
                <a:gd name="connsiteY1552" fmla="*/ 2382284 h 2765597"/>
                <a:gd name="connsiteX1553" fmla="*/ 1458939 w 2785540"/>
                <a:gd name="connsiteY1553" fmla="*/ 2380249 h 2765597"/>
                <a:gd name="connsiteX1554" fmla="*/ 1461868 w 2785540"/>
                <a:gd name="connsiteY1554" fmla="*/ 2378263 h 2765597"/>
                <a:gd name="connsiteX1555" fmla="*/ 1464797 w 2785540"/>
                <a:gd name="connsiteY1555" fmla="*/ 2376228 h 2765597"/>
                <a:gd name="connsiteX1556" fmla="*/ 1467725 w 2785540"/>
                <a:gd name="connsiteY1556" fmla="*/ 2374243 h 2765597"/>
                <a:gd name="connsiteX1557" fmla="*/ 1470604 w 2785540"/>
                <a:gd name="connsiteY1557" fmla="*/ 2372207 h 2765597"/>
                <a:gd name="connsiteX1558" fmla="*/ 1476462 w 2785540"/>
                <a:gd name="connsiteY1558" fmla="*/ 2368137 h 2765597"/>
                <a:gd name="connsiteX1559" fmla="*/ 1479341 w 2785540"/>
                <a:gd name="connsiteY1559" fmla="*/ 2366102 h 2765597"/>
                <a:gd name="connsiteX1560" fmla="*/ 1482269 w 2785540"/>
                <a:gd name="connsiteY1560" fmla="*/ 2364066 h 2765597"/>
                <a:gd name="connsiteX1561" fmla="*/ 1485149 w 2785540"/>
                <a:gd name="connsiteY1561" fmla="*/ 2362031 h 2765597"/>
                <a:gd name="connsiteX1562" fmla="*/ 1488077 w 2785540"/>
                <a:gd name="connsiteY1562" fmla="*/ 2359996 h 2765597"/>
                <a:gd name="connsiteX1563" fmla="*/ 1491006 w 2785540"/>
                <a:gd name="connsiteY1563" fmla="*/ 2357911 h 2765597"/>
                <a:gd name="connsiteX1564" fmla="*/ 1493885 w 2785540"/>
                <a:gd name="connsiteY1564" fmla="*/ 2355876 h 2765597"/>
                <a:gd name="connsiteX1565" fmla="*/ 1496814 w 2785540"/>
                <a:gd name="connsiteY1565" fmla="*/ 2353841 h 2765597"/>
                <a:gd name="connsiteX1566" fmla="*/ 1499742 w 2785540"/>
                <a:gd name="connsiteY1566" fmla="*/ 2351756 h 2765597"/>
                <a:gd name="connsiteX1567" fmla="*/ 1502621 w 2785540"/>
                <a:gd name="connsiteY1567" fmla="*/ 2349671 h 2765597"/>
                <a:gd name="connsiteX1568" fmla="*/ 1505550 w 2785540"/>
                <a:gd name="connsiteY1568" fmla="*/ 2347636 h 2765597"/>
                <a:gd name="connsiteX1569" fmla="*/ 1508429 w 2785540"/>
                <a:gd name="connsiteY1569" fmla="*/ 2345551 h 2765597"/>
                <a:gd name="connsiteX1570" fmla="*/ 1511358 w 2785540"/>
                <a:gd name="connsiteY1570" fmla="*/ 2343466 h 2765597"/>
                <a:gd name="connsiteX1571" fmla="*/ 1514237 w 2785540"/>
                <a:gd name="connsiteY1571" fmla="*/ 2341381 h 2765597"/>
                <a:gd name="connsiteX1572" fmla="*/ 1517166 w 2785540"/>
                <a:gd name="connsiteY1572" fmla="*/ 2339297 h 2765597"/>
                <a:gd name="connsiteX1573" fmla="*/ 1520045 w 2785540"/>
                <a:gd name="connsiteY1573" fmla="*/ 2337212 h 2765597"/>
                <a:gd name="connsiteX1574" fmla="*/ 1522973 w 2785540"/>
                <a:gd name="connsiteY1574" fmla="*/ 2335077 h 2765597"/>
                <a:gd name="connsiteX1575" fmla="*/ 1525853 w 2785540"/>
                <a:gd name="connsiteY1575" fmla="*/ 2332992 h 2765597"/>
                <a:gd name="connsiteX1576" fmla="*/ 1528781 w 2785540"/>
                <a:gd name="connsiteY1576" fmla="*/ 2330858 h 2765597"/>
                <a:gd name="connsiteX1577" fmla="*/ 1531660 w 2785540"/>
                <a:gd name="connsiteY1577" fmla="*/ 2328773 h 2765597"/>
                <a:gd name="connsiteX1578" fmla="*/ 1534589 w 2785540"/>
                <a:gd name="connsiteY1578" fmla="*/ 2326639 h 2765597"/>
                <a:gd name="connsiteX1579" fmla="*/ 1537468 w 2785540"/>
                <a:gd name="connsiteY1579" fmla="*/ 2324554 h 2765597"/>
                <a:gd name="connsiteX1580" fmla="*/ 1540397 w 2785540"/>
                <a:gd name="connsiteY1580" fmla="*/ 2322419 h 2765597"/>
                <a:gd name="connsiteX1581" fmla="*/ 1543276 w 2785540"/>
                <a:gd name="connsiteY1581" fmla="*/ 2320285 h 2765597"/>
                <a:gd name="connsiteX1582" fmla="*/ 1546204 w 2785540"/>
                <a:gd name="connsiteY1582" fmla="*/ 2318150 h 2765597"/>
                <a:gd name="connsiteX1583" fmla="*/ 1551963 w 2785540"/>
                <a:gd name="connsiteY1583" fmla="*/ 2313881 h 2765597"/>
                <a:gd name="connsiteX1584" fmla="*/ 1554891 w 2785540"/>
                <a:gd name="connsiteY1584" fmla="*/ 2311747 h 2765597"/>
                <a:gd name="connsiteX1585" fmla="*/ 1557770 w 2785540"/>
                <a:gd name="connsiteY1585" fmla="*/ 2309612 h 2765597"/>
                <a:gd name="connsiteX1586" fmla="*/ 1560649 w 2785540"/>
                <a:gd name="connsiteY1586" fmla="*/ 2307428 h 2765597"/>
                <a:gd name="connsiteX1587" fmla="*/ 1563578 w 2785540"/>
                <a:gd name="connsiteY1587" fmla="*/ 2305294 h 2765597"/>
                <a:gd name="connsiteX1588" fmla="*/ 1566457 w 2785540"/>
                <a:gd name="connsiteY1588" fmla="*/ 2303110 h 2765597"/>
                <a:gd name="connsiteX1589" fmla="*/ 1569336 w 2785540"/>
                <a:gd name="connsiteY1589" fmla="*/ 2300975 h 2765597"/>
                <a:gd name="connsiteX1590" fmla="*/ 1572265 w 2785540"/>
                <a:gd name="connsiteY1590" fmla="*/ 2298791 h 2765597"/>
                <a:gd name="connsiteX1591" fmla="*/ 1578023 w 2785540"/>
                <a:gd name="connsiteY1591" fmla="*/ 2294423 h 2765597"/>
                <a:gd name="connsiteX1592" fmla="*/ 1580902 w 2785540"/>
                <a:gd name="connsiteY1592" fmla="*/ 2292288 h 2765597"/>
                <a:gd name="connsiteX1593" fmla="*/ 1583831 w 2785540"/>
                <a:gd name="connsiteY1593" fmla="*/ 2290104 h 2765597"/>
                <a:gd name="connsiteX1594" fmla="*/ 1586710 w 2785540"/>
                <a:gd name="connsiteY1594" fmla="*/ 2287920 h 2765597"/>
                <a:gd name="connsiteX1595" fmla="*/ 1589589 w 2785540"/>
                <a:gd name="connsiteY1595" fmla="*/ 2285686 h 2765597"/>
                <a:gd name="connsiteX1596" fmla="*/ 1595347 w 2785540"/>
                <a:gd name="connsiteY1596" fmla="*/ 2281318 h 2765597"/>
                <a:gd name="connsiteX1597" fmla="*/ 1598276 w 2785540"/>
                <a:gd name="connsiteY1597" fmla="*/ 2279084 h 2765597"/>
                <a:gd name="connsiteX1598" fmla="*/ 1601155 w 2785540"/>
                <a:gd name="connsiteY1598" fmla="*/ 2276900 h 2765597"/>
                <a:gd name="connsiteX1599" fmla="*/ 1604034 w 2785540"/>
                <a:gd name="connsiteY1599" fmla="*/ 2274666 h 2765597"/>
                <a:gd name="connsiteX1600" fmla="*/ 1606913 w 2785540"/>
                <a:gd name="connsiteY1600" fmla="*/ 2272482 h 2765597"/>
                <a:gd name="connsiteX1601" fmla="*/ 1632825 w 2785540"/>
                <a:gd name="connsiteY1601" fmla="*/ 2252378 h 2765597"/>
                <a:gd name="connsiteX1602" fmla="*/ 1635654 w 2785540"/>
                <a:gd name="connsiteY1602" fmla="*/ 2250095 h 2765597"/>
                <a:gd name="connsiteX1603" fmla="*/ 1638533 w 2785540"/>
                <a:gd name="connsiteY1603" fmla="*/ 2247861 h 2765597"/>
                <a:gd name="connsiteX1604" fmla="*/ 1641412 w 2785540"/>
                <a:gd name="connsiteY1604" fmla="*/ 2245578 h 2765597"/>
                <a:gd name="connsiteX1605" fmla="*/ 1644291 w 2785540"/>
                <a:gd name="connsiteY1605" fmla="*/ 2243344 h 2765597"/>
                <a:gd name="connsiteX1606" fmla="*/ 1650049 w 2785540"/>
                <a:gd name="connsiteY1606" fmla="*/ 2238777 h 2765597"/>
                <a:gd name="connsiteX1607" fmla="*/ 1652879 w 2785540"/>
                <a:gd name="connsiteY1607" fmla="*/ 2236494 h 2765597"/>
                <a:gd name="connsiteX1608" fmla="*/ 1658637 w 2785540"/>
                <a:gd name="connsiteY1608" fmla="*/ 2231927 h 2765597"/>
                <a:gd name="connsiteX1609" fmla="*/ 1661466 w 2785540"/>
                <a:gd name="connsiteY1609" fmla="*/ 2229644 h 2765597"/>
                <a:gd name="connsiteX1610" fmla="*/ 1667224 w 2785540"/>
                <a:gd name="connsiteY1610" fmla="*/ 2225077 h 2765597"/>
                <a:gd name="connsiteX1611" fmla="*/ 1670054 w 2785540"/>
                <a:gd name="connsiteY1611" fmla="*/ 2222744 h 2765597"/>
                <a:gd name="connsiteX1612" fmla="*/ 1672933 w 2785540"/>
                <a:gd name="connsiteY1612" fmla="*/ 2220460 h 2765597"/>
                <a:gd name="connsiteX1613" fmla="*/ 1675762 w 2785540"/>
                <a:gd name="connsiteY1613" fmla="*/ 2218177 h 2765597"/>
                <a:gd name="connsiteX1614" fmla="*/ 1678641 w 2785540"/>
                <a:gd name="connsiteY1614" fmla="*/ 2215844 h 2765597"/>
                <a:gd name="connsiteX1615" fmla="*/ 1681471 w 2785540"/>
                <a:gd name="connsiteY1615" fmla="*/ 2213511 h 2765597"/>
                <a:gd name="connsiteX1616" fmla="*/ 1684350 w 2785540"/>
                <a:gd name="connsiteY1616" fmla="*/ 2211227 h 2765597"/>
                <a:gd name="connsiteX1617" fmla="*/ 1687179 w 2785540"/>
                <a:gd name="connsiteY1617" fmla="*/ 2208894 h 2765597"/>
                <a:gd name="connsiteX1618" fmla="*/ 1690058 w 2785540"/>
                <a:gd name="connsiteY1618" fmla="*/ 2206561 h 2765597"/>
                <a:gd name="connsiteX1619" fmla="*/ 1695717 w 2785540"/>
                <a:gd name="connsiteY1619" fmla="*/ 2201895 h 2765597"/>
                <a:gd name="connsiteX1620" fmla="*/ 1698596 w 2785540"/>
                <a:gd name="connsiteY1620" fmla="*/ 2199562 h 2765597"/>
                <a:gd name="connsiteX1621" fmla="*/ 1704255 w 2785540"/>
                <a:gd name="connsiteY1621" fmla="*/ 2194896 h 2765597"/>
                <a:gd name="connsiteX1622" fmla="*/ 1707134 w 2785540"/>
                <a:gd name="connsiteY1622" fmla="*/ 2192563 h 2765597"/>
                <a:gd name="connsiteX1623" fmla="*/ 1709963 w 2785540"/>
                <a:gd name="connsiteY1623" fmla="*/ 2190180 h 2765597"/>
                <a:gd name="connsiteX1624" fmla="*/ 1715622 w 2785540"/>
                <a:gd name="connsiteY1624" fmla="*/ 2185514 h 2765597"/>
                <a:gd name="connsiteX1625" fmla="*/ 1718452 w 2785540"/>
                <a:gd name="connsiteY1625" fmla="*/ 2183132 h 2765597"/>
                <a:gd name="connsiteX1626" fmla="*/ 1721331 w 2785540"/>
                <a:gd name="connsiteY1626" fmla="*/ 2180749 h 2765597"/>
                <a:gd name="connsiteX1627" fmla="*/ 1724160 w 2785540"/>
                <a:gd name="connsiteY1627" fmla="*/ 2178416 h 2765597"/>
                <a:gd name="connsiteX1628" fmla="*/ 1743966 w 2785540"/>
                <a:gd name="connsiteY1628" fmla="*/ 2161737 h 2765597"/>
                <a:gd name="connsiteX1629" fmla="*/ 1746746 w 2785540"/>
                <a:gd name="connsiteY1629" fmla="*/ 2159354 h 2765597"/>
                <a:gd name="connsiteX1630" fmla="*/ 1749575 w 2785540"/>
                <a:gd name="connsiteY1630" fmla="*/ 2156922 h 2765597"/>
                <a:gd name="connsiteX1631" fmla="*/ 1755234 w 2785540"/>
                <a:gd name="connsiteY1631" fmla="*/ 2152157 h 2765597"/>
                <a:gd name="connsiteX1632" fmla="*/ 1758014 w 2785540"/>
                <a:gd name="connsiteY1632" fmla="*/ 2149724 h 2765597"/>
                <a:gd name="connsiteX1633" fmla="*/ 1760843 w 2785540"/>
                <a:gd name="connsiteY1633" fmla="*/ 2147292 h 2765597"/>
                <a:gd name="connsiteX1634" fmla="*/ 1763673 w 2785540"/>
                <a:gd name="connsiteY1634" fmla="*/ 2144909 h 2765597"/>
                <a:gd name="connsiteX1635" fmla="*/ 1766453 w 2785540"/>
                <a:gd name="connsiteY1635" fmla="*/ 2142477 h 2765597"/>
                <a:gd name="connsiteX1636" fmla="*/ 1772111 w 2785540"/>
                <a:gd name="connsiteY1636" fmla="*/ 2137612 h 2765597"/>
                <a:gd name="connsiteX1637" fmla="*/ 1774891 w 2785540"/>
                <a:gd name="connsiteY1637" fmla="*/ 2135230 h 2765597"/>
                <a:gd name="connsiteX1638" fmla="*/ 1777721 w 2785540"/>
                <a:gd name="connsiteY1638" fmla="*/ 2132797 h 2765597"/>
                <a:gd name="connsiteX1639" fmla="*/ 1780500 w 2785540"/>
                <a:gd name="connsiteY1639" fmla="*/ 2130365 h 2765597"/>
                <a:gd name="connsiteX1640" fmla="*/ 1783280 w 2785540"/>
                <a:gd name="connsiteY1640" fmla="*/ 2127883 h 2765597"/>
                <a:gd name="connsiteX1641" fmla="*/ 1786110 w 2785540"/>
                <a:gd name="connsiteY1641" fmla="*/ 2125451 h 2765597"/>
                <a:gd name="connsiteX1642" fmla="*/ 1788889 w 2785540"/>
                <a:gd name="connsiteY1642" fmla="*/ 2123019 h 2765597"/>
                <a:gd name="connsiteX1643" fmla="*/ 1791719 w 2785540"/>
                <a:gd name="connsiteY1643" fmla="*/ 2120586 h 2765597"/>
                <a:gd name="connsiteX1644" fmla="*/ 1794499 w 2785540"/>
                <a:gd name="connsiteY1644" fmla="*/ 2118104 h 2765597"/>
                <a:gd name="connsiteX1645" fmla="*/ 1797278 w 2785540"/>
                <a:gd name="connsiteY1645" fmla="*/ 2115672 h 2765597"/>
                <a:gd name="connsiteX1646" fmla="*/ 1800058 w 2785540"/>
                <a:gd name="connsiteY1646" fmla="*/ 2113190 h 2765597"/>
                <a:gd name="connsiteX1647" fmla="*/ 1802838 w 2785540"/>
                <a:gd name="connsiteY1647" fmla="*/ 2110758 h 2765597"/>
                <a:gd name="connsiteX1648" fmla="*/ 1805667 w 2785540"/>
                <a:gd name="connsiteY1648" fmla="*/ 2108276 h 2765597"/>
                <a:gd name="connsiteX1649" fmla="*/ 1808447 w 2785540"/>
                <a:gd name="connsiteY1649" fmla="*/ 2105794 h 2765597"/>
                <a:gd name="connsiteX1650" fmla="*/ 1811227 w 2785540"/>
                <a:gd name="connsiteY1650" fmla="*/ 2103361 h 2765597"/>
                <a:gd name="connsiteX1651" fmla="*/ 1825126 w 2785540"/>
                <a:gd name="connsiteY1651" fmla="*/ 2090952 h 2765597"/>
                <a:gd name="connsiteX1652" fmla="*/ 1827856 w 2785540"/>
                <a:gd name="connsiteY1652" fmla="*/ 2088470 h 2765597"/>
                <a:gd name="connsiteX1653" fmla="*/ 1830636 w 2785540"/>
                <a:gd name="connsiteY1653" fmla="*/ 2085988 h 2765597"/>
                <a:gd name="connsiteX1654" fmla="*/ 1833416 w 2785540"/>
                <a:gd name="connsiteY1654" fmla="*/ 2083456 h 2765597"/>
                <a:gd name="connsiteX1655" fmla="*/ 1836195 w 2785540"/>
                <a:gd name="connsiteY1655" fmla="*/ 2080974 h 2765597"/>
                <a:gd name="connsiteX1656" fmla="*/ 1838926 w 2785540"/>
                <a:gd name="connsiteY1656" fmla="*/ 2078492 h 2765597"/>
                <a:gd name="connsiteX1657" fmla="*/ 1841705 w 2785540"/>
                <a:gd name="connsiteY1657" fmla="*/ 2075961 h 2765597"/>
                <a:gd name="connsiteX1658" fmla="*/ 1844485 w 2785540"/>
                <a:gd name="connsiteY1658" fmla="*/ 2073479 h 2765597"/>
                <a:gd name="connsiteX1659" fmla="*/ 1847215 w 2785540"/>
                <a:gd name="connsiteY1659" fmla="*/ 2070947 h 2765597"/>
                <a:gd name="connsiteX1660" fmla="*/ 1849995 w 2785540"/>
                <a:gd name="connsiteY1660" fmla="*/ 2068415 h 2765597"/>
                <a:gd name="connsiteX1661" fmla="*/ 1852725 w 2785540"/>
                <a:gd name="connsiteY1661" fmla="*/ 2065933 h 2765597"/>
                <a:gd name="connsiteX1662" fmla="*/ 1855505 w 2785540"/>
                <a:gd name="connsiteY1662" fmla="*/ 2063402 h 2765597"/>
                <a:gd name="connsiteX1663" fmla="*/ 1860965 w 2785540"/>
                <a:gd name="connsiteY1663" fmla="*/ 2058339 h 2765597"/>
                <a:gd name="connsiteX1664" fmla="*/ 1863745 w 2785540"/>
                <a:gd name="connsiteY1664" fmla="*/ 2055807 h 2765597"/>
                <a:gd name="connsiteX1665" fmla="*/ 1869205 w 2785540"/>
                <a:gd name="connsiteY1665" fmla="*/ 2050744 h 2765597"/>
                <a:gd name="connsiteX1666" fmla="*/ 1871985 w 2785540"/>
                <a:gd name="connsiteY1666" fmla="*/ 2048212 h 2765597"/>
                <a:gd name="connsiteX1667" fmla="*/ 1877445 w 2785540"/>
                <a:gd name="connsiteY1667" fmla="*/ 2043149 h 2765597"/>
                <a:gd name="connsiteX1668" fmla="*/ 1880176 w 2785540"/>
                <a:gd name="connsiteY1668" fmla="*/ 2040568 h 2765597"/>
                <a:gd name="connsiteX1669" fmla="*/ 1885636 w 2785540"/>
                <a:gd name="connsiteY1669" fmla="*/ 2035505 h 2765597"/>
                <a:gd name="connsiteX1670" fmla="*/ 1888366 w 2785540"/>
                <a:gd name="connsiteY1670" fmla="*/ 2032923 h 2765597"/>
                <a:gd name="connsiteX1671" fmla="*/ 1891096 w 2785540"/>
                <a:gd name="connsiteY1671" fmla="*/ 2030392 h 2765597"/>
                <a:gd name="connsiteX1672" fmla="*/ 1893826 w 2785540"/>
                <a:gd name="connsiteY1672" fmla="*/ 2027811 h 2765597"/>
                <a:gd name="connsiteX1673" fmla="*/ 1896507 w 2785540"/>
                <a:gd name="connsiteY1673" fmla="*/ 2025229 h 2765597"/>
                <a:gd name="connsiteX1674" fmla="*/ 1899237 w 2785540"/>
                <a:gd name="connsiteY1674" fmla="*/ 2022698 h 2765597"/>
                <a:gd name="connsiteX1675" fmla="*/ 1904697 w 2785540"/>
                <a:gd name="connsiteY1675" fmla="*/ 2017535 h 2765597"/>
                <a:gd name="connsiteX1676" fmla="*/ 1907378 w 2785540"/>
                <a:gd name="connsiteY1676" fmla="*/ 2014954 h 2765597"/>
                <a:gd name="connsiteX1677" fmla="*/ 1910108 w 2785540"/>
                <a:gd name="connsiteY1677" fmla="*/ 2012373 h 2765597"/>
                <a:gd name="connsiteX1678" fmla="*/ 1912788 w 2785540"/>
                <a:gd name="connsiteY1678" fmla="*/ 2009792 h 2765597"/>
                <a:gd name="connsiteX1679" fmla="*/ 1915518 w 2785540"/>
                <a:gd name="connsiteY1679" fmla="*/ 2007210 h 2765597"/>
                <a:gd name="connsiteX1680" fmla="*/ 1918199 w 2785540"/>
                <a:gd name="connsiteY1680" fmla="*/ 2004629 h 2765597"/>
                <a:gd name="connsiteX1681" fmla="*/ 1920929 w 2785540"/>
                <a:gd name="connsiteY1681" fmla="*/ 2002048 h 2765597"/>
                <a:gd name="connsiteX1682" fmla="*/ 1926290 w 2785540"/>
                <a:gd name="connsiteY1682" fmla="*/ 1996885 h 2765597"/>
                <a:gd name="connsiteX1683" fmla="*/ 1929020 w 2785540"/>
                <a:gd name="connsiteY1683" fmla="*/ 1994254 h 2765597"/>
                <a:gd name="connsiteX1684" fmla="*/ 1934381 w 2785540"/>
                <a:gd name="connsiteY1684" fmla="*/ 1989092 h 2765597"/>
                <a:gd name="connsiteX1685" fmla="*/ 1937062 w 2785540"/>
                <a:gd name="connsiteY1685" fmla="*/ 1986461 h 2765597"/>
                <a:gd name="connsiteX1686" fmla="*/ 1939742 w 2785540"/>
                <a:gd name="connsiteY1686" fmla="*/ 1983880 h 2765597"/>
                <a:gd name="connsiteX1687" fmla="*/ 1945103 w 2785540"/>
                <a:gd name="connsiteY1687" fmla="*/ 1978618 h 2765597"/>
                <a:gd name="connsiteX1688" fmla="*/ 1947784 w 2785540"/>
                <a:gd name="connsiteY1688" fmla="*/ 1976037 h 2765597"/>
                <a:gd name="connsiteX1689" fmla="*/ 1953145 w 2785540"/>
                <a:gd name="connsiteY1689" fmla="*/ 1970775 h 2765597"/>
                <a:gd name="connsiteX1690" fmla="*/ 1955776 w 2785540"/>
                <a:gd name="connsiteY1690" fmla="*/ 1968144 h 2765597"/>
                <a:gd name="connsiteX1691" fmla="*/ 1958456 w 2785540"/>
                <a:gd name="connsiteY1691" fmla="*/ 1965563 h 2765597"/>
                <a:gd name="connsiteX1692" fmla="*/ 1961137 w 2785540"/>
                <a:gd name="connsiteY1692" fmla="*/ 1962932 h 2765597"/>
                <a:gd name="connsiteX1693" fmla="*/ 1963768 w 2785540"/>
                <a:gd name="connsiteY1693" fmla="*/ 1960301 h 2765597"/>
                <a:gd name="connsiteX1694" fmla="*/ 1969129 w 2785540"/>
                <a:gd name="connsiteY1694" fmla="*/ 1955039 h 2765597"/>
                <a:gd name="connsiteX1695" fmla="*/ 1971759 w 2785540"/>
                <a:gd name="connsiteY1695" fmla="*/ 1952359 h 2765597"/>
                <a:gd name="connsiteX1696" fmla="*/ 1974390 w 2785540"/>
                <a:gd name="connsiteY1696" fmla="*/ 1949728 h 2765597"/>
                <a:gd name="connsiteX1697" fmla="*/ 1977071 w 2785540"/>
                <a:gd name="connsiteY1697" fmla="*/ 1947097 h 2765597"/>
                <a:gd name="connsiteX1698" fmla="*/ 1979702 w 2785540"/>
                <a:gd name="connsiteY1698" fmla="*/ 1944466 h 2765597"/>
                <a:gd name="connsiteX1699" fmla="*/ 1982333 w 2785540"/>
                <a:gd name="connsiteY1699" fmla="*/ 1941786 h 2765597"/>
                <a:gd name="connsiteX1700" fmla="*/ 1985013 w 2785540"/>
                <a:gd name="connsiteY1700" fmla="*/ 1939155 h 2765597"/>
                <a:gd name="connsiteX1701" fmla="*/ 1987644 w 2785540"/>
                <a:gd name="connsiteY1701" fmla="*/ 1936474 h 2765597"/>
                <a:gd name="connsiteX1702" fmla="*/ 1990275 w 2785540"/>
                <a:gd name="connsiteY1702" fmla="*/ 1933844 h 2765597"/>
                <a:gd name="connsiteX1703" fmla="*/ 1992906 w 2785540"/>
                <a:gd name="connsiteY1703" fmla="*/ 1931163 h 2765597"/>
                <a:gd name="connsiteX1704" fmla="*/ 1995536 w 2785540"/>
                <a:gd name="connsiteY1704" fmla="*/ 1928532 h 2765597"/>
                <a:gd name="connsiteX1705" fmla="*/ 1998167 w 2785540"/>
                <a:gd name="connsiteY1705" fmla="*/ 1925852 h 2765597"/>
                <a:gd name="connsiteX1706" fmla="*/ 2000798 w 2785540"/>
                <a:gd name="connsiteY1706" fmla="*/ 1923221 h 2765597"/>
                <a:gd name="connsiteX1707" fmla="*/ 2003429 w 2785540"/>
                <a:gd name="connsiteY1707" fmla="*/ 1920540 h 2765597"/>
                <a:gd name="connsiteX1708" fmla="*/ 2006010 w 2785540"/>
                <a:gd name="connsiteY1708" fmla="*/ 1917860 h 2765597"/>
                <a:gd name="connsiteX1709" fmla="*/ 2013903 w 2785540"/>
                <a:gd name="connsiteY1709" fmla="*/ 1909818 h 2765597"/>
                <a:gd name="connsiteX1710" fmla="*/ 2016484 w 2785540"/>
                <a:gd name="connsiteY1710" fmla="*/ 1907138 h 2765597"/>
                <a:gd name="connsiteX1711" fmla="*/ 2019115 w 2785540"/>
                <a:gd name="connsiteY1711" fmla="*/ 1904457 h 2765597"/>
                <a:gd name="connsiteX1712" fmla="*/ 2024277 w 2785540"/>
                <a:gd name="connsiteY1712" fmla="*/ 1899096 h 2765597"/>
                <a:gd name="connsiteX1713" fmla="*/ 2026908 w 2785540"/>
                <a:gd name="connsiteY1713" fmla="*/ 1896416 h 2765597"/>
                <a:gd name="connsiteX1714" fmla="*/ 2032071 w 2785540"/>
                <a:gd name="connsiteY1714" fmla="*/ 1891055 h 2765597"/>
                <a:gd name="connsiteX1715" fmla="*/ 2034702 w 2785540"/>
                <a:gd name="connsiteY1715" fmla="*/ 1888324 h 2765597"/>
                <a:gd name="connsiteX1716" fmla="*/ 2039864 w 2785540"/>
                <a:gd name="connsiteY1716" fmla="*/ 1882963 h 2765597"/>
                <a:gd name="connsiteX1717" fmla="*/ 2042445 w 2785540"/>
                <a:gd name="connsiteY1717" fmla="*/ 1880233 h 2765597"/>
                <a:gd name="connsiteX1718" fmla="*/ 2045027 w 2785540"/>
                <a:gd name="connsiteY1718" fmla="*/ 1877553 h 2765597"/>
                <a:gd name="connsiteX1719" fmla="*/ 2047608 w 2785540"/>
                <a:gd name="connsiteY1719" fmla="*/ 1874823 h 2765597"/>
                <a:gd name="connsiteX1720" fmla="*/ 2050139 w 2785540"/>
                <a:gd name="connsiteY1720" fmla="*/ 1872142 h 2765597"/>
                <a:gd name="connsiteX1721" fmla="*/ 2052721 w 2785540"/>
                <a:gd name="connsiteY1721" fmla="*/ 1869412 h 2765597"/>
                <a:gd name="connsiteX1722" fmla="*/ 2055302 w 2785540"/>
                <a:gd name="connsiteY1722" fmla="*/ 1866731 h 2765597"/>
                <a:gd name="connsiteX1723" fmla="*/ 2057883 w 2785540"/>
                <a:gd name="connsiteY1723" fmla="*/ 1864001 h 2765597"/>
                <a:gd name="connsiteX1724" fmla="*/ 2060415 w 2785540"/>
                <a:gd name="connsiteY1724" fmla="*/ 1861271 h 2765597"/>
                <a:gd name="connsiteX1725" fmla="*/ 2062996 w 2785540"/>
                <a:gd name="connsiteY1725" fmla="*/ 1858541 h 2765597"/>
                <a:gd name="connsiteX1726" fmla="*/ 2065527 w 2785540"/>
                <a:gd name="connsiteY1726" fmla="*/ 1855860 h 2765597"/>
                <a:gd name="connsiteX1727" fmla="*/ 2068109 w 2785540"/>
                <a:gd name="connsiteY1727" fmla="*/ 1853130 h 2765597"/>
                <a:gd name="connsiteX1728" fmla="*/ 2073172 w 2785540"/>
                <a:gd name="connsiteY1728" fmla="*/ 1847670 h 2765597"/>
                <a:gd name="connsiteX1729" fmla="*/ 2075753 w 2785540"/>
                <a:gd name="connsiteY1729" fmla="*/ 1844940 h 2765597"/>
                <a:gd name="connsiteX1730" fmla="*/ 2088411 w 2785540"/>
                <a:gd name="connsiteY1730" fmla="*/ 1831289 h 2765597"/>
                <a:gd name="connsiteX1731" fmla="*/ 2090943 w 2785540"/>
                <a:gd name="connsiteY1731" fmla="*/ 1828509 h 2765597"/>
                <a:gd name="connsiteX1732" fmla="*/ 2093474 w 2785540"/>
                <a:gd name="connsiteY1732" fmla="*/ 1825779 h 2765597"/>
                <a:gd name="connsiteX1733" fmla="*/ 2095956 w 2785540"/>
                <a:gd name="connsiteY1733" fmla="*/ 1823049 h 2765597"/>
                <a:gd name="connsiteX1734" fmla="*/ 2098488 w 2785540"/>
                <a:gd name="connsiteY1734" fmla="*/ 1820269 h 2765597"/>
                <a:gd name="connsiteX1735" fmla="*/ 2101019 w 2785540"/>
                <a:gd name="connsiteY1735" fmla="*/ 1817539 h 2765597"/>
                <a:gd name="connsiteX1736" fmla="*/ 2103501 w 2785540"/>
                <a:gd name="connsiteY1736" fmla="*/ 1814809 h 2765597"/>
                <a:gd name="connsiteX1737" fmla="*/ 2106033 w 2785540"/>
                <a:gd name="connsiteY1737" fmla="*/ 1812029 h 2765597"/>
                <a:gd name="connsiteX1738" fmla="*/ 2108515 w 2785540"/>
                <a:gd name="connsiteY1738" fmla="*/ 1809299 h 2765597"/>
                <a:gd name="connsiteX1739" fmla="*/ 2111046 w 2785540"/>
                <a:gd name="connsiteY1739" fmla="*/ 1806519 h 2765597"/>
                <a:gd name="connsiteX1740" fmla="*/ 2113528 w 2785540"/>
                <a:gd name="connsiteY1740" fmla="*/ 1803789 h 2765597"/>
                <a:gd name="connsiteX1741" fmla="*/ 2118492 w 2785540"/>
                <a:gd name="connsiteY1741" fmla="*/ 1798229 h 2765597"/>
                <a:gd name="connsiteX1742" fmla="*/ 2120974 w 2785540"/>
                <a:gd name="connsiteY1742" fmla="*/ 1795499 h 2765597"/>
                <a:gd name="connsiteX1743" fmla="*/ 2125938 w 2785540"/>
                <a:gd name="connsiteY1743" fmla="*/ 1789940 h 2765597"/>
                <a:gd name="connsiteX1744" fmla="*/ 2128420 w 2785540"/>
                <a:gd name="connsiteY1744" fmla="*/ 1787209 h 2765597"/>
                <a:gd name="connsiteX1745" fmla="*/ 2135866 w 2785540"/>
                <a:gd name="connsiteY1745" fmla="*/ 1778870 h 2765597"/>
                <a:gd name="connsiteX1746" fmla="*/ 2138298 w 2785540"/>
                <a:gd name="connsiteY1746" fmla="*/ 1776090 h 2765597"/>
                <a:gd name="connsiteX1747" fmla="*/ 2143262 w 2785540"/>
                <a:gd name="connsiteY1747" fmla="*/ 1770531 h 2765597"/>
                <a:gd name="connsiteX1748" fmla="*/ 2148127 w 2785540"/>
                <a:gd name="connsiteY1748" fmla="*/ 1764971 h 2765597"/>
                <a:gd name="connsiteX1749" fmla="*/ 2150609 w 2785540"/>
                <a:gd name="connsiteY1749" fmla="*/ 1762191 h 2765597"/>
                <a:gd name="connsiteX1750" fmla="*/ 2157906 w 2785540"/>
                <a:gd name="connsiteY1750" fmla="*/ 1753852 h 2765597"/>
                <a:gd name="connsiteX1751" fmla="*/ 2160388 w 2785540"/>
                <a:gd name="connsiteY1751" fmla="*/ 1751022 h 2765597"/>
                <a:gd name="connsiteX1752" fmla="*/ 2162820 w 2785540"/>
                <a:gd name="connsiteY1752" fmla="*/ 1748243 h 2765597"/>
                <a:gd name="connsiteX1753" fmla="*/ 2165203 w 2785540"/>
                <a:gd name="connsiteY1753" fmla="*/ 1745463 h 2765597"/>
                <a:gd name="connsiteX1754" fmla="*/ 2167635 w 2785540"/>
                <a:gd name="connsiteY1754" fmla="*/ 1742633 h 2765597"/>
                <a:gd name="connsiteX1755" fmla="*/ 2172499 w 2785540"/>
                <a:gd name="connsiteY1755" fmla="*/ 1737074 h 2765597"/>
                <a:gd name="connsiteX1756" fmla="*/ 2174882 w 2785540"/>
                <a:gd name="connsiteY1756" fmla="*/ 1734244 h 2765597"/>
                <a:gd name="connsiteX1757" fmla="*/ 2177314 w 2785540"/>
                <a:gd name="connsiteY1757" fmla="*/ 1731465 h 2765597"/>
                <a:gd name="connsiteX1758" fmla="*/ 2179747 w 2785540"/>
                <a:gd name="connsiteY1758" fmla="*/ 1728635 h 2765597"/>
                <a:gd name="connsiteX1759" fmla="*/ 2182129 w 2785540"/>
                <a:gd name="connsiteY1759" fmla="*/ 1725855 h 2765597"/>
                <a:gd name="connsiteX1760" fmla="*/ 2184512 w 2785540"/>
                <a:gd name="connsiteY1760" fmla="*/ 1723026 h 2765597"/>
                <a:gd name="connsiteX1761" fmla="*/ 2186944 w 2785540"/>
                <a:gd name="connsiteY1761" fmla="*/ 1720246 h 2765597"/>
                <a:gd name="connsiteX1762" fmla="*/ 2189327 w 2785540"/>
                <a:gd name="connsiteY1762" fmla="*/ 1717417 h 2765597"/>
                <a:gd name="connsiteX1763" fmla="*/ 2191710 w 2785540"/>
                <a:gd name="connsiteY1763" fmla="*/ 1714637 h 2765597"/>
                <a:gd name="connsiteX1764" fmla="*/ 2196475 w 2785540"/>
                <a:gd name="connsiteY1764" fmla="*/ 1708978 h 2765597"/>
                <a:gd name="connsiteX1765" fmla="*/ 2198858 w 2785540"/>
                <a:gd name="connsiteY1765" fmla="*/ 1706198 h 2765597"/>
                <a:gd name="connsiteX1766" fmla="*/ 2206006 w 2785540"/>
                <a:gd name="connsiteY1766" fmla="*/ 1697710 h 2765597"/>
                <a:gd name="connsiteX1767" fmla="*/ 2208339 w 2785540"/>
                <a:gd name="connsiteY1767" fmla="*/ 1694881 h 2765597"/>
                <a:gd name="connsiteX1768" fmla="*/ 2210722 w 2785540"/>
                <a:gd name="connsiteY1768" fmla="*/ 1692101 h 2765597"/>
                <a:gd name="connsiteX1769" fmla="*/ 2213055 w 2785540"/>
                <a:gd name="connsiteY1769" fmla="*/ 1689271 h 2765597"/>
                <a:gd name="connsiteX1770" fmla="*/ 2215437 w 2785540"/>
                <a:gd name="connsiteY1770" fmla="*/ 1686442 h 2765597"/>
                <a:gd name="connsiteX1771" fmla="*/ 2217770 w 2785540"/>
                <a:gd name="connsiteY1771" fmla="*/ 1683612 h 2765597"/>
                <a:gd name="connsiteX1772" fmla="*/ 2220153 w 2785540"/>
                <a:gd name="connsiteY1772" fmla="*/ 1680783 h 2765597"/>
                <a:gd name="connsiteX1773" fmla="*/ 2234151 w 2785540"/>
                <a:gd name="connsiteY1773" fmla="*/ 1663806 h 2765597"/>
                <a:gd name="connsiteX1774" fmla="*/ 2236484 w 2785540"/>
                <a:gd name="connsiteY1774" fmla="*/ 1660927 h 2765597"/>
                <a:gd name="connsiteX1775" fmla="*/ 2238768 w 2785540"/>
                <a:gd name="connsiteY1775" fmla="*/ 1658098 h 2765597"/>
                <a:gd name="connsiteX1776" fmla="*/ 2243434 w 2785540"/>
                <a:gd name="connsiteY1776" fmla="*/ 1652439 h 2765597"/>
                <a:gd name="connsiteX1777" fmla="*/ 2245717 w 2785540"/>
                <a:gd name="connsiteY1777" fmla="*/ 1649610 h 2765597"/>
                <a:gd name="connsiteX1778" fmla="*/ 2248050 w 2785540"/>
                <a:gd name="connsiteY1778" fmla="*/ 1646730 h 2765597"/>
                <a:gd name="connsiteX1779" fmla="*/ 2252617 w 2785540"/>
                <a:gd name="connsiteY1779" fmla="*/ 1641072 h 2765597"/>
                <a:gd name="connsiteX1780" fmla="*/ 2254900 w 2785540"/>
                <a:gd name="connsiteY1780" fmla="*/ 1638193 h 2765597"/>
                <a:gd name="connsiteX1781" fmla="*/ 2257184 w 2785540"/>
                <a:gd name="connsiteY1781" fmla="*/ 1635363 h 2765597"/>
                <a:gd name="connsiteX1782" fmla="*/ 2259517 w 2785540"/>
                <a:gd name="connsiteY1782" fmla="*/ 1632534 h 2765597"/>
                <a:gd name="connsiteX1783" fmla="*/ 2261750 w 2785540"/>
                <a:gd name="connsiteY1783" fmla="*/ 1629655 h 2765597"/>
                <a:gd name="connsiteX1784" fmla="*/ 2264034 w 2785540"/>
                <a:gd name="connsiteY1784" fmla="*/ 1626825 h 2765597"/>
                <a:gd name="connsiteX1785" fmla="*/ 2266317 w 2785540"/>
                <a:gd name="connsiteY1785" fmla="*/ 1623946 h 2765597"/>
                <a:gd name="connsiteX1786" fmla="*/ 2270884 w 2785540"/>
                <a:gd name="connsiteY1786" fmla="*/ 1618287 h 2765597"/>
                <a:gd name="connsiteX1787" fmla="*/ 2273118 w 2785540"/>
                <a:gd name="connsiteY1787" fmla="*/ 1615408 h 2765597"/>
                <a:gd name="connsiteX1788" fmla="*/ 2275401 w 2785540"/>
                <a:gd name="connsiteY1788" fmla="*/ 1612579 h 2765597"/>
                <a:gd name="connsiteX1789" fmla="*/ 2279869 w 2785540"/>
                <a:gd name="connsiteY1789" fmla="*/ 1606821 h 2765597"/>
                <a:gd name="connsiteX1790" fmla="*/ 2282152 w 2785540"/>
                <a:gd name="connsiteY1790" fmla="*/ 1603991 h 2765597"/>
                <a:gd name="connsiteX1791" fmla="*/ 2284386 w 2785540"/>
                <a:gd name="connsiteY1791" fmla="*/ 1601112 h 2765597"/>
                <a:gd name="connsiteX1792" fmla="*/ 2286620 w 2785540"/>
                <a:gd name="connsiteY1792" fmla="*/ 1598283 h 2765597"/>
                <a:gd name="connsiteX1793" fmla="*/ 2291087 w 2785540"/>
                <a:gd name="connsiteY1793" fmla="*/ 1592525 h 2765597"/>
                <a:gd name="connsiteX1794" fmla="*/ 2293321 w 2785540"/>
                <a:gd name="connsiteY1794" fmla="*/ 1589695 h 2765597"/>
                <a:gd name="connsiteX1795" fmla="*/ 2295555 w 2785540"/>
                <a:gd name="connsiteY1795" fmla="*/ 1586816 h 2765597"/>
                <a:gd name="connsiteX1796" fmla="*/ 2297739 w 2785540"/>
                <a:gd name="connsiteY1796" fmla="*/ 1583937 h 2765597"/>
                <a:gd name="connsiteX1797" fmla="*/ 2299972 w 2785540"/>
                <a:gd name="connsiteY1797" fmla="*/ 1581058 h 2765597"/>
                <a:gd name="connsiteX1798" fmla="*/ 2302157 w 2785540"/>
                <a:gd name="connsiteY1798" fmla="*/ 1578228 h 2765597"/>
                <a:gd name="connsiteX1799" fmla="*/ 2304390 w 2785540"/>
                <a:gd name="connsiteY1799" fmla="*/ 1575349 h 2765597"/>
                <a:gd name="connsiteX1800" fmla="*/ 2306574 w 2785540"/>
                <a:gd name="connsiteY1800" fmla="*/ 1572470 h 2765597"/>
                <a:gd name="connsiteX1801" fmla="*/ 2308808 w 2785540"/>
                <a:gd name="connsiteY1801" fmla="*/ 1569591 h 2765597"/>
                <a:gd name="connsiteX1802" fmla="*/ 2310992 w 2785540"/>
                <a:gd name="connsiteY1802" fmla="*/ 1566762 h 2765597"/>
                <a:gd name="connsiteX1803" fmla="*/ 2324097 w 2785540"/>
                <a:gd name="connsiteY1803" fmla="*/ 1549487 h 2765597"/>
                <a:gd name="connsiteX1804" fmla="*/ 2326231 w 2785540"/>
                <a:gd name="connsiteY1804" fmla="*/ 1546608 h 2765597"/>
                <a:gd name="connsiteX1805" fmla="*/ 2328416 w 2785540"/>
                <a:gd name="connsiteY1805" fmla="*/ 1543729 h 2765597"/>
                <a:gd name="connsiteX1806" fmla="*/ 2330550 w 2785540"/>
                <a:gd name="connsiteY1806" fmla="*/ 1540850 h 2765597"/>
                <a:gd name="connsiteX1807" fmla="*/ 2332734 w 2785540"/>
                <a:gd name="connsiteY1807" fmla="*/ 1538021 h 2765597"/>
                <a:gd name="connsiteX1808" fmla="*/ 2341272 w 2785540"/>
                <a:gd name="connsiteY1808" fmla="*/ 1526504 h 2765597"/>
                <a:gd name="connsiteX1809" fmla="*/ 2343406 w 2785540"/>
                <a:gd name="connsiteY1809" fmla="*/ 1523576 h 2765597"/>
                <a:gd name="connsiteX1810" fmla="*/ 2351944 w 2785540"/>
                <a:gd name="connsiteY1810" fmla="*/ 1512059 h 2765597"/>
                <a:gd name="connsiteX1811" fmla="*/ 2354029 w 2785540"/>
                <a:gd name="connsiteY1811" fmla="*/ 1509180 h 2765597"/>
                <a:gd name="connsiteX1812" fmla="*/ 2356164 w 2785540"/>
                <a:gd name="connsiteY1812" fmla="*/ 1506301 h 2765597"/>
                <a:gd name="connsiteX1813" fmla="*/ 2360333 w 2785540"/>
                <a:gd name="connsiteY1813" fmla="*/ 1500543 h 2765597"/>
                <a:gd name="connsiteX1814" fmla="*/ 2362468 w 2785540"/>
                <a:gd name="connsiteY1814" fmla="*/ 1497664 h 2765597"/>
                <a:gd name="connsiteX1815" fmla="*/ 2364553 w 2785540"/>
                <a:gd name="connsiteY1815" fmla="*/ 1494735 h 2765597"/>
                <a:gd name="connsiteX1816" fmla="*/ 2370807 w 2785540"/>
                <a:gd name="connsiteY1816" fmla="*/ 1486098 h 2765597"/>
                <a:gd name="connsiteX1817" fmla="*/ 2372842 w 2785540"/>
                <a:gd name="connsiteY1817" fmla="*/ 1483219 h 2765597"/>
                <a:gd name="connsiteX1818" fmla="*/ 2374927 w 2785540"/>
                <a:gd name="connsiteY1818" fmla="*/ 1480340 h 2765597"/>
                <a:gd name="connsiteX1819" fmla="*/ 2377012 w 2785540"/>
                <a:gd name="connsiteY1819" fmla="*/ 1477411 h 2765597"/>
                <a:gd name="connsiteX1820" fmla="*/ 2379047 w 2785540"/>
                <a:gd name="connsiteY1820" fmla="*/ 1474532 h 2765597"/>
                <a:gd name="connsiteX1821" fmla="*/ 2381132 w 2785540"/>
                <a:gd name="connsiteY1821" fmla="*/ 1471653 h 2765597"/>
                <a:gd name="connsiteX1822" fmla="*/ 2383167 w 2785540"/>
                <a:gd name="connsiteY1822" fmla="*/ 1468774 h 2765597"/>
                <a:gd name="connsiteX1823" fmla="*/ 2385203 w 2785540"/>
                <a:gd name="connsiteY1823" fmla="*/ 1465845 h 2765597"/>
                <a:gd name="connsiteX1824" fmla="*/ 2387287 w 2785540"/>
                <a:gd name="connsiteY1824" fmla="*/ 1462966 h 2765597"/>
                <a:gd name="connsiteX1825" fmla="*/ 2391358 w 2785540"/>
                <a:gd name="connsiteY1825" fmla="*/ 1457208 h 2765597"/>
                <a:gd name="connsiteX1826" fmla="*/ 2393393 w 2785540"/>
                <a:gd name="connsiteY1826" fmla="*/ 1454279 h 2765597"/>
                <a:gd name="connsiteX1827" fmla="*/ 2395378 w 2785540"/>
                <a:gd name="connsiteY1827" fmla="*/ 1451400 h 2765597"/>
                <a:gd name="connsiteX1828" fmla="*/ 2399449 w 2785540"/>
                <a:gd name="connsiteY1828" fmla="*/ 1445642 h 2765597"/>
                <a:gd name="connsiteX1829" fmla="*/ 2401434 w 2785540"/>
                <a:gd name="connsiteY1829" fmla="*/ 1442713 h 2765597"/>
                <a:gd name="connsiteX1830" fmla="*/ 2403470 w 2785540"/>
                <a:gd name="connsiteY1830" fmla="*/ 1439834 h 2765597"/>
                <a:gd name="connsiteX1831" fmla="*/ 2405455 w 2785540"/>
                <a:gd name="connsiteY1831" fmla="*/ 1436955 h 2765597"/>
                <a:gd name="connsiteX1832" fmla="*/ 2407490 w 2785540"/>
                <a:gd name="connsiteY1832" fmla="*/ 1434027 h 2765597"/>
                <a:gd name="connsiteX1833" fmla="*/ 2413447 w 2785540"/>
                <a:gd name="connsiteY1833" fmla="*/ 1425389 h 2765597"/>
                <a:gd name="connsiteX1834" fmla="*/ 2415433 w 2785540"/>
                <a:gd name="connsiteY1834" fmla="*/ 1422461 h 2765597"/>
                <a:gd name="connsiteX1835" fmla="*/ 2417418 w 2785540"/>
                <a:gd name="connsiteY1835" fmla="*/ 1419582 h 2765597"/>
                <a:gd name="connsiteX1836" fmla="*/ 2419354 w 2785540"/>
                <a:gd name="connsiteY1836" fmla="*/ 1416702 h 2765597"/>
                <a:gd name="connsiteX1837" fmla="*/ 2421340 w 2785540"/>
                <a:gd name="connsiteY1837" fmla="*/ 1413774 h 2765597"/>
                <a:gd name="connsiteX1838" fmla="*/ 2423325 w 2785540"/>
                <a:gd name="connsiteY1838" fmla="*/ 1410895 h 2765597"/>
                <a:gd name="connsiteX1839" fmla="*/ 2425261 w 2785540"/>
                <a:gd name="connsiteY1839" fmla="*/ 1408016 h 2765597"/>
                <a:gd name="connsiteX1840" fmla="*/ 2427247 w 2785540"/>
                <a:gd name="connsiteY1840" fmla="*/ 1405087 h 2765597"/>
                <a:gd name="connsiteX1841" fmla="*/ 2431119 w 2785540"/>
                <a:gd name="connsiteY1841" fmla="*/ 1399329 h 2765597"/>
                <a:gd name="connsiteX1842" fmla="*/ 2433054 w 2785540"/>
                <a:gd name="connsiteY1842" fmla="*/ 1396400 h 2765597"/>
                <a:gd name="connsiteX1843" fmla="*/ 2436926 w 2785540"/>
                <a:gd name="connsiteY1843" fmla="*/ 1390642 h 2765597"/>
                <a:gd name="connsiteX1844" fmla="*/ 2438862 w 2785540"/>
                <a:gd name="connsiteY1844" fmla="*/ 1387713 h 2765597"/>
                <a:gd name="connsiteX1845" fmla="*/ 2440798 w 2785540"/>
                <a:gd name="connsiteY1845" fmla="*/ 1384834 h 2765597"/>
                <a:gd name="connsiteX1846" fmla="*/ 2442684 w 2785540"/>
                <a:gd name="connsiteY1846" fmla="*/ 1381955 h 2765597"/>
                <a:gd name="connsiteX1847" fmla="*/ 2444620 w 2785540"/>
                <a:gd name="connsiteY1847" fmla="*/ 1379026 h 2765597"/>
                <a:gd name="connsiteX1848" fmla="*/ 2446507 w 2785540"/>
                <a:gd name="connsiteY1848" fmla="*/ 1376147 h 2765597"/>
                <a:gd name="connsiteX1849" fmla="*/ 2448443 w 2785540"/>
                <a:gd name="connsiteY1849" fmla="*/ 1373219 h 2765597"/>
                <a:gd name="connsiteX1850" fmla="*/ 2452215 w 2785540"/>
                <a:gd name="connsiteY1850" fmla="*/ 1367460 h 2765597"/>
                <a:gd name="connsiteX1851" fmla="*/ 2454101 w 2785540"/>
                <a:gd name="connsiteY1851" fmla="*/ 1364532 h 2765597"/>
                <a:gd name="connsiteX1852" fmla="*/ 2457874 w 2785540"/>
                <a:gd name="connsiteY1852" fmla="*/ 1358774 h 2765597"/>
                <a:gd name="connsiteX1853" fmla="*/ 2459760 w 2785540"/>
                <a:gd name="connsiteY1853" fmla="*/ 1355845 h 2765597"/>
                <a:gd name="connsiteX1854" fmla="*/ 2461647 w 2785540"/>
                <a:gd name="connsiteY1854" fmla="*/ 1352966 h 2765597"/>
                <a:gd name="connsiteX1855" fmla="*/ 2463483 w 2785540"/>
                <a:gd name="connsiteY1855" fmla="*/ 1350087 h 2765597"/>
                <a:gd name="connsiteX1856" fmla="*/ 2465369 w 2785540"/>
                <a:gd name="connsiteY1856" fmla="*/ 1347158 h 2765597"/>
                <a:gd name="connsiteX1857" fmla="*/ 2467206 w 2785540"/>
                <a:gd name="connsiteY1857" fmla="*/ 1344279 h 2765597"/>
                <a:gd name="connsiteX1858" fmla="*/ 2469092 w 2785540"/>
                <a:gd name="connsiteY1858" fmla="*/ 1341400 h 2765597"/>
                <a:gd name="connsiteX1859" fmla="*/ 2470929 w 2785540"/>
                <a:gd name="connsiteY1859" fmla="*/ 1338521 h 2765597"/>
                <a:gd name="connsiteX1860" fmla="*/ 2472766 w 2785540"/>
                <a:gd name="connsiteY1860" fmla="*/ 1335592 h 2765597"/>
                <a:gd name="connsiteX1861" fmla="*/ 2476439 w 2785540"/>
                <a:gd name="connsiteY1861" fmla="*/ 1329834 h 2765597"/>
                <a:gd name="connsiteX1862" fmla="*/ 2478276 w 2785540"/>
                <a:gd name="connsiteY1862" fmla="*/ 1326905 h 2765597"/>
                <a:gd name="connsiteX1863" fmla="*/ 2481949 w 2785540"/>
                <a:gd name="connsiteY1863" fmla="*/ 1321147 h 2765597"/>
                <a:gd name="connsiteX1864" fmla="*/ 2483736 w 2785540"/>
                <a:gd name="connsiteY1864" fmla="*/ 1318218 h 2765597"/>
                <a:gd name="connsiteX1865" fmla="*/ 2485573 w 2785540"/>
                <a:gd name="connsiteY1865" fmla="*/ 1315339 h 2765597"/>
                <a:gd name="connsiteX1866" fmla="*/ 2489147 w 2785540"/>
                <a:gd name="connsiteY1866" fmla="*/ 1309581 h 2765597"/>
                <a:gd name="connsiteX1867" fmla="*/ 2490934 w 2785540"/>
                <a:gd name="connsiteY1867" fmla="*/ 1306652 h 2765597"/>
                <a:gd name="connsiteX1868" fmla="*/ 2492770 w 2785540"/>
                <a:gd name="connsiteY1868" fmla="*/ 1303773 h 2765597"/>
                <a:gd name="connsiteX1869" fmla="*/ 2494557 w 2785540"/>
                <a:gd name="connsiteY1869" fmla="*/ 1300894 h 2765597"/>
                <a:gd name="connsiteX1870" fmla="*/ 2496295 w 2785540"/>
                <a:gd name="connsiteY1870" fmla="*/ 1298015 h 2765597"/>
                <a:gd name="connsiteX1871" fmla="*/ 2498082 w 2785540"/>
                <a:gd name="connsiteY1871" fmla="*/ 1295086 h 2765597"/>
                <a:gd name="connsiteX1872" fmla="*/ 2501656 w 2785540"/>
                <a:gd name="connsiteY1872" fmla="*/ 1289328 h 2765597"/>
                <a:gd name="connsiteX1873" fmla="*/ 2505130 w 2785540"/>
                <a:gd name="connsiteY1873" fmla="*/ 1283570 h 2765597"/>
                <a:gd name="connsiteX1874" fmla="*/ 2506917 w 2785540"/>
                <a:gd name="connsiteY1874" fmla="*/ 1280641 h 2765597"/>
                <a:gd name="connsiteX1875" fmla="*/ 2515604 w 2785540"/>
                <a:gd name="connsiteY1875" fmla="*/ 1266246 h 2765597"/>
                <a:gd name="connsiteX1876" fmla="*/ 2517341 w 2785540"/>
                <a:gd name="connsiteY1876" fmla="*/ 1263317 h 2765597"/>
                <a:gd name="connsiteX1877" fmla="*/ 2519029 w 2785540"/>
                <a:gd name="connsiteY1877" fmla="*/ 1260438 h 2765597"/>
                <a:gd name="connsiteX1878" fmla="*/ 2520767 w 2785540"/>
                <a:gd name="connsiteY1878" fmla="*/ 1257559 h 2765597"/>
                <a:gd name="connsiteX1879" fmla="*/ 2522454 w 2785540"/>
                <a:gd name="connsiteY1879" fmla="*/ 1254680 h 2765597"/>
                <a:gd name="connsiteX1880" fmla="*/ 2524192 w 2785540"/>
                <a:gd name="connsiteY1880" fmla="*/ 1251801 h 2765597"/>
                <a:gd name="connsiteX1881" fmla="*/ 2532630 w 2785540"/>
                <a:gd name="connsiteY1881" fmla="*/ 1237406 h 2765597"/>
                <a:gd name="connsiteX1882" fmla="*/ 2534268 w 2785540"/>
                <a:gd name="connsiteY1882" fmla="*/ 1234527 h 2765597"/>
                <a:gd name="connsiteX1883" fmla="*/ 2535956 w 2785540"/>
                <a:gd name="connsiteY1883" fmla="*/ 1231648 h 2765597"/>
                <a:gd name="connsiteX1884" fmla="*/ 2537594 w 2785540"/>
                <a:gd name="connsiteY1884" fmla="*/ 1228769 h 2765597"/>
                <a:gd name="connsiteX1885" fmla="*/ 2539282 w 2785540"/>
                <a:gd name="connsiteY1885" fmla="*/ 1225889 h 2765597"/>
                <a:gd name="connsiteX1886" fmla="*/ 2542558 w 2785540"/>
                <a:gd name="connsiteY1886" fmla="*/ 1220131 h 2765597"/>
                <a:gd name="connsiteX1887" fmla="*/ 2544246 w 2785540"/>
                <a:gd name="connsiteY1887" fmla="*/ 1217252 h 2765597"/>
                <a:gd name="connsiteX1888" fmla="*/ 2545884 w 2785540"/>
                <a:gd name="connsiteY1888" fmla="*/ 1214373 h 2765597"/>
                <a:gd name="connsiteX1889" fmla="*/ 2547472 w 2785540"/>
                <a:gd name="connsiteY1889" fmla="*/ 1211494 h 2765597"/>
                <a:gd name="connsiteX1890" fmla="*/ 2552387 w 2785540"/>
                <a:gd name="connsiteY1890" fmla="*/ 1202857 h 2765597"/>
                <a:gd name="connsiteX1891" fmla="*/ 2553975 w 2785540"/>
                <a:gd name="connsiteY1891" fmla="*/ 1200027 h 2765597"/>
                <a:gd name="connsiteX1892" fmla="*/ 2555563 w 2785540"/>
                <a:gd name="connsiteY1892" fmla="*/ 1197148 h 2765597"/>
                <a:gd name="connsiteX1893" fmla="*/ 2557202 w 2785540"/>
                <a:gd name="connsiteY1893" fmla="*/ 1194269 h 2765597"/>
                <a:gd name="connsiteX1894" fmla="*/ 2560378 w 2785540"/>
                <a:gd name="connsiteY1894" fmla="*/ 1188511 h 2765597"/>
                <a:gd name="connsiteX1895" fmla="*/ 2561967 w 2785540"/>
                <a:gd name="connsiteY1895" fmla="*/ 1185682 h 2765597"/>
                <a:gd name="connsiteX1896" fmla="*/ 2565144 w 2785540"/>
                <a:gd name="connsiteY1896" fmla="*/ 1179924 h 2765597"/>
                <a:gd name="connsiteX1897" fmla="*/ 2566683 w 2785540"/>
                <a:gd name="connsiteY1897" fmla="*/ 1177094 h 2765597"/>
                <a:gd name="connsiteX1898" fmla="*/ 2568271 w 2785540"/>
                <a:gd name="connsiteY1898" fmla="*/ 1174215 h 2765597"/>
                <a:gd name="connsiteX1899" fmla="*/ 2569810 w 2785540"/>
                <a:gd name="connsiteY1899" fmla="*/ 1171336 h 2765597"/>
                <a:gd name="connsiteX1900" fmla="*/ 2571398 w 2785540"/>
                <a:gd name="connsiteY1900" fmla="*/ 1168507 h 2765597"/>
                <a:gd name="connsiteX1901" fmla="*/ 2574476 w 2785540"/>
                <a:gd name="connsiteY1901" fmla="*/ 1162748 h 2765597"/>
                <a:gd name="connsiteX1902" fmla="*/ 2576015 w 2785540"/>
                <a:gd name="connsiteY1902" fmla="*/ 1159919 h 2765597"/>
                <a:gd name="connsiteX1903" fmla="*/ 2577554 w 2785540"/>
                <a:gd name="connsiteY1903" fmla="*/ 1157040 h 2765597"/>
                <a:gd name="connsiteX1904" fmla="*/ 2579092 w 2785540"/>
                <a:gd name="connsiteY1904" fmla="*/ 1154210 h 2765597"/>
                <a:gd name="connsiteX1905" fmla="*/ 2580631 w 2785540"/>
                <a:gd name="connsiteY1905" fmla="*/ 1151331 h 2765597"/>
                <a:gd name="connsiteX1906" fmla="*/ 2582120 w 2785540"/>
                <a:gd name="connsiteY1906" fmla="*/ 1148502 h 2765597"/>
                <a:gd name="connsiteX1907" fmla="*/ 2583659 w 2785540"/>
                <a:gd name="connsiteY1907" fmla="*/ 1145623 h 2765597"/>
                <a:gd name="connsiteX1908" fmla="*/ 2585148 w 2785540"/>
                <a:gd name="connsiteY1908" fmla="*/ 1142793 h 2765597"/>
                <a:gd name="connsiteX1909" fmla="*/ 2586687 w 2785540"/>
                <a:gd name="connsiteY1909" fmla="*/ 1139914 h 2765597"/>
                <a:gd name="connsiteX1910" fmla="*/ 2588176 w 2785540"/>
                <a:gd name="connsiteY1910" fmla="*/ 1137085 h 2765597"/>
                <a:gd name="connsiteX1911" fmla="*/ 2589665 w 2785540"/>
                <a:gd name="connsiteY1911" fmla="*/ 1134206 h 2765597"/>
                <a:gd name="connsiteX1912" fmla="*/ 2592644 w 2785540"/>
                <a:gd name="connsiteY1912" fmla="*/ 1128547 h 2765597"/>
                <a:gd name="connsiteX1913" fmla="*/ 2594133 w 2785540"/>
                <a:gd name="connsiteY1913" fmla="*/ 1125668 h 2765597"/>
                <a:gd name="connsiteX1914" fmla="*/ 2595572 w 2785540"/>
                <a:gd name="connsiteY1914" fmla="*/ 1122839 h 2765597"/>
                <a:gd name="connsiteX1915" fmla="*/ 2597062 w 2785540"/>
                <a:gd name="connsiteY1915" fmla="*/ 1120009 h 2765597"/>
                <a:gd name="connsiteX1916" fmla="*/ 2598501 w 2785540"/>
                <a:gd name="connsiteY1916" fmla="*/ 1117130 h 2765597"/>
                <a:gd name="connsiteX1917" fmla="*/ 2599990 w 2785540"/>
                <a:gd name="connsiteY1917" fmla="*/ 1114301 h 2765597"/>
                <a:gd name="connsiteX1918" fmla="*/ 2602869 w 2785540"/>
                <a:gd name="connsiteY1918" fmla="*/ 1108642 h 2765597"/>
                <a:gd name="connsiteX1919" fmla="*/ 2604309 w 2785540"/>
                <a:gd name="connsiteY1919" fmla="*/ 1105763 h 2765597"/>
                <a:gd name="connsiteX1920" fmla="*/ 2608628 w 2785540"/>
                <a:gd name="connsiteY1920" fmla="*/ 1097274 h 2765597"/>
                <a:gd name="connsiteX1921" fmla="*/ 2610017 w 2785540"/>
                <a:gd name="connsiteY1921" fmla="*/ 1094445 h 2765597"/>
                <a:gd name="connsiteX1922" fmla="*/ 2611457 w 2785540"/>
                <a:gd name="connsiteY1922" fmla="*/ 1091615 h 2765597"/>
                <a:gd name="connsiteX1923" fmla="*/ 2614237 w 2785540"/>
                <a:gd name="connsiteY1923" fmla="*/ 1085957 h 2765597"/>
                <a:gd name="connsiteX1924" fmla="*/ 2615676 w 2785540"/>
                <a:gd name="connsiteY1924" fmla="*/ 1083127 h 2765597"/>
                <a:gd name="connsiteX1925" fmla="*/ 2619846 w 2785540"/>
                <a:gd name="connsiteY1925" fmla="*/ 1074639 h 2765597"/>
                <a:gd name="connsiteX1926" fmla="*/ 2621186 w 2785540"/>
                <a:gd name="connsiteY1926" fmla="*/ 1071809 h 2765597"/>
                <a:gd name="connsiteX1927" fmla="*/ 2622576 w 2785540"/>
                <a:gd name="connsiteY1927" fmla="*/ 1069030 h 2765597"/>
                <a:gd name="connsiteX1928" fmla="*/ 2623916 w 2785540"/>
                <a:gd name="connsiteY1928" fmla="*/ 1066200 h 2765597"/>
                <a:gd name="connsiteX1929" fmla="*/ 2625306 w 2785540"/>
                <a:gd name="connsiteY1929" fmla="*/ 1063371 h 2765597"/>
                <a:gd name="connsiteX1930" fmla="*/ 2627987 w 2785540"/>
                <a:gd name="connsiteY1930" fmla="*/ 1057712 h 2765597"/>
                <a:gd name="connsiteX1931" fmla="*/ 2629327 w 2785540"/>
                <a:gd name="connsiteY1931" fmla="*/ 1054932 h 2765597"/>
                <a:gd name="connsiteX1932" fmla="*/ 2632007 w 2785540"/>
                <a:gd name="connsiteY1932" fmla="*/ 1049273 h 2765597"/>
                <a:gd name="connsiteX1933" fmla="*/ 2633348 w 2785540"/>
                <a:gd name="connsiteY1933" fmla="*/ 1046493 h 2765597"/>
                <a:gd name="connsiteX1934" fmla="*/ 2634688 w 2785540"/>
                <a:gd name="connsiteY1934" fmla="*/ 1043664 h 2765597"/>
                <a:gd name="connsiteX1935" fmla="*/ 2635979 w 2785540"/>
                <a:gd name="connsiteY1935" fmla="*/ 1040884 h 2765597"/>
                <a:gd name="connsiteX1936" fmla="*/ 2637319 w 2785540"/>
                <a:gd name="connsiteY1936" fmla="*/ 1038055 h 2765597"/>
                <a:gd name="connsiteX1937" fmla="*/ 2638609 w 2785540"/>
                <a:gd name="connsiteY1937" fmla="*/ 1035275 h 2765597"/>
                <a:gd name="connsiteX1938" fmla="*/ 2639900 w 2785540"/>
                <a:gd name="connsiteY1938" fmla="*/ 1032446 h 2765597"/>
                <a:gd name="connsiteX1939" fmla="*/ 2641191 w 2785540"/>
                <a:gd name="connsiteY1939" fmla="*/ 1029666 h 2765597"/>
                <a:gd name="connsiteX1940" fmla="*/ 2642481 w 2785540"/>
                <a:gd name="connsiteY1940" fmla="*/ 1026836 h 2765597"/>
                <a:gd name="connsiteX1941" fmla="*/ 2645063 w 2785540"/>
                <a:gd name="connsiteY1941" fmla="*/ 1021277 h 2765597"/>
                <a:gd name="connsiteX1942" fmla="*/ 2646353 w 2785540"/>
                <a:gd name="connsiteY1942" fmla="*/ 1018447 h 2765597"/>
                <a:gd name="connsiteX1943" fmla="*/ 2647594 w 2785540"/>
                <a:gd name="connsiteY1943" fmla="*/ 1015667 h 2765597"/>
                <a:gd name="connsiteX1944" fmla="*/ 2648885 w 2785540"/>
                <a:gd name="connsiteY1944" fmla="*/ 1012888 h 2765597"/>
                <a:gd name="connsiteX1945" fmla="*/ 2651367 w 2785540"/>
                <a:gd name="connsiteY1945" fmla="*/ 1007328 h 2765597"/>
                <a:gd name="connsiteX1946" fmla="*/ 2652608 w 2785540"/>
                <a:gd name="connsiteY1946" fmla="*/ 1004499 h 2765597"/>
                <a:gd name="connsiteX1947" fmla="*/ 2657572 w 2785540"/>
                <a:gd name="connsiteY1947" fmla="*/ 993379 h 2765597"/>
                <a:gd name="connsiteX1948" fmla="*/ 2658763 w 2785540"/>
                <a:gd name="connsiteY1948" fmla="*/ 990600 h 2765597"/>
                <a:gd name="connsiteX1949" fmla="*/ 2660004 w 2785540"/>
                <a:gd name="connsiteY1949" fmla="*/ 987820 h 2765597"/>
                <a:gd name="connsiteX1950" fmla="*/ 2661195 w 2785540"/>
                <a:gd name="connsiteY1950" fmla="*/ 985040 h 2765597"/>
                <a:gd name="connsiteX1951" fmla="*/ 2662387 w 2785540"/>
                <a:gd name="connsiteY1951" fmla="*/ 982310 h 2765597"/>
                <a:gd name="connsiteX1952" fmla="*/ 2665961 w 2785540"/>
                <a:gd name="connsiteY1952" fmla="*/ 973971 h 2765597"/>
                <a:gd name="connsiteX1953" fmla="*/ 2667152 w 2785540"/>
                <a:gd name="connsiteY1953" fmla="*/ 971240 h 2765597"/>
                <a:gd name="connsiteX1954" fmla="*/ 2668343 w 2785540"/>
                <a:gd name="connsiteY1954" fmla="*/ 968461 h 2765597"/>
                <a:gd name="connsiteX1955" fmla="*/ 2669485 w 2785540"/>
                <a:gd name="connsiteY1955" fmla="*/ 965681 h 2765597"/>
                <a:gd name="connsiteX1956" fmla="*/ 2670676 w 2785540"/>
                <a:gd name="connsiteY1956" fmla="*/ 962951 h 2765597"/>
                <a:gd name="connsiteX1957" fmla="*/ 2672960 w 2785540"/>
                <a:gd name="connsiteY1957" fmla="*/ 957391 h 2765597"/>
                <a:gd name="connsiteX1958" fmla="*/ 2675243 w 2785540"/>
                <a:gd name="connsiteY1958" fmla="*/ 951931 h 2765597"/>
                <a:gd name="connsiteX1959" fmla="*/ 2676385 w 2785540"/>
                <a:gd name="connsiteY1959" fmla="*/ 949151 h 2765597"/>
                <a:gd name="connsiteX1960" fmla="*/ 2677526 w 2785540"/>
                <a:gd name="connsiteY1960" fmla="*/ 946421 h 2765597"/>
                <a:gd name="connsiteX1961" fmla="*/ 2678618 w 2785540"/>
                <a:gd name="connsiteY1961" fmla="*/ 943641 h 2765597"/>
                <a:gd name="connsiteX1962" fmla="*/ 2679760 w 2785540"/>
                <a:gd name="connsiteY1962" fmla="*/ 940911 h 2765597"/>
                <a:gd name="connsiteX1963" fmla="*/ 2680852 w 2785540"/>
                <a:gd name="connsiteY1963" fmla="*/ 938181 h 2765597"/>
                <a:gd name="connsiteX1964" fmla="*/ 2681994 w 2785540"/>
                <a:gd name="connsiteY1964" fmla="*/ 935451 h 2765597"/>
                <a:gd name="connsiteX1965" fmla="*/ 2683086 w 2785540"/>
                <a:gd name="connsiteY1965" fmla="*/ 932671 h 2765597"/>
                <a:gd name="connsiteX1966" fmla="*/ 2686362 w 2785540"/>
                <a:gd name="connsiteY1966" fmla="*/ 924480 h 2765597"/>
                <a:gd name="connsiteX1967" fmla="*/ 2687405 w 2785540"/>
                <a:gd name="connsiteY1967" fmla="*/ 921750 h 2765597"/>
                <a:gd name="connsiteX1968" fmla="*/ 2689589 w 2785540"/>
                <a:gd name="connsiteY1968" fmla="*/ 916290 h 2765597"/>
                <a:gd name="connsiteX1969" fmla="*/ 2691674 w 2785540"/>
                <a:gd name="connsiteY1969" fmla="*/ 910829 h 2765597"/>
                <a:gd name="connsiteX1970" fmla="*/ 2692716 w 2785540"/>
                <a:gd name="connsiteY1970" fmla="*/ 908149 h 2765597"/>
                <a:gd name="connsiteX1971" fmla="*/ 2695843 w 2785540"/>
                <a:gd name="connsiteY1971" fmla="*/ 899959 h 2765597"/>
                <a:gd name="connsiteX1972" fmla="*/ 2696886 w 2785540"/>
                <a:gd name="connsiteY1972" fmla="*/ 897278 h 2765597"/>
                <a:gd name="connsiteX1973" fmla="*/ 2697878 w 2785540"/>
                <a:gd name="connsiteY1973" fmla="*/ 894548 h 2765597"/>
                <a:gd name="connsiteX1974" fmla="*/ 2698921 w 2785540"/>
                <a:gd name="connsiteY1974" fmla="*/ 891818 h 2765597"/>
                <a:gd name="connsiteX1975" fmla="*/ 2699914 w 2785540"/>
                <a:gd name="connsiteY1975" fmla="*/ 889137 h 2765597"/>
                <a:gd name="connsiteX1976" fmla="*/ 2700906 w 2785540"/>
                <a:gd name="connsiteY1976" fmla="*/ 886407 h 2765597"/>
                <a:gd name="connsiteX1977" fmla="*/ 2701949 w 2785540"/>
                <a:gd name="connsiteY1977" fmla="*/ 883727 h 2765597"/>
                <a:gd name="connsiteX1978" fmla="*/ 2702942 w 2785540"/>
                <a:gd name="connsiteY1978" fmla="*/ 881046 h 2765597"/>
                <a:gd name="connsiteX1979" fmla="*/ 2703885 w 2785540"/>
                <a:gd name="connsiteY1979" fmla="*/ 878316 h 2765597"/>
                <a:gd name="connsiteX1980" fmla="*/ 2705870 w 2785540"/>
                <a:gd name="connsiteY1980" fmla="*/ 872955 h 2765597"/>
                <a:gd name="connsiteX1981" fmla="*/ 2706813 w 2785540"/>
                <a:gd name="connsiteY1981" fmla="*/ 870274 h 2765597"/>
                <a:gd name="connsiteX1982" fmla="*/ 2707806 w 2785540"/>
                <a:gd name="connsiteY1982" fmla="*/ 867544 h 2765597"/>
                <a:gd name="connsiteX1983" fmla="*/ 2713465 w 2785540"/>
                <a:gd name="connsiteY1983" fmla="*/ 851461 h 2765597"/>
                <a:gd name="connsiteX1984" fmla="*/ 2714359 w 2785540"/>
                <a:gd name="connsiteY1984" fmla="*/ 848830 h 2765597"/>
                <a:gd name="connsiteX1985" fmla="*/ 2715302 w 2785540"/>
                <a:gd name="connsiteY1985" fmla="*/ 846150 h 2765597"/>
                <a:gd name="connsiteX1986" fmla="*/ 2716195 w 2785540"/>
                <a:gd name="connsiteY1986" fmla="*/ 843469 h 2765597"/>
                <a:gd name="connsiteX1987" fmla="*/ 2717138 w 2785540"/>
                <a:gd name="connsiteY1987" fmla="*/ 840789 h 2765597"/>
                <a:gd name="connsiteX1988" fmla="*/ 2718032 w 2785540"/>
                <a:gd name="connsiteY1988" fmla="*/ 838158 h 2765597"/>
                <a:gd name="connsiteX1989" fmla="*/ 2719819 w 2785540"/>
                <a:gd name="connsiteY1989" fmla="*/ 832797 h 2765597"/>
                <a:gd name="connsiteX1990" fmla="*/ 2720663 w 2785540"/>
                <a:gd name="connsiteY1990" fmla="*/ 830166 h 2765597"/>
                <a:gd name="connsiteX1991" fmla="*/ 2721556 w 2785540"/>
                <a:gd name="connsiteY1991" fmla="*/ 827485 h 2765597"/>
                <a:gd name="connsiteX1992" fmla="*/ 2722450 w 2785540"/>
                <a:gd name="connsiteY1992" fmla="*/ 824854 h 2765597"/>
                <a:gd name="connsiteX1993" fmla="*/ 2723294 w 2785540"/>
                <a:gd name="connsiteY1993" fmla="*/ 822224 h 2765597"/>
                <a:gd name="connsiteX1994" fmla="*/ 2724137 w 2785540"/>
                <a:gd name="connsiteY1994" fmla="*/ 819543 h 2765597"/>
                <a:gd name="connsiteX1995" fmla="*/ 2725031 w 2785540"/>
                <a:gd name="connsiteY1995" fmla="*/ 816912 h 2765597"/>
                <a:gd name="connsiteX1996" fmla="*/ 2726719 w 2785540"/>
                <a:gd name="connsiteY1996" fmla="*/ 811650 h 2765597"/>
                <a:gd name="connsiteX1997" fmla="*/ 2727513 w 2785540"/>
                <a:gd name="connsiteY1997" fmla="*/ 809020 h 2765597"/>
                <a:gd name="connsiteX1998" fmla="*/ 2729201 w 2785540"/>
                <a:gd name="connsiteY1998" fmla="*/ 803758 h 2765597"/>
                <a:gd name="connsiteX1999" fmla="*/ 2729995 w 2785540"/>
                <a:gd name="connsiteY1999" fmla="*/ 801127 h 2765597"/>
                <a:gd name="connsiteX2000" fmla="*/ 2730839 w 2785540"/>
                <a:gd name="connsiteY2000" fmla="*/ 798496 h 2765597"/>
                <a:gd name="connsiteX2001" fmla="*/ 2733221 w 2785540"/>
                <a:gd name="connsiteY2001" fmla="*/ 790603 h 2765597"/>
                <a:gd name="connsiteX2002" fmla="*/ 2734016 w 2785540"/>
                <a:gd name="connsiteY2002" fmla="*/ 788022 h 2765597"/>
                <a:gd name="connsiteX2003" fmla="*/ 2734810 w 2785540"/>
                <a:gd name="connsiteY2003" fmla="*/ 785391 h 2765597"/>
                <a:gd name="connsiteX2004" fmla="*/ 2735554 w 2785540"/>
                <a:gd name="connsiteY2004" fmla="*/ 782760 h 2765597"/>
                <a:gd name="connsiteX2005" fmla="*/ 2736349 w 2785540"/>
                <a:gd name="connsiteY2005" fmla="*/ 780179 h 2765597"/>
                <a:gd name="connsiteX2006" fmla="*/ 2737093 w 2785540"/>
                <a:gd name="connsiteY2006" fmla="*/ 777548 h 2765597"/>
                <a:gd name="connsiteX2007" fmla="*/ 2737887 w 2785540"/>
                <a:gd name="connsiteY2007" fmla="*/ 774967 h 2765597"/>
                <a:gd name="connsiteX2008" fmla="*/ 2738632 w 2785540"/>
                <a:gd name="connsiteY2008" fmla="*/ 772386 h 2765597"/>
                <a:gd name="connsiteX2009" fmla="*/ 2739377 w 2785540"/>
                <a:gd name="connsiteY2009" fmla="*/ 769755 h 2765597"/>
                <a:gd name="connsiteX2010" fmla="*/ 2740866 w 2785540"/>
                <a:gd name="connsiteY2010" fmla="*/ 764592 h 2765597"/>
                <a:gd name="connsiteX2011" fmla="*/ 2741561 w 2785540"/>
                <a:gd name="connsiteY2011" fmla="*/ 762011 h 2765597"/>
                <a:gd name="connsiteX2012" fmla="*/ 2742305 w 2785540"/>
                <a:gd name="connsiteY2012" fmla="*/ 759380 h 2765597"/>
                <a:gd name="connsiteX2013" fmla="*/ 2743000 w 2785540"/>
                <a:gd name="connsiteY2013" fmla="*/ 756799 h 2765597"/>
                <a:gd name="connsiteX2014" fmla="*/ 2743745 w 2785540"/>
                <a:gd name="connsiteY2014" fmla="*/ 754218 h 2765597"/>
                <a:gd name="connsiteX2015" fmla="*/ 2744440 w 2785540"/>
                <a:gd name="connsiteY2015" fmla="*/ 751686 h 2765597"/>
                <a:gd name="connsiteX2016" fmla="*/ 2747220 w 2785540"/>
                <a:gd name="connsiteY2016" fmla="*/ 741361 h 2765597"/>
                <a:gd name="connsiteX2017" fmla="*/ 2747865 w 2785540"/>
                <a:gd name="connsiteY2017" fmla="*/ 738830 h 2765597"/>
                <a:gd name="connsiteX2018" fmla="*/ 2748560 w 2785540"/>
                <a:gd name="connsiteY2018" fmla="*/ 736248 h 2765597"/>
                <a:gd name="connsiteX2019" fmla="*/ 2749205 w 2785540"/>
                <a:gd name="connsiteY2019" fmla="*/ 733667 h 2765597"/>
                <a:gd name="connsiteX2020" fmla="*/ 2749900 w 2785540"/>
                <a:gd name="connsiteY2020" fmla="*/ 731136 h 2765597"/>
                <a:gd name="connsiteX2021" fmla="*/ 2750545 w 2785540"/>
                <a:gd name="connsiteY2021" fmla="*/ 728604 h 2765597"/>
                <a:gd name="connsiteX2022" fmla="*/ 2751191 w 2785540"/>
                <a:gd name="connsiteY2022" fmla="*/ 726023 h 2765597"/>
                <a:gd name="connsiteX2023" fmla="*/ 2751836 w 2785540"/>
                <a:gd name="connsiteY2023" fmla="*/ 723491 h 2765597"/>
                <a:gd name="connsiteX2024" fmla="*/ 2752432 w 2785540"/>
                <a:gd name="connsiteY2024" fmla="*/ 720960 h 2765597"/>
                <a:gd name="connsiteX2025" fmla="*/ 2753077 w 2785540"/>
                <a:gd name="connsiteY2025" fmla="*/ 718378 h 2765597"/>
                <a:gd name="connsiteX2026" fmla="*/ 2753722 w 2785540"/>
                <a:gd name="connsiteY2026" fmla="*/ 715847 h 2765597"/>
                <a:gd name="connsiteX2027" fmla="*/ 2754914 w 2785540"/>
                <a:gd name="connsiteY2027" fmla="*/ 710784 h 2765597"/>
                <a:gd name="connsiteX2028" fmla="*/ 2755559 w 2785540"/>
                <a:gd name="connsiteY2028" fmla="*/ 708252 h 2765597"/>
                <a:gd name="connsiteX2029" fmla="*/ 2756750 w 2785540"/>
                <a:gd name="connsiteY2029" fmla="*/ 703189 h 2765597"/>
                <a:gd name="connsiteX2030" fmla="*/ 2757346 w 2785540"/>
                <a:gd name="connsiteY2030" fmla="*/ 700707 h 2765597"/>
                <a:gd name="connsiteX2031" fmla="*/ 2757892 w 2785540"/>
                <a:gd name="connsiteY2031" fmla="*/ 698175 h 2765597"/>
                <a:gd name="connsiteX2032" fmla="*/ 2758488 w 2785540"/>
                <a:gd name="connsiteY2032" fmla="*/ 695644 h 2765597"/>
                <a:gd name="connsiteX2033" fmla="*/ 2759034 w 2785540"/>
                <a:gd name="connsiteY2033" fmla="*/ 693162 h 2765597"/>
                <a:gd name="connsiteX2034" fmla="*/ 2759629 w 2785540"/>
                <a:gd name="connsiteY2034" fmla="*/ 690630 h 2765597"/>
                <a:gd name="connsiteX2035" fmla="*/ 2760175 w 2785540"/>
                <a:gd name="connsiteY2035" fmla="*/ 688148 h 2765597"/>
                <a:gd name="connsiteX2036" fmla="*/ 2760721 w 2785540"/>
                <a:gd name="connsiteY2036" fmla="*/ 685617 h 2765597"/>
                <a:gd name="connsiteX2037" fmla="*/ 2761813 w 2785540"/>
                <a:gd name="connsiteY2037" fmla="*/ 680653 h 2765597"/>
                <a:gd name="connsiteX2038" fmla="*/ 2762359 w 2785540"/>
                <a:gd name="connsiteY2038" fmla="*/ 678121 h 2765597"/>
                <a:gd name="connsiteX2039" fmla="*/ 2762856 w 2785540"/>
                <a:gd name="connsiteY2039" fmla="*/ 675639 h 2765597"/>
                <a:gd name="connsiteX2040" fmla="*/ 2763402 w 2785540"/>
                <a:gd name="connsiteY2040" fmla="*/ 673157 h 2765597"/>
                <a:gd name="connsiteX2041" fmla="*/ 2765387 w 2785540"/>
                <a:gd name="connsiteY2041" fmla="*/ 663229 h 2765597"/>
                <a:gd name="connsiteX2042" fmla="*/ 2765884 w 2785540"/>
                <a:gd name="connsiteY2042" fmla="*/ 660797 h 2765597"/>
                <a:gd name="connsiteX2043" fmla="*/ 2766877 w 2785540"/>
                <a:gd name="connsiteY2043" fmla="*/ 655833 h 2765597"/>
                <a:gd name="connsiteX2044" fmla="*/ 2767323 w 2785540"/>
                <a:gd name="connsiteY2044" fmla="*/ 653401 h 2765597"/>
                <a:gd name="connsiteX2045" fmla="*/ 2767820 w 2785540"/>
                <a:gd name="connsiteY2045" fmla="*/ 650919 h 2765597"/>
                <a:gd name="connsiteX2046" fmla="*/ 2768266 w 2785540"/>
                <a:gd name="connsiteY2046" fmla="*/ 648486 h 2765597"/>
                <a:gd name="connsiteX2047" fmla="*/ 2768713 w 2785540"/>
                <a:gd name="connsiteY2047" fmla="*/ 646004 h 2765597"/>
                <a:gd name="connsiteX2048" fmla="*/ 2769607 w 2785540"/>
                <a:gd name="connsiteY2048" fmla="*/ 641140 h 2765597"/>
                <a:gd name="connsiteX2049" fmla="*/ 2770053 w 2785540"/>
                <a:gd name="connsiteY2049" fmla="*/ 638658 h 2765597"/>
                <a:gd name="connsiteX2050" fmla="*/ 2770500 w 2785540"/>
                <a:gd name="connsiteY2050" fmla="*/ 636226 h 2765597"/>
                <a:gd name="connsiteX2051" fmla="*/ 2770897 w 2785540"/>
                <a:gd name="connsiteY2051" fmla="*/ 633793 h 2765597"/>
                <a:gd name="connsiteX2052" fmla="*/ 2771344 w 2785540"/>
                <a:gd name="connsiteY2052" fmla="*/ 631361 h 2765597"/>
                <a:gd name="connsiteX2053" fmla="*/ 2772535 w 2785540"/>
                <a:gd name="connsiteY2053" fmla="*/ 624064 h 2765597"/>
                <a:gd name="connsiteX2054" fmla="*/ 2772933 w 2785540"/>
                <a:gd name="connsiteY2054" fmla="*/ 621681 h 2765597"/>
                <a:gd name="connsiteX2055" fmla="*/ 2773727 w 2785540"/>
                <a:gd name="connsiteY2055" fmla="*/ 616817 h 2765597"/>
                <a:gd name="connsiteX2056" fmla="*/ 2774074 w 2785540"/>
                <a:gd name="connsiteY2056" fmla="*/ 614434 h 2765597"/>
                <a:gd name="connsiteX2057" fmla="*/ 2774471 w 2785540"/>
                <a:gd name="connsiteY2057" fmla="*/ 612002 h 2765597"/>
                <a:gd name="connsiteX2058" fmla="*/ 2775166 w 2785540"/>
                <a:gd name="connsiteY2058" fmla="*/ 607236 h 2765597"/>
                <a:gd name="connsiteX2059" fmla="*/ 2775514 w 2785540"/>
                <a:gd name="connsiteY2059" fmla="*/ 604804 h 2765597"/>
                <a:gd name="connsiteX2060" fmla="*/ 2776904 w 2785540"/>
                <a:gd name="connsiteY2060" fmla="*/ 595273 h 2765597"/>
                <a:gd name="connsiteX2061" fmla="*/ 2777499 w 2785540"/>
                <a:gd name="connsiteY2061" fmla="*/ 590508 h 2765597"/>
                <a:gd name="connsiteX2062" fmla="*/ 2777847 w 2785540"/>
                <a:gd name="connsiteY2062" fmla="*/ 588125 h 2765597"/>
                <a:gd name="connsiteX2063" fmla="*/ 2778145 w 2785540"/>
                <a:gd name="connsiteY2063" fmla="*/ 585792 h 2765597"/>
                <a:gd name="connsiteX2064" fmla="*/ 2778442 w 2785540"/>
                <a:gd name="connsiteY2064" fmla="*/ 583409 h 2765597"/>
                <a:gd name="connsiteX2065" fmla="*/ 2778740 w 2785540"/>
                <a:gd name="connsiteY2065" fmla="*/ 581076 h 2765597"/>
                <a:gd name="connsiteX2066" fmla="*/ 2778988 w 2785540"/>
                <a:gd name="connsiteY2066" fmla="*/ 578694 h 2765597"/>
                <a:gd name="connsiteX2067" fmla="*/ 2779286 w 2785540"/>
                <a:gd name="connsiteY2067" fmla="*/ 576361 h 2765597"/>
                <a:gd name="connsiteX2068" fmla="*/ 2779584 w 2785540"/>
                <a:gd name="connsiteY2068" fmla="*/ 573978 h 2765597"/>
                <a:gd name="connsiteX2069" fmla="*/ 2780329 w 2785540"/>
                <a:gd name="connsiteY2069" fmla="*/ 566979 h 2765597"/>
                <a:gd name="connsiteX2070" fmla="*/ 2780577 w 2785540"/>
                <a:gd name="connsiteY2070" fmla="*/ 564596 h 2765597"/>
                <a:gd name="connsiteX2071" fmla="*/ 2780825 w 2785540"/>
                <a:gd name="connsiteY2071" fmla="*/ 562263 h 2765597"/>
                <a:gd name="connsiteX2072" fmla="*/ 2781073 w 2785540"/>
                <a:gd name="connsiteY2072" fmla="*/ 559980 h 2765597"/>
                <a:gd name="connsiteX2073" fmla="*/ 2781322 w 2785540"/>
                <a:gd name="connsiteY2073" fmla="*/ 557647 h 2765597"/>
                <a:gd name="connsiteX2074" fmla="*/ 2781520 w 2785540"/>
                <a:gd name="connsiteY2074" fmla="*/ 555314 h 2765597"/>
                <a:gd name="connsiteX2075" fmla="*/ 2781768 w 2785540"/>
                <a:gd name="connsiteY2075" fmla="*/ 552981 h 2765597"/>
                <a:gd name="connsiteX2076" fmla="*/ 2781967 w 2785540"/>
                <a:gd name="connsiteY2076" fmla="*/ 550697 h 2765597"/>
                <a:gd name="connsiteX2077" fmla="*/ 2782165 w 2785540"/>
                <a:gd name="connsiteY2077" fmla="*/ 548364 h 2765597"/>
                <a:gd name="connsiteX2078" fmla="*/ 2782364 w 2785540"/>
                <a:gd name="connsiteY2078" fmla="*/ 546081 h 2765597"/>
                <a:gd name="connsiteX2079" fmla="*/ 2782563 w 2785540"/>
                <a:gd name="connsiteY2079" fmla="*/ 543748 h 2765597"/>
                <a:gd name="connsiteX2080" fmla="*/ 2782761 w 2785540"/>
                <a:gd name="connsiteY2080" fmla="*/ 541464 h 2765597"/>
                <a:gd name="connsiteX2081" fmla="*/ 2782910 w 2785540"/>
                <a:gd name="connsiteY2081" fmla="*/ 539181 h 2765597"/>
                <a:gd name="connsiteX2082" fmla="*/ 2783109 w 2785540"/>
                <a:gd name="connsiteY2082" fmla="*/ 536848 h 2765597"/>
                <a:gd name="connsiteX2083" fmla="*/ 2783257 w 2785540"/>
                <a:gd name="connsiteY2083" fmla="*/ 534564 h 2765597"/>
                <a:gd name="connsiteX2084" fmla="*/ 2783456 w 2785540"/>
                <a:gd name="connsiteY2084" fmla="*/ 532281 h 2765597"/>
                <a:gd name="connsiteX2085" fmla="*/ 2783754 w 2785540"/>
                <a:gd name="connsiteY2085" fmla="*/ 527714 h 2765597"/>
                <a:gd name="connsiteX2086" fmla="*/ 2783903 w 2785540"/>
                <a:gd name="connsiteY2086" fmla="*/ 525480 h 2765597"/>
                <a:gd name="connsiteX2087" fmla="*/ 2784052 w 2785540"/>
                <a:gd name="connsiteY2087" fmla="*/ 523197 h 2765597"/>
                <a:gd name="connsiteX2088" fmla="*/ 2784151 w 2785540"/>
                <a:gd name="connsiteY2088" fmla="*/ 520914 h 2765597"/>
                <a:gd name="connsiteX2089" fmla="*/ 2784300 w 2785540"/>
                <a:gd name="connsiteY2089" fmla="*/ 518680 h 2765597"/>
                <a:gd name="connsiteX2090" fmla="*/ 2784399 w 2785540"/>
                <a:gd name="connsiteY2090" fmla="*/ 516396 h 2765597"/>
                <a:gd name="connsiteX2091" fmla="*/ 2784548 w 2785540"/>
                <a:gd name="connsiteY2091" fmla="*/ 514163 h 2765597"/>
                <a:gd name="connsiteX2092" fmla="*/ 2784647 w 2785540"/>
                <a:gd name="connsiteY2092" fmla="*/ 511879 h 2765597"/>
                <a:gd name="connsiteX2093" fmla="*/ 2784945 w 2785540"/>
                <a:gd name="connsiteY2093" fmla="*/ 505178 h 2765597"/>
                <a:gd name="connsiteX2094" fmla="*/ 2784995 w 2785540"/>
                <a:gd name="connsiteY2094" fmla="*/ 502944 h 2765597"/>
                <a:gd name="connsiteX2095" fmla="*/ 2785094 w 2785540"/>
                <a:gd name="connsiteY2095" fmla="*/ 500711 h 2765597"/>
                <a:gd name="connsiteX2096" fmla="*/ 2785144 w 2785540"/>
                <a:gd name="connsiteY2096" fmla="*/ 498477 h 2765597"/>
                <a:gd name="connsiteX2097" fmla="*/ 2785243 w 2785540"/>
                <a:gd name="connsiteY2097" fmla="*/ 496243 h 2765597"/>
                <a:gd name="connsiteX2098" fmla="*/ 2785342 w 2785540"/>
                <a:gd name="connsiteY2098" fmla="*/ 491775 h 2765597"/>
                <a:gd name="connsiteX2099" fmla="*/ 2785392 w 2785540"/>
                <a:gd name="connsiteY2099" fmla="*/ 489591 h 2765597"/>
                <a:gd name="connsiteX2100" fmla="*/ 2785442 w 2785540"/>
                <a:gd name="connsiteY2100" fmla="*/ 487358 h 2765597"/>
                <a:gd name="connsiteX2101" fmla="*/ 2785491 w 2785540"/>
                <a:gd name="connsiteY2101" fmla="*/ 485173 h 2765597"/>
                <a:gd name="connsiteX2102" fmla="*/ 2785491 w 2785540"/>
                <a:gd name="connsiteY2102" fmla="*/ 482989 h 2765597"/>
                <a:gd name="connsiteX2103" fmla="*/ 2785541 w 2785540"/>
                <a:gd name="connsiteY2103" fmla="*/ 480756 h 2765597"/>
                <a:gd name="connsiteX2104" fmla="*/ 2785541 w 2785540"/>
                <a:gd name="connsiteY2104" fmla="*/ 467651 h 2765597"/>
                <a:gd name="connsiteX2105" fmla="*/ 2785491 w 2785540"/>
                <a:gd name="connsiteY2105" fmla="*/ 465516 h 2765597"/>
                <a:gd name="connsiteX2106" fmla="*/ 2785491 w 2785540"/>
                <a:gd name="connsiteY2106" fmla="*/ 463332 h 2765597"/>
                <a:gd name="connsiteX2107" fmla="*/ 2785442 w 2785540"/>
                <a:gd name="connsiteY2107" fmla="*/ 461198 h 2765597"/>
                <a:gd name="connsiteX2108" fmla="*/ 2785442 w 2785540"/>
                <a:gd name="connsiteY2108" fmla="*/ 459014 h 2765597"/>
                <a:gd name="connsiteX2109" fmla="*/ 2785342 w 2785540"/>
                <a:gd name="connsiteY2109" fmla="*/ 454745 h 2765597"/>
                <a:gd name="connsiteX2110" fmla="*/ 2785243 w 2785540"/>
                <a:gd name="connsiteY2110" fmla="*/ 452560 h 2765597"/>
                <a:gd name="connsiteX2111" fmla="*/ 2785144 w 2785540"/>
                <a:gd name="connsiteY2111" fmla="*/ 448292 h 2765597"/>
                <a:gd name="connsiteX2112" fmla="*/ 2785044 w 2785540"/>
                <a:gd name="connsiteY2112" fmla="*/ 446157 h 2765597"/>
                <a:gd name="connsiteX2113" fmla="*/ 2784995 w 2785540"/>
                <a:gd name="connsiteY2113" fmla="*/ 444023 h 2765597"/>
                <a:gd name="connsiteX2114" fmla="*/ 2784896 w 2785540"/>
                <a:gd name="connsiteY2114" fmla="*/ 441888 h 2765597"/>
                <a:gd name="connsiteX2115" fmla="*/ 2784796 w 2785540"/>
                <a:gd name="connsiteY2115" fmla="*/ 439803 h 2765597"/>
                <a:gd name="connsiteX2116" fmla="*/ 2784697 w 2785540"/>
                <a:gd name="connsiteY2116" fmla="*/ 437669 h 2765597"/>
                <a:gd name="connsiteX2117" fmla="*/ 2784598 w 2785540"/>
                <a:gd name="connsiteY2117" fmla="*/ 435584 h 2765597"/>
                <a:gd name="connsiteX2118" fmla="*/ 2784498 w 2785540"/>
                <a:gd name="connsiteY2118" fmla="*/ 433449 h 2765597"/>
                <a:gd name="connsiteX2119" fmla="*/ 2784350 w 2785540"/>
                <a:gd name="connsiteY2119" fmla="*/ 431365 h 2765597"/>
                <a:gd name="connsiteX2120" fmla="*/ 2784250 w 2785540"/>
                <a:gd name="connsiteY2120" fmla="*/ 429230 h 2765597"/>
                <a:gd name="connsiteX2121" fmla="*/ 2784101 w 2785540"/>
                <a:gd name="connsiteY2121" fmla="*/ 427145 h 2765597"/>
                <a:gd name="connsiteX2122" fmla="*/ 2784002 w 2785540"/>
                <a:gd name="connsiteY2122" fmla="*/ 425060 h 2765597"/>
                <a:gd name="connsiteX2123" fmla="*/ 2783555 w 2785540"/>
                <a:gd name="connsiteY2123" fmla="*/ 418806 h 2765597"/>
                <a:gd name="connsiteX2124" fmla="*/ 2783357 w 2785540"/>
                <a:gd name="connsiteY2124" fmla="*/ 416721 h 2765597"/>
                <a:gd name="connsiteX2125" fmla="*/ 2783208 w 2785540"/>
                <a:gd name="connsiteY2125" fmla="*/ 414686 h 2765597"/>
                <a:gd name="connsiteX2126" fmla="*/ 2783059 w 2785540"/>
                <a:gd name="connsiteY2126" fmla="*/ 412601 h 2765597"/>
                <a:gd name="connsiteX2127" fmla="*/ 2782860 w 2785540"/>
                <a:gd name="connsiteY2127" fmla="*/ 410566 h 2765597"/>
                <a:gd name="connsiteX2128" fmla="*/ 2782662 w 2785540"/>
                <a:gd name="connsiteY2128" fmla="*/ 408481 h 2765597"/>
                <a:gd name="connsiteX2129" fmla="*/ 2782265 w 2785540"/>
                <a:gd name="connsiteY2129" fmla="*/ 404410 h 2765597"/>
                <a:gd name="connsiteX2130" fmla="*/ 2782066 w 2785540"/>
                <a:gd name="connsiteY2130" fmla="*/ 402326 h 2765597"/>
                <a:gd name="connsiteX2131" fmla="*/ 2781669 w 2785540"/>
                <a:gd name="connsiteY2131" fmla="*/ 398255 h 2765597"/>
                <a:gd name="connsiteX2132" fmla="*/ 2781421 w 2785540"/>
                <a:gd name="connsiteY2132" fmla="*/ 396220 h 2765597"/>
                <a:gd name="connsiteX2133" fmla="*/ 2781222 w 2785540"/>
                <a:gd name="connsiteY2133" fmla="*/ 394185 h 2765597"/>
                <a:gd name="connsiteX2134" fmla="*/ 2780974 w 2785540"/>
                <a:gd name="connsiteY2134" fmla="*/ 392199 h 2765597"/>
                <a:gd name="connsiteX2135" fmla="*/ 2780478 w 2785540"/>
                <a:gd name="connsiteY2135" fmla="*/ 388129 h 2765597"/>
                <a:gd name="connsiteX2136" fmla="*/ 2779981 w 2785540"/>
                <a:gd name="connsiteY2136" fmla="*/ 384158 h 2765597"/>
                <a:gd name="connsiteX2137" fmla="*/ 2779733 w 2785540"/>
                <a:gd name="connsiteY2137" fmla="*/ 382122 h 2765597"/>
                <a:gd name="connsiteX2138" fmla="*/ 2779435 w 2785540"/>
                <a:gd name="connsiteY2138" fmla="*/ 380137 h 2765597"/>
                <a:gd name="connsiteX2139" fmla="*/ 2779187 w 2785540"/>
                <a:gd name="connsiteY2139" fmla="*/ 378151 h 2765597"/>
                <a:gd name="connsiteX2140" fmla="*/ 2777996 w 2785540"/>
                <a:gd name="connsiteY2140" fmla="*/ 370209 h 2765597"/>
                <a:gd name="connsiteX2141" fmla="*/ 2777698 w 2785540"/>
                <a:gd name="connsiteY2141" fmla="*/ 368273 h 2765597"/>
                <a:gd name="connsiteX2142" fmla="*/ 2777102 w 2785540"/>
                <a:gd name="connsiteY2142" fmla="*/ 364302 h 2765597"/>
                <a:gd name="connsiteX2143" fmla="*/ 2776407 w 2785540"/>
                <a:gd name="connsiteY2143" fmla="*/ 360430 h 2765597"/>
                <a:gd name="connsiteX2144" fmla="*/ 2776109 w 2785540"/>
                <a:gd name="connsiteY2144" fmla="*/ 358445 h 2765597"/>
                <a:gd name="connsiteX2145" fmla="*/ 2775414 w 2785540"/>
                <a:gd name="connsiteY2145" fmla="*/ 354573 h 2765597"/>
                <a:gd name="connsiteX2146" fmla="*/ 2775017 w 2785540"/>
                <a:gd name="connsiteY2146" fmla="*/ 352637 h 2765597"/>
                <a:gd name="connsiteX2147" fmla="*/ 2774670 w 2785540"/>
                <a:gd name="connsiteY2147" fmla="*/ 350701 h 2765597"/>
                <a:gd name="connsiteX2148" fmla="*/ 2774322 w 2785540"/>
                <a:gd name="connsiteY2148" fmla="*/ 348815 h 2765597"/>
                <a:gd name="connsiteX2149" fmla="*/ 2773925 w 2785540"/>
                <a:gd name="connsiteY2149" fmla="*/ 346879 h 2765597"/>
                <a:gd name="connsiteX2150" fmla="*/ 2773578 w 2785540"/>
                <a:gd name="connsiteY2150" fmla="*/ 344943 h 2765597"/>
                <a:gd name="connsiteX2151" fmla="*/ 2773181 w 2785540"/>
                <a:gd name="connsiteY2151" fmla="*/ 343056 h 2765597"/>
                <a:gd name="connsiteX2152" fmla="*/ 2772784 w 2785540"/>
                <a:gd name="connsiteY2152" fmla="*/ 341121 h 2765597"/>
                <a:gd name="connsiteX2153" fmla="*/ 2771592 w 2785540"/>
                <a:gd name="connsiteY2153" fmla="*/ 335462 h 2765597"/>
                <a:gd name="connsiteX2154" fmla="*/ 2771146 w 2785540"/>
                <a:gd name="connsiteY2154" fmla="*/ 333575 h 2765597"/>
                <a:gd name="connsiteX2155" fmla="*/ 2770748 w 2785540"/>
                <a:gd name="connsiteY2155" fmla="*/ 331689 h 2765597"/>
                <a:gd name="connsiteX2156" fmla="*/ 2770302 w 2785540"/>
                <a:gd name="connsiteY2156" fmla="*/ 329803 h 2765597"/>
                <a:gd name="connsiteX2157" fmla="*/ 2769905 w 2785540"/>
                <a:gd name="connsiteY2157" fmla="*/ 327916 h 2765597"/>
                <a:gd name="connsiteX2158" fmla="*/ 2769458 w 2785540"/>
                <a:gd name="connsiteY2158" fmla="*/ 326030 h 2765597"/>
                <a:gd name="connsiteX2159" fmla="*/ 2769011 w 2785540"/>
                <a:gd name="connsiteY2159" fmla="*/ 324194 h 2765597"/>
                <a:gd name="connsiteX2160" fmla="*/ 2768564 w 2785540"/>
                <a:gd name="connsiteY2160" fmla="*/ 322307 h 2765597"/>
                <a:gd name="connsiteX2161" fmla="*/ 2768068 w 2785540"/>
                <a:gd name="connsiteY2161" fmla="*/ 320471 h 2765597"/>
                <a:gd name="connsiteX2162" fmla="*/ 2767621 w 2785540"/>
                <a:gd name="connsiteY2162" fmla="*/ 318634 h 2765597"/>
                <a:gd name="connsiteX2163" fmla="*/ 2767174 w 2785540"/>
                <a:gd name="connsiteY2163" fmla="*/ 316748 h 2765597"/>
                <a:gd name="connsiteX2164" fmla="*/ 2765685 w 2785540"/>
                <a:gd name="connsiteY2164" fmla="*/ 311238 h 2765597"/>
                <a:gd name="connsiteX2165" fmla="*/ 2765238 w 2785540"/>
                <a:gd name="connsiteY2165" fmla="*/ 309451 h 2765597"/>
                <a:gd name="connsiteX2166" fmla="*/ 2764692 w 2785540"/>
                <a:gd name="connsiteY2166" fmla="*/ 307614 h 2765597"/>
                <a:gd name="connsiteX2167" fmla="*/ 2764196 w 2785540"/>
                <a:gd name="connsiteY2167" fmla="*/ 305777 h 2765597"/>
                <a:gd name="connsiteX2168" fmla="*/ 2763700 w 2785540"/>
                <a:gd name="connsiteY2168" fmla="*/ 303990 h 2765597"/>
                <a:gd name="connsiteX2169" fmla="*/ 2763203 w 2785540"/>
                <a:gd name="connsiteY2169" fmla="*/ 302154 h 2765597"/>
                <a:gd name="connsiteX2170" fmla="*/ 2762111 w 2785540"/>
                <a:gd name="connsiteY2170" fmla="*/ 298580 h 2765597"/>
                <a:gd name="connsiteX2171" fmla="*/ 2761565 w 2785540"/>
                <a:gd name="connsiteY2171" fmla="*/ 296743 h 2765597"/>
                <a:gd name="connsiteX2172" fmla="*/ 2761069 w 2785540"/>
                <a:gd name="connsiteY2172" fmla="*/ 294956 h 2765597"/>
                <a:gd name="connsiteX2173" fmla="*/ 2760523 w 2785540"/>
                <a:gd name="connsiteY2173" fmla="*/ 293169 h 2765597"/>
                <a:gd name="connsiteX2174" fmla="*/ 2759927 w 2785540"/>
                <a:gd name="connsiteY2174" fmla="*/ 291382 h 2765597"/>
                <a:gd name="connsiteX2175" fmla="*/ 2759381 w 2785540"/>
                <a:gd name="connsiteY2175" fmla="*/ 289645 h 2765597"/>
                <a:gd name="connsiteX2176" fmla="*/ 2758835 w 2785540"/>
                <a:gd name="connsiteY2176" fmla="*/ 287858 h 2765597"/>
                <a:gd name="connsiteX2177" fmla="*/ 2758239 w 2785540"/>
                <a:gd name="connsiteY2177" fmla="*/ 286071 h 2765597"/>
                <a:gd name="connsiteX2178" fmla="*/ 2757693 w 2785540"/>
                <a:gd name="connsiteY2178" fmla="*/ 284333 h 2765597"/>
                <a:gd name="connsiteX2179" fmla="*/ 2757098 w 2785540"/>
                <a:gd name="connsiteY2179" fmla="*/ 282596 h 2765597"/>
                <a:gd name="connsiteX2180" fmla="*/ 2756502 w 2785540"/>
                <a:gd name="connsiteY2180" fmla="*/ 280809 h 2765597"/>
                <a:gd name="connsiteX2181" fmla="*/ 2754715 w 2785540"/>
                <a:gd name="connsiteY2181" fmla="*/ 275597 h 2765597"/>
                <a:gd name="connsiteX2182" fmla="*/ 2754070 w 2785540"/>
                <a:gd name="connsiteY2182" fmla="*/ 273859 h 2765597"/>
                <a:gd name="connsiteX2183" fmla="*/ 2753474 w 2785540"/>
                <a:gd name="connsiteY2183" fmla="*/ 272122 h 2765597"/>
                <a:gd name="connsiteX2184" fmla="*/ 2752829 w 2785540"/>
                <a:gd name="connsiteY2184" fmla="*/ 270434 h 2765597"/>
                <a:gd name="connsiteX2185" fmla="*/ 2752183 w 2785540"/>
                <a:gd name="connsiteY2185" fmla="*/ 268697 h 2765597"/>
                <a:gd name="connsiteX2186" fmla="*/ 2751588 w 2785540"/>
                <a:gd name="connsiteY2186" fmla="*/ 266960 h 2765597"/>
                <a:gd name="connsiteX2187" fmla="*/ 2750942 w 2785540"/>
                <a:gd name="connsiteY2187" fmla="*/ 265272 h 2765597"/>
                <a:gd name="connsiteX2188" fmla="*/ 2750248 w 2785540"/>
                <a:gd name="connsiteY2188" fmla="*/ 263584 h 2765597"/>
                <a:gd name="connsiteX2189" fmla="*/ 2749602 w 2785540"/>
                <a:gd name="connsiteY2189" fmla="*/ 261847 h 2765597"/>
                <a:gd name="connsiteX2190" fmla="*/ 2748312 w 2785540"/>
                <a:gd name="connsiteY2190" fmla="*/ 258471 h 2765597"/>
                <a:gd name="connsiteX2191" fmla="*/ 2747617 w 2785540"/>
                <a:gd name="connsiteY2191" fmla="*/ 256784 h 2765597"/>
                <a:gd name="connsiteX2192" fmla="*/ 2746922 w 2785540"/>
                <a:gd name="connsiteY2192" fmla="*/ 255145 h 2765597"/>
                <a:gd name="connsiteX2193" fmla="*/ 2746227 w 2785540"/>
                <a:gd name="connsiteY2193" fmla="*/ 253458 h 2765597"/>
                <a:gd name="connsiteX2194" fmla="*/ 2745581 w 2785540"/>
                <a:gd name="connsiteY2194" fmla="*/ 251770 h 2765597"/>
                <a:gd name="connsiteX2195" fmla="*/ 2744887 w 2785540"/>
                <a:gd name="connsiteY2195" fmla="*/ 250132 h 2765597"/>
                <a:gd name="connsiteX2196" fmla="*/ 2744142 w 2785540"/>
                <a:gd name="connsiteY2196" fmla="*/ 248444 h 2765597"/>
                <a:gd name="connsiteX2197" fmla="*/ 2742752 w 2785540"/>
                <a:gd name="connsiteY2197" fmla="*/ 245168 h 2765597"/>
                <a:gd name="connsiteX2198" fmla="*/ 2742007 w 2785540"/>
                <a:gd name="connsiteY2198" fmla="*/ 243530 h 2765597"/>
                <a:gd name="connsiteX2199" fmla="*/ 2741313 w 2785540"/>
                <a:gd name="connsiteY2199" fmla="*/ 241892 h 2765597"/>
                <a:gd name="connsiteX2200" fmla="*/ 2739079 w 2785540"/>
                <a:gd name="connsiteY2200" fmla="*/ 236977 h 2765597"/>
                <a:gd name="connsiteX2201" fmla="*/ 2738334 w 2785540"/>
                <a:gd name="connsiteY2201" fmla="*/ 235389 h 2765597"/>
                <a:gd name="connsiteX2202" fmla="*/ 2737590 w 2785540"/>
                <a:gd name="connsiteY2202" fmla="*/ 233751 h 2765597"/>
                <a:gd name="connsiteX2203" fmla="*/ 2736795 w 2785540"/>
                <a:gd name="connsiteY2203" fmla="*/ 232162 h 2765597"/>
                <a:gd name="connsiteX2204" fmla="*/ 2736051 w 2785540"/>
                <a:gd name="connsiteY2204" fmla="*/ 230524 h 2765597"/>
                <a:gd name="connsiteX2205" fmla="*/ 2734462 w 2785540"/>
                <a:gd name="connsiteY2205" fmla="*/ 227347 h 2765597"/>
                <a:gd name="connsiteX2206" fmla="*/ 2733718 w 2785540"/>
                <a:gd name="connsiteY2206" fmla="*/ 225759 h 2765597"/>
                <a:gd name="connsiteX2207" fmla="*/ 2732129 w 2785540"/>
                <a:gd name="connsiteY2207" fmla="*/ 222582 h 2765597"/>
                <a:gd name="connsiteX2208" fmla="*/ 2731285 w 2785540"/>
                <a:gd name="connsiteY2208" fmla="*/ 221043 h 2765597"/>
                <a:gd name="connsiteX2209" fmla="*/ 2730491 w 2785540"/>
                <a:gd name="connsiteY2209" fmla="*/ 219455 h 2765597"/>
                <a:gd name="connsiteX2210" fmla="*/ 2729697 w 2785540"/>
                <a:gd name="connsiteY2210" fmla="*/ 217916 h 2765597"/>
                <a:gd name="connsiteX2211" fmla="*/ 2728853 w 2785540"/>
                <a:gd name="connsiteY2211" fmla="*/ 216328 h 2765597"/>
                <a:gd name="connsiteX2212" fmla="*/ 2728009 w 2785540"/>
                <a:gd name="connsiteY2212" fmla="*/ 214789 h 2765597"/>
                <a:gd name="connsiteX2213" fmla="*/ 2727215 w 2785540"/>
                <a:gd name="connsiteY2213" fmla="*/ 213250 h 2765597"/>
                <a:gd name="connsiteX2214" fmla="*/ 2724683 w 2785540"/>
                <a:gd name="connsiteY2214" fmla="*/ 208634 h 2765597"/>
                <a:gd name="connsiteX2215" fmla="*/ 2723790 w 2785540"/>
                <a:gd name="connsiteY2215" fmla="*/ 207095 h 2765597"/>
                <a:gd name="connsiteX2216" fmla="*/ 2722946 w 2785540"/>
                <a:gd name="connsiteY2216" fmla="*/ 205556 h 2765597"/>
                <a:gd name="connsiteX2217" fmla="*/ 2722102 w 2785540"/>
                <a:gd name="connsiteY2217" fmla="*/ 204067 h 2765597"/>
                <a:gd name="connsiteX2218" fmla="*/ 2721209 w 2785540"/>
                <a:gd name="connsiteY2218" fmla="*/ 202528 h 2765597"/>
                <a:gd name="connsiteX2219" fmla="*/ 2719422 w 2785540"/>
                <a:gd name="connsiteY2219" fmla="*/ 199550 h 2765597"/>
                <a:gd name="connsiteX2220" fmla="*/ 2718578 w 2785540"/>
                <a:gd name="connsiteY2220" fmla="*/ 198060 h 2765597"/>
                <a:gd name="connsiteX2221" fmla="*/ 2717635 w 2785540"/>
                <a:gd name="connsiteY2221" fmla="*/ 196571 h 2765597"/>
                <a:gd name="connsiteX2222" fmla="*/ 2714954 w 2785540"/>
                <a:gd name="connsiteY2222" fmla="*/ 192104 h 2765597"/>
                <a:gd name="connsiteX2223" fmla="*/ 2714011 w 2785540"/>
                <a:gd name="connsiteY2223" fmla="*/ 190614 h 2765597"/>
                <a:gd name="connsiteX2224" fmla="*/ 2713068 w 2785540"/>
                <a:gd name="connsiteY2224" fmla="*/ 189175 h 2765597"/>
                <a:gd name="connsiteX2225" fmla="*/ 2712174 w 2785540"/>
                <a:gd name="connsiteY2225" fmla="*/ 187735 h 2765597"/>
                <a:gd name="connsiteX2226" fmla="*/ 2711231 w 2785540"/>
                <a:gd name="connsiteY2226" fmla="*/ 186246 h 2765597"/>
                <a:gd name="connsiteX2227" fmla="*/ 2709345 w 2785540"/>
                <a:gd name="connsiteY2227" fmla="*/ 183367 h 2765597"/>
                <a:gd name="connsiteX2228" fmla="*/ 2708352 w 2785540"/>
                <a:gd name="connsiteY2228" fmla="*/ 181928 h 2765597"/>
                <a:gd name="connsiteX2229" fmla="*/ 2706466 w 2785540"/>
                <a:gd name="connsiteY2229" fmla="*/ 179049 h 2765597"/>
                <a:gd name="connsiteX2230" fmla="*/ 2705473 w 2785540"/>
                <a:gd name="connsiteY2230" fmla="*/ 177659 h 2765597"/>
                <a:gd name="connsiteX2231" fmla="*/ 2704480 w 2785540"/>
                <a:gd name="connsiteY2231" fmla="*/ 176219 h 2765597"/>
                <a:gd name="connsiteX2232" fmla="*/ 2703488 w 2785540"/>
                <a:gd name="connsiteY2232" fmla="*/ 174829 h 2765597"/>
                <a:gd name="connsiteX2233" fmla="*/ 2702544 w 2785540"/>
                <a:gd name="connsiteY2233" fmla="*/ 173390 h 2765597"/>
                <a:gd name="connsiteX2234" fmla="*/ 2701502 w 2785540"/>
                <a:gd name="connsiteY2234" fmla="*/ 172000 h 2765597"/>
                <a:gd name="connsiteX2235" fmla="*/ 2698524 w 2785540"/>
                <a:gd name="connsiteY2235" fmla="*/ 167830 h 2765597"/>
                <a:gd name="connsiteX2236" fmla="*/ 2697481 w 2785540"/>
                <a:gd name="connsiteY2236" fmla="*/ 166440 h 2765597"/>
                <a:gd name="connsiteX2237" fmla="*/ 2696489 w 2785540"/>
                <a:gd name="connsiteY2237" fmla="*/ 165100 h 2765597"/>
                <a:gd name="connsiteX2238" fmla="*/ 2694404 w 2785540"/>
                <a:gd name="connsiteY2238" fmla="*/ 162320 h 2765597"/>
                <a:gd name="connsiteX2239" fmla="*/ 2691276 w 2785540"/>
                <a:gd name="connsiteY2239" fmla="*/ 158299 h 2765597"/>
                <a:gd name="connsiteX2240" fmla="*/ 2690184 w 2785540"/>
                <a:gd name="connsiteY2240" fmla="*/ 156959 h 2765597"/>
                <a:gd name="connsiteX2241" fmla="*/ 2689142 w 2785540"/>
                <a:gd name="connsiteY2241" fmla="*/ 155619 h 2765597"/>
                <a:gd name="connsiteX2242" fmla="*/ 2688050 w 2785540"/>
                <a:gd name="connsiteY2242" fmla="*/ 154279 h 2765597"/>
                <a:gd name="connsiteX2243" fmla="*/ 2687007 w 2785540"/>
                <a:gd name="connsiteY2243" fmla="*/ 152938 h 2765597"/>
                <a:gd name="connsiteX2244" fmla="*/ 2685915 w 2785540"/>
                <a:gd name="connsiteY2244" fmla="*/ 151598 h 2765597"/>
                <a:gd name="connsiteX2245" fmla="*/ 2683731 w 2785540"/>
                <a:gd name="connsiteY2245" fmla="*/ 149017 h 2765597"/>
                <a:gd name="connsiteX2246" fmla="*/ 2682639 w 2785540"/>
                <a:gd name="connsiteY2246" fmla="*/ 147677 h 2765597"/>
                <a:gd name="connsiteX2247" fmla="*/ 2681547 w 2785540"/>
                <a:gd name="connsiteY2247" fmla="*/ 146386 h 2765597"/>
                <a:gd name="connsiteX2248" fmla="*/ 2680405 w 2785540"/>
                <a:gd name="connsiteY2248" fmla="*/ 145095 h 2765597"/>
                <a:gd name="connsiteX2249" fmla="*/ 2679313 w 2785540"/>
                <a:gd name="connsiteY2249" fmla="*/ 143805 h 2765597"/>
                <a:gd name="connsiteX2250" fmla="*/ 2678172 w 2785540"/>
                <a:gd name="connsiteY2250" fmla="*/ 142514 h 2765597"/>
                <a:gd name="connsiteX2251" fmla="*/ 2677080 w 2785540"/>
                <a:gd name="connsiteY2251" fmla="*/ 141223 h 2765597"/>
                <a:gd name="connsiteX2252" fmla="*/ 2675938 w 2785540"/>
                <a:gd name="connsiteY2252" fmla="*/ 139983 h 2765597"/>
                <a:gd name="connsiteX2253" fmla="*/ 2674796 w 2785540"/>
                <a:gd name="connsiteY2253" fmla="*/ 138692 h 2765597"/>
                <a:gd name="connsiteX2254" fmla="*/ 2672513 w 2785540"/>
                <a:gd name="connsiteY2254" fmla="*/ 136210 h 2765597"/>
                <a:gd name="connsiteX2255" fmla="*/ 2671371 w 2785540"/>
                <a:gd name="connsiteY2255" fmla="*/ 134919 h 2765597"/>
                <a:gd name="connsiteX2256" fmla="*/ 2670180 w 2785540"/>
                <a:gd name="connsiteY2256" fmla="*/ 133678 h 2765597"/>
                <a:gd name="connsiteX2257" fmla="*/ 2669038 w 2785540"/>
                <a:gd name="connsiteY2257" fmla="*/ 132437 h 2765597"/>
                <a:gd name="connsiteX2258" fmla="*/ 2667847 w 2785540"/>
                <a:gd name="connsiteY2258" fmla="*/ 131196 h 2765597"/>
                <a:gd name="connsiteX2259" fmla="*/ 2666655 w 2785540"/>
                <a:gd name="connsiteY2259" fmla="*/ 130005 h 2765597"/>
                <a:gd name="connsiteX2260" fmla="*/ 2665514 w 2785540"/>
                <a:gd name="connsiteY2260" fmla="*/ 128764 h 2765597"/>
                <a:gd name="connsiteX2261" fmla="*/ 2664322 w 2785540"/>
                <a:gd name="connsiteY2261" fmla="*/ 127573 h 2765597"/>
                <a:gd name="connsiteX2262" fmla="*/ 2663131 w 2785540"/>
                <a:gd name="connsiteY2262" fmla="*/ 126332 h 2765597"/>
                <a:gd name="connsiteX2263" fmla="*/ 2661940 w 2785540"/>
                <a:gd name="connsiteY2263" fmla="*/ 125140 h 2765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</a:cxnLst>
              <a:rect l="l" t="t" r="r" b="b"/>
              <a:pathLst>
                <a:path w="2785540" h="2765597">
                  <a:moveTo>
                    <a:pt x="2660699" y="123949"/>
                  </a:moveTo>
                  <a:lnTo>
                    <a:pt x="2659507" y="122758"/>
                  </a:lnTo>
                  <a:lnTo>
                    <a:pt x="2658267" y="121566"/>
                  </a:lnTo>
                  <a:lnTo>
                    <a:pt x="2657075" y="120375"/>
                  </a:lnTo>
                  <a:lnTo>
                    <a:pt x="2654593" y="117992"/>
                  </a:lnTo>
                  <a:lnTo>
                    <a:pt x="2653352" y="116851"/>
                  </a:lnTo>
                  <a:lnTo>
                    <a:pt x="2652111" y="115659"/>
                  </a:lnTo>
                  <a:lnTo>
                    <a:pt x="2648388" y="112234"/>
                  </a:lnTo>
                  <a:lnTo>
                    <a:pt x="2645807" y="109951"/>
                  </a:lnTo>
                  <a:lnTo>
                    <a:pt x="2644566" y="108809"/>
                  </a:lnTo>
                  <a:lnTo>
                    <a:pt x="2643276" y="107717"/>
                  </a:lnTo>
                  <a:lnTo>
                    <a:pt x="2641985" y="106575"/>
                  </a:lnTo>
                  <a:lnTo>
                    <a:pt x="2640694" y="105483"/>
                  </a:lnTo>
                  <a:lnTo>
                    <a:pt x="2639404" y="104342"/>
                  </a:lnTo>
                  <a:lnTo>
                    <a:pt x="2638113" y="103250"/>
                  </a:lnTo>
                  <a:lnTo>
                    <a:pt x="2636773" y="102157"/>
                  </a:lnTo>
                  <a:lnTo>
                    <a:pt x="2635482" y="101065"/>
                  </a:lnTo>
                  <a:lnTo>
                    <a:pt x="2634142" y="99973"/>
                  </a:lnTo>
                  <a:lnTo>
                    <a:pt x="2632802" y="98931"/>
                  </a:lnTo>
                  <a:lnTo>
                    <a:pt x="2631511" y="97839"/>
                  </a:lnTo>
                  <a:lnTo>
                    <a:pt x="2630171" y="96747"/>
                  </a:lnTo>
                  <a:lnTo>
                    <a:pt x="2627490" y="94662"/>
                  </a:lnTo>
                  <a:lnTo>
                    <a:pt x="2626100" y="93620"/>
                  </a:lnTo>
                  <a:lnTo>
                    <a:pt x="2624760" y="92577"/>
                  </a:lnTo>
                  <a:lnTo>
                    <a:pt x="2623370" y="91535"/>
                  </a:lnTo>
                  <a:lnTo>
                    <a:pt x="2622030" y="90492"/>
                  </a:lnTo>
                  <a:lnTo>
                    <a:pt x="2620640" y="89450"/>
                  </a:lnTo>
                  <a:lnTo>
                    <a:pt x="2619250" y="88457"/>
                  </a:lnTo>
                  <a:lnTo>
                    <a:pt x="2617860" y="87415"/>
                  </a:lnTo>
                  <a:lnTo>
                    <a:pt x="2616470" y="86422"/>
                  </a:lnTo>
                  <a:lnTo>
                    <a:pt x="2615081" y="85379"/>
                  </a:lnTo>
                  <a:lnTo>
                    <a:pt x="2612301" y="83394"/>
                  </a:lnTo>
                  <a:lnTo>
                    <a:pt x="2610861" y="82401"/>
                  </a:lnTo>
                  <a:lnTo>
                    <a:pt x="2609471" y="81458"/>
                  </a:lnTo>
                  <a:lnTo>
                    <a:pt x="2606592" y="79472"/>
                  </a:lnTo>
                  <a:lnTo>
                    <a:pt x="2605202" y="78529"/>
                  </a:lnTo>
                  <a:lnTo>
                    <a:pt x="2603763" y="77586"/>
                  </a:lnTo>
                  <a:lnTo>
                    <a:pt x="2602274" y="76593"/>
                  </a:lnTo>
                  <a:lnTo>
                    <a:pt x="2599395" y="74707"/>
                  </a:lnTo>
                  <a:lnTo>
                    <a:pt x="2597955" y="73813"/>
                  </a:lnTo>
                  <a:lnTo>
                    <a:pt x="2594977" y="71927"/>
                  </a:lnTo>
                  <a:lnTo>
                    <a:pt x="2593537" y="71034"/>
                  </a:lnTo>
                  <a:lnTo>
                    <a:pt x="2592048" y="70091"/>
                  </a:lnTo>
                  <a:lnTo>
                    <a:pt x="2586091" y="66517"/>
                  </a:lnTo>
                  <a:lnTo>
                    <a:pt x="2584553" y="65623"/>
                  </a:lnTo>
                  <a:lnTo>
                    <a:pt x="2583063" y="64730"/>
                  </a:lnTo>
                  <a:lnTo>
                    <a:pt x="2581525" y="63886"/>
                  </a:lnTo>
                  <a:lnTo>
                    <a:pt x="2579986" y="62992"/>
                  </a:lnTo>
                  <a:lnTo>
                    <a:pt x="2578497" y="62148"/>
                  </a:lnTo>
                  <a:lnTo>
                    <a:pt x="2576958" y="61304"/>
                  </a:lnTo>
                  <a:lnTo>
                    <a:pt x="2575419" y="60411"/>
                  </a:lnTo>
                  <a:lnTo>
                    <a:pt x="2573880" y="59567"/>
                  </a:lnTo>
                  <a:lnTo>
                    <a:pt x="2572341" y="58773"/>
                  </a:lnTo>
                  <a:lnTo>
                    <a:pt x="2570753" y="57929"/>
                  </a:lnTo>
                  <a:lnTo>
                    <a:pt x="2569214" y="57085"/>
                  </a:lnTo>
                  <a:lnTo>
                    <a:pt x="2567626" y="56291"/>
                  </a:lnTo>
                  <a:lnTo>
                    <a:pt x="2566087" y="55447"/>
                  </a:lnTo>
                  <a:lnTo>
                    <a:pt x="2556556" y="50682"/>
                  </a:lnTo>
                  <a:lnTo>
                    <a:pt x="2554968" y="49937"/>
                  </a:lnTo>
                  <a:lnTo>
                    <a:pt x="2553330" y="49143"/>
                  </a:lnTo>
                  <a:lnTo>
                    <a:pt x="2551741" y="48398"/>
                  </a:lnTo>
                  <a:lnTo>
                    <a:pt x="2550103" y="47604"/>
                  </a:lnTo>
                  <a:lnTo>
                    <a:pt x="2545189" y="45370"/>
                  </a:lnTo>
                  <a:lnTo>
                    <a:pt x="2543551" y="44675"/>
                  </a:lnTo>
                  <a:lnTo>
                    <a:pt x="2541913" y="43931"/>
                  </a:lnTo>
                  <a:lnTo>
                    <a:pt x="2540275" y="43236"/>
                  </a:lnTo>
                  <a:lnTo>
                    <a:pt x="2538637" y="42491"/>
                  </a:lnTo>
                  <a:lnTo>
                    <a:pt x="2536949" y="41796"/>
                  </a:lnTo>
                  <a:lnTo>
                    <a:pt x="2535311" y="41101"/>
                  </a:lnTo>
                  <a:lnTo>
                    <a:pt x="2528560" y="38321"/>
                  </a:lnTo>
                  <a:lnTo>
                    <a:pt x="2526872" y="37676"/>
                  </a:lnTo>
                  <a:lnTo>
                    <a:pt x="2525184" y="36981"/>
                  </a:lnTo>
                  <a:lnTo>
                    <a:pt x="2523497" y="36336"/>
                  </a:lnTo>
                  <a:lnTo>
                    <a:pt x="2521759" y="35641"/>
                  </a:lnTo>
                  <a:lnTo>
                    <a:pt x="2520072" y="34996"/>
                  </a:lnTo>
                  <a:lnTo>
                    <a:pt x="2518334" y="34350"/>
                  </a:lnTo>
                  <a:lnTo>
                    <a:pt x="2516647" y="33705"/>
                  </a:lnTo>
                  <a:lnTo>
                    <a:pt x="2514909" y="33109"/>
                  </a:lnTo>
                  <a:lnTo>
                    <a:pt x="2513172" y="32464"/>
                  </a:lnTo>
                  <a:lnTo>
                    <a:pt x="2511434" y="31868"/>
                  </a:lnTo>
                  <a:lnTo>
                    <a:pt x="2509697" y="31223"/>
                  </a:lnTo>
                  <a:lnTo>
                    <a:pt x="2506222" y="30032"/>
                  </a:lnTo>
                  <a:lnTo>
                    <a:pt x="2504435" y="29436"/>
                  </a:lnTo>
                  <a:lnTo>
                    <a:pt x="2502698" y="28840"/>
                  </a:lnTo>
                  <a:lnTo>
                    <a:pt x="2500911" y="28245"/>
                  </a:lnTo>
                  <a:lnTo>
                    <a:pt x="2499174" y="27649"/>
                  </a:lnTo>
                  <a:lnTo>
                    <a:pt x="2497387" y="27103"/>
                  </a:lnTo>
                  <a:lnTo>
                    <a:pt x="2495600" y="26507"/>
                  </a:lnTo>
                  <a:lnTo>
                    <a:pt x="2488452" y="24323"/>
                  </a:lnTo>
                  <a:lnTo>
                    <a:pt x="2486615" y="23777"/>
                  </a:lnTo>
                  <a:lnTo>
                    <a:pt x="2484828" y="23231"/>
                  </a:lnTo>
                  <a:lnTo>
                    <a:pt x="2483041" y="22735"/>
                  </a:lnTo>
                  <a:lnTo>
                    <a:pt x="2481204" y="22189"/>
                  </a:lnTo>
                  <a:lnTo>
                    <a:pt x="2477531" y="21196"/>
                  </a:lnTo>
                  <a:lnTo>
                    <a:pt x="2475694" y="20650"/>
                  </a:lnTo>
                  <a:lnTo>
                    <a:pt x="2473858" y="20154"/>
                  </a:lnTo>
                  <a:lnTo>
                    <a:pt x="2472021" y="19707"/>
                  </a:lnTo>
                  <a:lnTo>
                    <a:pt x="2468348" y="18714"/>
                  </a:lnTo>
                  <a:lnTo>
                    <a:pt x="2466511" y="18267"/>
                  </a:lnTo>
                  <a:lnTo>
                    <a:pt x="2464625" y="17771"/>
                  </a:lnTo>
                  <a:lnTo>
                    <a:pt x="2462739" y="17324"/>
                  </a:lnTo>
                  <a:lnTo>
                    <a:pt x="2460902" y="16877"/>
                  </a:lnTo>
                  <a:lnTo>
                    <a:pt x="2455243" y="15537"/>
                  </a:lnTo>
                  <a:lnTo>
                    <a:pt x="2453357" y="15140"/>
                  </a:lnTo>
                  <a:lnTo>
                    <a:pt x="2451471" y="14693"/>
                  </a:lnTo>
                  <a:lnTo>
                    <a:pt x="2449584" y="14296"/>
                  </a:lnTo>
                  <a:lnTo>
                    <a:pt x="2447698" y="13849"/>
                  </a:lnTo>
                  <a:lnTo>
                    <a:pt x="2445762" y="13452"/>
                  </a:lnTo>
                  <a:lnTo>
                    <a:pt x="2443876" y="13055"/>
                  </a:lnTo>
                  <a:lnTo>
                    <a:pt x="2440004" y="12261"/>
                  </a:lnTo>
                  <a:lnTo>
                    <a:pt x="2438068" y="11913"/>
                  </a:lnTo>
                  <a:lnTo>
                    <a:pt x="2436182" y="11516"/>
                  </a:lnTo>
                  <a:lnTo>
                    <a:pt x="2434246" y="11119"/>
                  </a:lnTo>
                  <a:lnTo>
                    <a:pt x="2432310" y="10772"/>
                  </a:lnTo>
                  <a:lnTo>
                    <a:pt x="2430324" y="10424"/>
                  </a:lnTo>
                  <a:lnTo>
                    <a:pt x="2426452" y="9729"/>
                  </a:lnTo>
                  <a:lnTo>
                    <a:pt x="2424467" y="9382"/>
                  </a:lnTo>
                  <a:lnTo>
                    <a:pt x="2422531" y="9034"/>
                  </a:lnTo>
                  <a:lnTo>
                    <a:pt x="2420545" y="8736"/>
                  </a:lnTo>
                  <a:lnTo>
                    <a:pt x="2418610" y="8389"/>
                  </a:lnTo>
                  <a:lnTo>
                    <a:pt x="2414638" y="7793"/>
                  </a:lnTo>
                  <a:lnTo>
                    <a:pt x="2412653" y="7446"/>
                  </a:lnTo>
                  <a:lnTo>
                    <a:pt x="2410667" y="7148"/>
                  </a:lnTo>
                  <a:lnTo>
                    <a:pt x="2408682" y="6900"/>
                  </a:lnTo>
                  <a:lnTo>
                    <a:pt x="2406647" y="6602"/>
                  </a:lnTo>
                  <a:lnTo>
                    <a:pt x="2404661" y="6304"/>
                  </a:lnTo>
                  <a:lnTo>
                    <a:pt x="2402675" y="6056"/>
                  </a:lnTo>
                  <a:lnTo>
                    <a:pt x="2400640" y="5758"/>
                  </a:lnTo>
                  <a:lnTo>
                    <a:pt x="2398655" y="5510"/>
                  </a:lnTo>
                  <a:lnTo>
                    <a:pt x="2388479" y="4269"/>
                  </a:lnTo>
                  <a:lnTo>
                    <a:pt x="2384408" y="3872"/>
                  </a:lnTo>
                  <a:lnTo>
                    <a:pt x="2382373" y="3624"/>
                  </a:lnTo>
                  <a:lnTo>
                    <a:pt x="2380288" y="3425"/>
                  </a:lnTo>
                  <a:lnTo>
                    <a:pt x="2378253" y="3227"/>
                  </a:lnTo>
                  <a:lnTo>
                    <a:pt x="2374083" y="2829"/>
                  </a:lnTo>
                  <a:lnTo>
                    <a:pt x="2372048" y="2681"/>
                  </a:lnTo>
                  <a:lnTo>
                    <a:pt x="2369963" y="2482"/>
                  </a:lnTo>
                  <a:lnTo>
                    <a:pt x="2367879" y="2333"/>
                  </a:lnTo>
                  <a:lnTo>
                    <a:pt x="2365794" y="2134"/>
                  </a:lnTo>
                  <a:lnTo>
                    <a:pt x="2361624" y="1837"/>
                  </a:lnTo>
                  <a:lnTo>
                    <a:pt x="2359490" y="1688"/>
                  </a:lnTo>
                  <a:lnTo>
                    <a:pt x="2355320" y="1390"/>
                  </a:lnTo>
                  <a:lnTo>
                    <a:pt x="2353185" y="1291"/>
                  </a:lnTo>
                  <a:lnTo>
                    <a:pt x="2351101" y="1142"/>
                  </a:lnTo>
                  <a:lnTo>
                    <a:pt x="2338294" y="546"/>
                  </a:lnTo>
                  <a:lnTo>
                    <a:pt x="2336159" y="496"/>
                  </a:lnTo>
                  <a:lnTo>
                    <a:pt x="2334025" y="397"/>
                  </a:lnTo>
                  <a:lnTo>
                    <a:pt x="2331841" y="347"/>
                  </a:lnTo>
                  <a:lnTo>
                    <a:pt x="2329706" y="248"/>
                  </a:lnTo>
                  <a:lnTo>
                    <a:pt x="2327522" y="199"/>
                  </a:lnTo>
                  <a:lnTo>
                    <a:pt x="2325388" y="149"/>
                  </a:lnTo>
                  <a:lnTo>
                    <a:pt x="2323203" y="99"/>
                  </a:lnTo>
                  <a:lnTo>
                    <a:pt x="2321019" y="99"/>
                  </a:lnTo>
                  <a:lnTo>
                    <a:pt x="2318835" y="50"/>
                  </a:lnTo>
                  <a:lnTo>
                    <a:pt x="2316701" y="50"/>
                  </a:lnTo>
                  <a:lnTo>
                    <a:pt x="2314517" y="0"/>
                  </a:lnTo>
                  <a:lnTo>
                    <a:pt x="2301313" y="0"/>
                  </a:lnTo>
                  <a:lnTo>
                    <a:pt x="2299079" y="50"/>
                  </a:lnTo>
                  <a:lnTo>
                    <a:pt x="2296845" y="50"/>
                  </a:lnTo>
                  <a:lnTo>
                    <a:pt x="2294661" y="99"/>
                  </a:lnTo>
                  <a:lnTo>
                    <a:pt x="2283492" y="347"/>
                  </a:lnTo>
                  <a:lnTo>
                    <a:pt x="2281258" y="447"/>
                  </a:lnTo>
                  <a:lnTo>
                    <a:pt x="2278975" y="496"/>
                  </a:lnTo>
                  <a:lnTo>
                    <a:pt x="2276741" y="596"/>
                  </a:lnTo>
                  <a:lnTo>
                    <a:pt x="2274458" y="695"/>
                  </a:lnTo>
                  <a:lnTo>
                    <a:pt x="2272224" y="794"/>
                  </a:lnTo>
                  <a:lnTo>
                    <a:pt x="2269941" y="894"/>
                  </a:lnTo>
                  <a:lnTo>
                    <a:pt x="2267707" y="993"/>
                  </a:lnTo>
                  <a:lnTo>
                    <a:pt x="2265424" y="1092"/>
                  </a:lnTo>
                  <a:lnTo>
                    <a:pt x="2263140" y="1241"/>
                  </a:lnTo>
                  <a:lnTo>
                    <a:pt x="2260857" y="1340"/>
                  </a:lnTo>
                  <a:lnTo>
                    <a:pt x="2251723" y="1936"/>
                  </a:lnTo>
                  <a:lnTo>
                    <a:pt x="2249390" y="2085"/>
                  </a:lnTo>
                  <a:lnTo>
                    <a:pt x="2247107" y="2234"/>
                  </a:lnTo>
                  <a:lnTo>
                    <a:pt x="2244823" y="2432"/>
                  </a:lnTo>
                  <a:lnTo>
                    <a:pt x="2242490" y="2581"/>
                  </a:lnTo>
                  <a:lnTo>
                    <a:pt x="2240157" y="2780"/>
                  </a:lnTo>
                  <a:lnTo>
                    <a:pt x="2237874" y="2978"/>
                  </a:lnTo>
                  <a:lnTo>
                    <a:pt x="2235541" y="3127"/>
                  </a:lnTo>
                  <a:lnTo>
                    <a:pt x="2233208" y="3326"/>
                  </a:lnTo>
                  <a:lnTo>
                    <a:pt x="2230875" y="3574"/>
                  </a:lnTo>
                  <a:lnTo>
                    <a:pt x="2226209" y="3971"/>
                  </a:lnTo>
                  <a:lnTo>
                    <a:pt x="2223876" y="4219"/>
                  </a:lnTo>
                  <a:lnTo>
                    <a:pt x="2221543" y="4418"/>
                  </a:lnTo>
                  <a:lnTo>
                    <a:pt x="2219210" y="4666"/>
                  </a:lnTo>
                  <a:lnTo>
                    <a:pt x="2216827" y="4914"/>
                  </a:lnTo>
                  <a:lnTo>
                    <a:pt x="2212161" y="5411"/>
                  </a:lnTo>
                  <a:lnTo>
                    <a:pt x="2207396" y="5907"/>
                  </a:lnTo>
                  <a:lnTo>
                    <a:pt x="2205063" y="6205"/>
                  </a:lnTo>
                  <a:lnTo>
                    <a:pt x="2202680" y="6503"/>
                  </a:lnTo>
                  <a:lnTo>
                    <a:pt x="2200297" y="6751"/>
                  </a:lnTo>
                  <a:lnTo>
                    <a:pt x="2190767" y="7942"/>
                  </a:lnTo>
                  <a:lnTo>
                    <a:pt x="2188384" y="8290"/>
                  </a:lnTo>
                  <a:lnTo>
                    <a:pt x="2185952" y="8588"/>
                  </a:lnTo>
                  <a:lnTo>
                    <a:pt x="2183569" y="8935"/>
                  </a:lnTo>
                  <a:lnTo>
                    <a:pt x="2181186" y="9233"/>
                  </a:lnTo>
                  <a:lnTo>
                    <a:pt x="2178754" y="9580"/>
                  </a:lnTo>
                  <a:lnTo>
                    <a:pt x="2176371" y="9928"/>
                  </a:lnTo>
                  <a:lnTo>
                    <a:pt x="2171507" y="10623"/>
                  </a:lnTo>
                  <a:lnTo>
                    <a:pt x="2169124" y="11020"/>
                  </a:lnTo>
                  <a:lnTo>
                    <a:pt x="2164259" y="11715"/>
                  </a:lnTo>
                  <a:lnTo>
                    <a:pt x="2154530" y="13303"/>
                  </a:lnTo>
                  <a:lnTo>
                    <a:pt x="2152048" y="13700"/>
                  </a:lnTo>
                  <a:lnTo>
                    <a:pt x="2149616" y="14098"/>
                  </a:lnTo>
                  <a:lnTo>
                    <a:pt x="2147184" y="14544"/>
                  </a:lnTo>
                  <a:lnTo>
                    <a:pt x="2144702" y="14941"/>
                  </a:lnTo>
                  <a:lnTo>
                    <a:pt x="2142269" y="15388"/>
                  </a:lnTo>
                  <a:lnTo>
                    <a:pt x="2139787" y="15785"/>
                  </a:lnTo>
                  <a:lnTo>
                    <a:pt x="2137355" y="16232"/>
                  </a:lnTo>
                  <a:lnTo>
                    <a:pt x="2132391" y="17126"/>
                  </a:lnTo>
                  <a:lnTo>
                    <a:pt x="2129909" y="17622"/>
                  </a:lnTo>
                  <a:lnTo>
                    <a:pt x="2127427" y="18069"/>
                  </a:lnTo>
                  <a:lnTo>
                    <a:pt x="2124995" y="18515"/>
                  </a:lnTo>
                  <a:lnTo>
                    <a:pt x="2122463" y="19012"/>
                  </a:lnTo>
                  <a:lnTo>
                    <a:pt x="2117500" y="20005"/>
                  </a:lnTo>
                  <a:lnTo>
                    <a:pt x="2115018" y="20451"/>
                  </a:lnTo>
                  <a:lnTo>
                    <a:pt x="2112536" y="20997"/>
                  </a:lnTo>
                  <a:lnTo>
                    <a:pt x="2110004" y="21494"/>
                  </a:lnTo>
                  <a:lnTo>
                    <a:pt x="2105040" y="22487"/>
                  </a:lnTo>
                  <a:lnTo>
                    <a:pt x="2099977" y="23579"/>
                  </a:lnTo>
                  <a:lnTo>
                    <a:pt x="2097495" y="24075"/>
                  </a:lnTo>
                  <a:lnTo>
                    <a:pt x="2092432" y="25167"/>
                  </a:lnTo>
                  <a:lnTo>
                    <a:pt x="2089900" y="25763"/>
                  </a:lnTo>
                  <a:lnTo>
                    <a:pt x="2087418" y="26309"/>
                  </a:lnTo>
                  <a:lnTo>
                    <a:pt x="2084887" y="26855"/>
                  </a:lnTo>
                  <a:lnTo>
                    <a:pt x="2082355" y="27450"/>
                  </a:lnTo>
                  <a:lnTo>
                    <a:pt x="2079774" y="27997"/>
                  </a:lnTo>
                  <a:lnTo>
                    <a:pt x="2072179" y="29784"/>
                  </a:lnTo>
                  <a:lnTo>
                    <a:pt x="2069598" y="30379"/>
                  </a:lnTo>
                  <a:lnTo>
                    <a:pt x="2067066" y="30975"/>
                  </a:lnTo>
                  <a:lnTo>
                    <a:pt x="2064535" y="31620"/>
                  </a:lnTo>
                  <a:lnTo>
                    <a:pt x="2061953" y="32216"/>
                  </a:lnTo>
                  <a:lnTo>
                    <a:pt x="2059422" y="32861"/>
                  </a:lnTo>
                  <a:lnTo>
                    <a:pt x="2056841" y="33457"/>
                  </a:lnTo>
                  <a:lnTo>
                    <a:pt x="2054259" y="34102"/>
                  </a:lnTo>
                  <a:lnTo>
                    <a:pt x="2051728" y="34747"/>
                  </a:lnTo>
                  <a:lnTo>
                    <a:pt x="2046565" y="36038"/>
                  </a:lnTo>
                  <a:lnTo>
                    <a:pt x="2043984" y="36733"/>
                  </a:lnTo>
                  <a:lnTo>
                    <a:pt x="2041403" y="37378"/>
                  </a:lnTo>
                  <a:lnTo>
                    <a:pt x="2038822" y="38073"/>
                  </a:lnTo>
                  <a:lnTo>
                    <a:pt x="2036240" y="38719"/>
                  </a:lnTo>
                  <a:lnTo>
                    <a:pt x="2033659" y="39414"/>
                  </a:lnTo>
                  <a:lnTo>
                    <a:pt x="2031028" y="40108"/>
                  </a:lnTo>
                  <a:lnTo>
                    <a:pt x="2023285" y="42193"/>
                  </a:lnTo>
                  <a:lnTo>
                    <a:pt x="2020654" y="42938"/>
                  </a:lnTo>
                  <a:lnTo>
                    <a:pt x="2018073" y="43633"/>
                  </a:lnTo>
                  <a:lnTo>
                    <a:pt x="2015442" y="44377"/>
                  </a:lnTo>
                  <a:lnTo>
                    <a:pt x="2012860" y="45122"/>
                  </a:lnTo>
                  <a:lnTo>
                    <a:pt x="2010230" y="45817"/>
                  </a:lnTo>
                  <a:lnTo>
                    <a:pt x="2004968" y="47306"/>
                  </a:lnTo>
                  <a:lnTo>
                    <a:pt x="2002387" y="48100"/>
                  </a:lnTo>
                  <a:lnTo>
                    <a:pt x="1997125" y="49590"/>
                  </a:lnTo>
                  <a:lnTo>
                    <a:pt x="1991863" y="51178"/>
                  </a:lnTo>
                  <a:lnTo>
                    <a:pt x="1989232" y="51923"/>
                  </a:lnTo>
                  <a:lnTo>
                    <a:pt x="1986601" y="52717"/>
                  </a:lnTo>
                  <a:lnTo>
                    <a:pt x="1983921" y="53511"/>
                  </a:lnTo>
                  <a:lnTo>
                    <a:pt x="1981290" y="54305"/>
                  </a:lnTo>
                  <a:lnTo>
                    <a:pt x="1978659" y="55149"/>
                  </a:lnTo>
                  <a:lnTo>
                    <a:pt x="1976028" y="55943"/>
                  </a:lnTo>
                  <a:lnTo>
                    <a:pt x="1973348" y="56787"/>
                  </a:lnTo>
                  <a:lnTo>
                    <a:pt x="1970717" y="57581"/>
                  </a:lnTo>
                  <a:lnTo>
                    <a:pt x="1968036" y="58425"/>
                  </a:lnTo>
                  <a:lnTo>
                    <a:pt x="1965406" y="59269"/>
                  </a:lnTo>
                  <a:lnTo>
                    <a:pt x="1960045" y="60957"/>
                  </a:lnTo>
                  <a:lnTo>
                    <a:pt x="1957414" y="61801"/>
                  </a:lnTo>
                  <a:lnTo>
                    <a:pt x="1954733" y="62645"/>
                  </a:lnTo>
                  <a:lnTo>
                    <a:pt x="1952053" y="63538"/>
                  </a:lnTo>
                  <a:lnTo>
                    <a:pt x="1949372" y="64382"/>
                  </a:lnTo>
                  <a:lnTo>
                    <a:pt x="1946692" y="65276"/>
                  </a:lnTo>
                  <a:lnTo>
                    <a:pt x="1944061" y="66169"/>
                  </a:lnTo>
                  <a:lnTo>
                    <a:pt x="1938700" y="67956"/>
                  </a:lnTo>
                  <a:lnTo>
                    <a:pt x="1935970" y="68850"/>
                  </a:lnTo>
                  <a:lnTo>
                    <a:pt x="1930609" y="70637"/>
                  </a:lnTo>
                  <a:lnTo>
                    <a:pt x="1927928" y="71580"/>
                  </a:lnTo>
                  <a:lnTo>
                    <a:pt x="1925248" y="72473"/>
                  </a:lnTo>
                  <a:lnTo>
                    <a:pt x="1922518" y="73416"/>
                  </a:lnTo>
                  <a:lnTo>
                    <a:pt x="1919837" y="74360"/>
                  </a:lnTo>
                  <a:lnTo>
                    <a:pt x="1917107" y="75303"/>
                  </a:lnTo>
                  <a:lnTo>
                    <a:pt x="1911746" y="77189"/>
                  </a:lnTo>
                  <a:lnTo>
                    <a:pt x="1909016" y="78132"/>
                  </a:lnTo>
                  <a:lnTo>
                    <a:pt x="1906286" y="79125"/>
                  </a:lnTo>
                  <a:lnTo>
                    <a:pt x="1903605" y="80068"/>
                  </a:lnTo>
                  <a:lnTo>
                    <a:pt x="1898145" y="82054"/>
                  </a:lnTo>
                  <a:lnTo>
                    <a:pt x="1895415" y="82997"/>
                  </a:lnTo>
                  <a:lnTo>
                    <a:pt x="1892734" y="83990"/>
                  </a:lnTo>
                  <a:lnTo>
                    <a:pt x="1890004" y="84982"/>
                  </a:lnTo>
                  <a:lnTo>
                    <a:pt x="1887274" y="86025"/>
                  </a:lnTo>
                  <a:lnTo>
                    <a:pt x="1881814" y="88010"/>
                  </a:lnTo>
                  <a:lnTo>
                    <a:pt x="1876353" y="90095"/>
                  </a:lnTo>
                  <a:lnTo>
                    <a:pt x="1873623" y="91088"/>
                  </a:lnTo>
                  <a:lnTo>
                    <a:pt x="1870843" y="92130"/>
                  </a:lnTo>
                  <a:lnTo>
                    <a:pt x="1865383" y="94215"/>
                  </a:lnTo>
                  <a:lnTo>
                    <a:pt x="1862653" y="95307"/>
                  </a:lnTo>
                  <a:lnTo>
                    <a:pt x="1859873" y="96350"/>
                  </a:lnTo>
                  <a:lnTo>
                    <a:pt x="1857143" y="97392"/>
                  </a:lnTo>
                  <a:lnTo>
                    <a:pt x="1854413" y="98484"/>
                  </a:lnTo>
                  <a:lnTo>
                    <a:pt x="1851633" y="99576"/>
                  </a:lnTo>
                  <a:lnTo>
                    <a:pt x="1848903" y="100619"/>
                  </a:lnTo>
                  <a:lnTo>
                    <a:pt x="1843343" y="102803"/>
                  </a:lnTo>
                  <a:lnTo>
                    <a:pt x="1840613" y="103895"/>
                  </a:lnTo>
                  <a:lnTo>
                    <a:pt x="1837833" y="105037"/>
                  </a:lnTo>
                  <a:lnTo>
                    <a:pt x="1835054" y="106129"/>
                  </a:lnTo>
                  <a:lnTo>
                    <a:pt x="1832324" y="107270"/>
                  </a:lnTo>
                  <a:lnTo>
                    <a:pt x="1829544" y="108362"/>
                  </a:lnTo>
                  <a:lnTo>
                    <a:pt x="1810085" y="116354"/>
                  </a:lnTo>
                  <a:lnTo>
                    <a:pt x="1807305" y="117546"/>
                  </a:lnTo>
                  <a:lnTo>
                    <a:pt x="1804526" y="118687"/>
                  </a:lnTo>
                  <a:lnTo>
                    <a:pt x="1796186" y="122261"/>
                  </a:lnTo>
                  <a:lnTo>
                    <a:pt x="1793357" y="123453"/>
                  </a:lnTo>
                  <a:lnTo>
                    <a:pt x="1787797" y="125835"/>
                  </a:lnTo>
                  <a:lnTo>
                    <a:pt x="1784968" y="127076"/>
                  </a:lnTo>
                  <a:lnTo>
                    <a:pt x="1782188" y="128268"/>
                  </a:lnTo>
                  <a:lnTo>
                    <a:pt x="1779408" y="129509"/>
                  </a:lnTo>
                  <a:lnTo>
                    <a:pt x="1776579" y="130750"/>
                  </a:lnTo>
                  <a:lnTo>
                    <a:pt x="1773799" y="131941"/>
                  </a:lnTo>
                  <a:lnTo>
                    <a:pt x="1768140" y="134423"/>
                  </a:lnTo>
                  <a:lnTo>
                    <a:pt x="1765361" y="135714"/>
                  </a:lnTo>
                  <a:lnTo>
                    <a:pt x="1762531" y="136955"/>
                  </a:lnTo>
                  <a:lnTo>
                    <a:pt x="1759751" y="138196"/>
                  </a:lnTo>
                  <a:lnTo>
                    <a:pt x="1756922" y="139486"/>
                  </a:lnTo>
                  <a:lnTo>
                    <a:pt x="1754093" y="140727"/>
                  </a:lnTo>
                  <a:lnTo>
                    <a:pt x="1748434" y="143308"/>
                  </a:lnTo>
                  <a:lnTo>
                    <a:pt x="1745654" y="144599"/>
                  </a:lnTo>
                  <a:lnTo>
                    <a:pt x="1734336" y="149761"/>
                  </a:lnTo>
                  <a:lnTo>
                    <a:pt x="1731507" y="151102"/>
                  </a:lnTo>
                  <a:lnTo>
                    <a:pt x="1728677" y="152392"/>
                  </a:lnTo>
                  <a:lnTo>
                    <a:pt x="1714530" y="159094"/>
                  </a:lnTo>
                  <a:lnTo>
                    <a:pt x="1711651" y="160434"/>
                  </a:lnTo>
                  <a:lnTo>
                    <a:pt x="1708822" y="161824"/>
                  </a:lnTo>
                  <a:lnTo>
                    <a:pt x="1705992" y="163164"/>
                  </a:lnTo>
                  <a:lnTo>
                    <a:pt x="1703163" y="164554"/>
                  </a:lnTo>
                  <a:lnTo>
                    <a:pt x="1700284" y="165894"/>
                  </a:lnTo>
                  <a:lnTo>
                    <a:pt x="1694625" y="168674"/>
                  </a:lnTo>
                  <a:lnTo>
                    <a:pt x="1691746" y="170064"/>
                  </a:lnTo>
                  <a:lnTo>
                    <a:pt x="1688917" y="171454"/>
                  </a:lnTo>
                  <a:lnTo>
                    <a:pt x="1686037" y="172844"/>
                  </a:lnTo>
                  <a:lnTo>
                    <a:pt x="1683208" y="174234"/>
                  </a:lnTo>
                  <a:lnTo>
                    <a:pt x="1680329" y="175673"/>
                  </a:lnTo>
                  <a:lnTo>
                    <a:pt x="1677500" y="177063"/>
                  </a:lnTo>
                  <a:lnTo>
                    <a:pt x="1674621" y="178503"/>
                  </a:lnTo>
                  <a:lnTo>
                    <a:pt x="1671791" y="179942"/>
                  </a:lnTo>
                  <a:lnTo>
                    <a:pt x="1668912" y="181332"/>
                  </a:lnTo>
                  <a:lnTo>
                    <a:pt x="1666083" y="182771"/>
                  </a:lnTo>
                  <a:lnTo>
                    <a:pt x="1663204" y="184211"/>
                  </a:lnTo>
                  <a:lnTo>
                    <a:pt x="1660324" y="185700"/>
                  </a:lnTo>
                  <a:lnTo>
                    <a:pt x="1657495" y="187140"/>
                  </a:lnTo>
                  <a:lnTo>
                    <a:pt x="1654616" y="188579"/>
                  </a:lnTo>
                  <a:lnTo>
                    <a:pt x="1651737" y="190068"/>
                  </a:lnTo>
                  <a:lnTo>
                    <a:pt x="1648858" y="191508"/>
                  </a:lnTo>
                  <a:lnTo>
                    <a:pt x="1646028" y="192997"/>
                  </a:lnTo>
                  <a:lnTo>
                    <a:pt x="1631633" y="200443"/>
                  </a:lnTo>
                  <a:lnTo>
                    <a:pt x="1628804" y="201932"/>
                  </a:lnTo>
                  <a:lnTo>
                    <a:pt x="1625925" y="203471"/>
                  </a:lnTo>
                  <a:lnTo>
                    <a:pt x="1623046" y="204960"/>
                  </a:lnTo>
                  <a:lnTo>
                    <a:pt x="1617288" y="208038"/>
                  </a:lnTo>
                  <a:lnTo>
                    <a:pt x="1614408" y="209527"/>
                  </a:lnTo>
                  <a:lnTo>
                    <a:pt x="1605771" y="214143"/>
                  </a:lnTo>
                  <a:lnTo>
                    <a:pt x="1602892" y="215732"/>
                  </a:lnTo>
                  <a:lnTo>
                    <a:pt x="1599964" y="217271"/>
                  </a:lnTo>
                  <a:lnTo>
                    <a:pt x="1597084" y="218810"/>
                  </a:lnTo>
                  <a:lnTo>
                    <a:pt x="1591326" y="221986"/>
                  </a:lnTo>
                  <a:lnTo>
                    <a:pt x="1588447" y="223525"/>
                  </a:lnTo>
                  <a:lnTo>
                    <a:pt x="1585568" y="225114"/>
                  </a:lnTo>
                  <a:lnTo>
                    <a:pt x="1582639" y="226702"/>
                  </a:lnTo>
                  <a:lnTo>
                    <a:pt x="1576881" y="229879"/>
                  </a:lnTo>
                  <a:lnTo>
                    <a:pt x="1574002" y="231517"/>
                  </a:lnTo>
                  <a:lnTo>
                    <a:pt x="1571074" y="233106"/>
                  </a:lnTo>
                  <a:lnTo>
                    <a:pt x="1568195" y="234744"/>
                  </a:lnTo>
                  <a:lnTo>
                    <a:pt x="1565315" y="236332"/>
                  </a:lnTo>
                  <a:lnTo>
                    <a:pt x="1562436" y="237970"/>
                  </a:lnTo>
                  <a:lnTo>
                    <a:pt x="1559508" y="239608"/>
                  </a:lnTo>
                  <a:lnTo>
                    <a:pt x="1556629" y="241197"/>
                  </a:lnTo>
                  <a:lnTo>
                    <a:pt x="1553700" y="242835"/>
                  </a:lnTo>
                  <a:lnTo>
                    <a:pt x="1550821" y="244523"/>
                  </a:lnTo>
                  <a:lnTo>
                    <a:pt x="1547942" y="246161"/>
                  </a:lnTo>
                  <a:lnTo>
                    <a:pt x="1545013" y="247799"/>
                  </a:lnTo>
                  <a:lnTo>
                    <a:pt x="1542134" y="249437"/>
                  </a:lnTo>
                  <a:lnTo>
                    <a:pt x="1539205" y="251125"/>
                  </a:lnTo>
                  <a:lnTo>
                    <a:pt x="1536326" y="252763"/>
                  </a:lnTo>
                  <a:lnTo>
                    <a:pt x="1533447" y="254450"/>
                  </a:lnTo>
                  <a:lnTo>
                    <a:pt x="1530519" y="256138"/>
                  </a:lnTo>
                  <a:lnTo>
                    <a:pt x="1527640" y="257826"/>
                  </a:lnTo>
                  <a:lnTo>
                    <a:pt x="1524711" y="259514"/>
                  </a:lnTo>
                  <a:lnTo>
                    <a:pt x="1521832" y="261201"/>
                  </a:lnTo>
                  <a:lnTo>
                    <a:pt x="1518903" y="262889"/>
                  </a:lnTo>
                  <a:lnTo>
                    <a:pt x="1516024" y="264577"/>
                  </a:lnTo>
                  <a:lnTo>
                    <a:pt x="1513095" y="266314"/>
                  </a:lnTo>
                  <a:lnTo>
                    <a:pt x="1510167" y="268002"/>
                  </a:lnTo>
                  <a:lnTo>
                    <a:pt x="1507288" y="269739"/>
                  </a:lnTo>
                  <a:lnTo>
                    <a:pt x="1504359" y="271427"/>
                  </a:lnTo>
                  <a:lnTo>
                    <a:pt x="1501480" y="273164"/>
                  </a:lnTo>
                  <a:lnTo>
                    <a:pt x="1498551" y="274902"/>
                  </a:lnTo>
                  <a:lnTo>
                    <a:pt x="1495672" y="276639"/>
                  </a:lnTo>
                  <a:lnTo>
                    <a:pt x="1489815" y="280114"/>
                  </a:lnTo>
                  <a:lnTo>
                    <a:pt x="1486936" y="281851"/>
                  </a:lnTo>
                  <a:lnTo>
                    <a:pt x="1484007" y="283638"/>
                  </a:lnTo>
                  <a:lnTo>
                    <a:pt x="1481078" y="285376"/>
                  </a:lnTo>
                  <a:lnTo>
                    <a:pt x="1478199" y="287163"/>
                  </a:lnTo>
                  <a:lnTo>
                    <a:pt x="1475270" y="288900"/>
                  </a:lnTo>
                  <a:lnTo>
                    <a:pt x="1472342" y="290687"/>
                  </a:lnTo>
                  <a:lnTo>
                    <a:pt x="1469463" y="292474"/>
                  </a:lnTo>
                  <a:lnTo>
                    <a:pt x="1463605" y="296048"/>
                  </a:lnTo>
                  <a:lnTo>
                    <a:pt x="1460726" y="297835"/>
                  </a:lnTo>
                  <a:lnTo>
                    <a:pt x="1457797" y="299622"/>
                  </a:lnTo>
                  <a:lnTo>
                    <a:pt x="1454869" y="301459"/>
                  </a:lnTo>
                  <a:lnTo>
                    <a:pt x="1451990" y="303246"/>
                  </a:lnTo>
                  <a:lnTo>
                    <a:pt x="1449061" y="305082"/>
                  </a:lnTo>
                  <a:lnTo>
                    <a:pt x="1446132" y="306869"/>
                  </a:lnTo>
                  <a:lnTo>
                    <a:pt x="1443204" y="308706"/>
                  </a:lnTo>
                  <a:lnTo>
                    <a:pt x="1440325" y="310543"/>
                  </a:lnTo>
                  <a:lnTo>
                    <a:pt x="1437396" y="312379"/>
                  </a:lnTo>
                  <a:lnTo>
                    <a:pt x="1434467" y="314166"/>
                  </a:lnTo>
                  <a:lnTo>
                    <a:pt x="1431538" y="316053"/>
                  </a:lnTo>
                  <a:lnTo>
                    <a:pt x="1428659" y="317889"/>
                  </a:lnTo>
                  <a:lnTo>
                    <a:pt x="1422802" y="321563"/>
                  </a:lnTo>
                  <a:lnTo>
                    <a:pt x="1419923" y="323449"/>
                  </a:lnTo>
                  <a:lnTo>
                    <a:pt x="1416994" y="325286"/>
                  </a:lnTo>
                  <a:lnTo>
                    <a:pt x="1408208" y="330944"/>
                  </a:lnTo>
                  <a:lnTo>
                    <a:pt x="1405329" y="332781"/>
                  </a:lnTo>
                  <a:lnTo>
                    <a:pt x="1402400" y="334667"/>
                  </a:lnTo>
                  <a:lnTo>
                    <a:pt x="1399472" y="336603"/>
                  </a:lnTo>
                  <a:lnTo>
                    <a:pt x="1396543" y="338490"/>
                  </a:lnTo>
                  <a:lnTo>
                    <a:pt x="1393664" y="340376"/>
                  </a:lnTo>
                  <a:lnTo>
                    <a:pt x="1390735" y="342262"/>
                  </a:lnTo>
                  <a:lnTo>
                    <a:pt x="1384878" y="346134"/>
                  </a:lnTo>
                  <a:lnTo>
                    <a:pt x="1381999" y="348020"/>
                  </a:lnTo>
                  <a:lnTo>
                    <a:pt x="1373213" y="353828"/>
                  </a:lnTo>
                  <a:lnTo>
                    <a:pt x="1370334" y="355764"/>
                  </a:lnTo>
                  <a:lnTo>
                    <a:pt x="1361548" y="361572"/>
                  </a:lnTo>
                  <a:lnTo>
                    <a:pt x="1358668" y="363557"/>
                  </a:lnTo>
                  <a:lnTo>
                    <a:pt x="1355740" y="365493"/>
                  </a:lnTo>
                  <a:lnTo>
                    <a:pt x="1352811" y="367479"/>
                  </a:lnTo>
                  <a:lnTo>
                    <a:pt x="1349882" y="369415"/>
                  </a:lnTo>
                  <a:lnTo>
                    <a:pt x="1347003" y="371400"/>
                  </a:lnTo>
                  <a:lnTo>
                    <a:pt x="1338217" y="377357"/>
                  </a:lnTo>
                  <a:lnTo>
                    <a:pt x="1335338" y="379343"/>
                  </a:lnTo>
                  <a:lnTo>
                    <a:pt x="1329481" y="383314"/>
                  </a:lnTo>
                  <a:lnTo>
                    <a:pt x="1326602" y="385349"/>
                  </a:lnTo>
                  <a:lnTo>
                    <a:pt x="1323673" y="387335"/>
                  </a:lnTo>
                  <a:lnTo>
                    <a:pt x="1320744" y="389370"/>
                  </a:lnTo>
                  <a:lnTo>
                    <a:pt x="1317816" y="391355"/>
                  </a:lnTo>
                  <a:lnTo>
                    <a:pt x="1314937" y="393391"/>
                  </a:lnTo>
                  <a:lnTo>
                    <a:pt x="1309079" y="397461"/>
                  </a:lnTo>
                  <a:lnTo>
                    <a:pt x="1306200" y="399496"/>
                  </a:lnTo>
                  <a:lnTo>
                    <a:pt x="1303271" y="401531"/>
                  </a:lnTo>
                  <a:lnTo>
                    <a:pt x="1300392" y="403567"/>
                  </a:lnTo>
                  <a:lnTo>
                    <a:pt x="1297464" y="405602"/>
                  </a:lnTo>
                  <a:lnTo>
                    <a:pt x="1294535" y="407687"/>
                  </a:lnTo>
                  <a:lnTo>
                    <a:pt x="1291656" y="409722"/>
                  </a:lnTo>
                  <a:lnTo>
                    <a:pt x="1288727" y="411807"/>
                  </a:lnTo>
                  <a:lnTo>
                    <a:pt x="1285798" y="413842"/>
                  </a:lnTo>
                  <a:lnTo>
                    <a:pt x="1282919" y="415927"/>
                  </a:lnTo>
                  <a:lnTo>
                    <a:pt x="1279991" y="418012"/>
                  </a:lnTo>
                  <a:lnTo>
                    <a:pt x="1277112" y="420047"/>
                  </a:lnTo>
                  <a:lnTo>
                    <a:pt x="1274183" y="422132"/>
                  </a:lnTo>
                  <a:lnTo>
                    <a:pt x="1271304" y="424217"/>
                  </a:lnTo>
                  <a:lnTo>
                    <a:pt x="1268375" y="426301"/>
                  </a:lnTo>
                  <a:lnTo>
                    <a:pt x="1265496" y="428436"/>
                  </a:lnTo>
                  <a:lnTo>
                    <a:pt x="1262567" y="430521"/>
                  </a:lnTo>
                  <a:lnTo>
                    <a:pt x="1259688" y="432606"/>
                  </a:lnTo>
                  <a:lnTo>
                    <a:pt x="1256760" y="434740"/>
                  </a:lnTo>
                  <a:lnTo>
                    <a:pt x="1253881" y="436825"/>
                  </a:lnTo>
                  <a:lnTo>
                    <a:pt x="1250952" y="438959"/>
                  </a:lnTo>
                  <a:lnTo>
                    <a:pt x="1248073" y="441044"/>
                  </a:lnTo>
                  <a:lnTo>
                    <a:pt x="1245144" y="443179"/>
                  </a:lnTo>
                  <a:lnTo>
                    <a:pt x="1242265" y="445313"/>
                  </a:lnTo>
                  <a:lnTo>
                    <a:pt x="1239336" y="447448"/>
                  </a:lnTo>
                  <a:lnTo>
                    <a:pt x="1233578" y="451717"/>
                  </a:lnTo>
                  <a:lnTo>
                    <a:pt x="1230650" y="453851"/>
                  </a:lnTo>
                  <a:lnTo>
                    <a:pt x="1227770" y="456035"/>
                  </a:lnTo>
                  <a:lnTo>
                    <a:pt x="1224891" y="458170"/>
                  </a:lnTo>
                  <a:lnTo>
                    <a:pt x="1221963" y="460304"/>
                  </a:lnTo>
                  <a:lnTo>
                    <a:pt x="1219084" y="462488"/>
                  </a:lnTo>
                  <a:lnTo>
                    <a:pt x="1216205" y="464623"/>
                  </a:lnTo>
                  <a:lnTo>
                    <a:pt x="1213276" y="466807"/>
                  </a:lnTo>
                  <a:lnTo>
                    <a:pt x="1204639" y="473359"/>
                  </a:lnTo>
                  <a:lnTo>
                    <a:pt x="1201710" y="475543"/>
                  </a:lnTo>
                  <a:lnTo>
                    <a:pt x="1190194" y="484280"/>
                  </a:lnTo>
                  <a:lnTo>
                    <a:pt x="1187265" y="486514"/>
                  </a:lnTo>
                  <a:lnTo>
                    <a:pt x="1184386" y="488698"/>
                  </a:lnTo>
                  <a:lnTo>
                    <a:pt x="1181507" y="490932"/>
                  </a:lnTo>
                  <a:lnTo>
                    <a:pt x="1178628" y="493116"/>
                  </a:lnTo>
                  <a:lnTo>
                    <a:pt x="1152716" y="513220"/>
                  </a:lnTo>
                  <a:lnTo>
                    <a:pt x="1149887" y="515503"/>
                  </a:lnTo>
                  <a:lnTo>
                    <a:pt x="1147008" y="517737"/>
                  </a:lnTo>
                  <a:lnTo>
                    <a:pt x="1141250" y="522304"/>
                  </a:lnTo>
                  <a:lnTo>
                    <a:pt x="1138371" y="524537"/>
                  </a:lnTo>
                  <a:lnTo>
                    <a:pt x="1135492" y="526821"/>
                  </a:lnTo>
                  <a:lnTo>
                    <a:pt x="1132662" y="529104"/>
                  </a:lnTo>
                  <a:lnTo>
                    <a:pt x="1126904" y="533671"/>
                  </a:lnTo>
                  <a:lnTo>
                    <a:pt x="1124075" y="535954"/>
                  </a:lnTo>
                  <a:lnTo>
                    <a:pt x="1118317" y="540521"/>
                  </a:lnTo>
                  <a:lnTo>
                    <a:pt x="1115487" y="542854"/>
                  </a:lnTo>
                  <a:lnTo>
                    <a:pt x="1112608" y="545138"/>
                  </a:lnTo>
                  <a:lnTo>
                    <a:pt x="1109779" y="547421"/>
                  </a:lnTo>
                  <a:lnTo>
                    <a:pt x="1106900" y="549754"/>
                  </a:lnTo>
                  <a:lnTo>
                    <a:pt x="1104070" y="552087"/>
                  </a:lnTo>
                  <a:lnTo>
                    <a:pt x="1101191" y="554370"/>
                  </a:lnTo>
                  <a:lnTo>
                    <a:pt x="1098362" y="556704"/>
                  </a:lnTo>
                  <a:lnTo>
                    <a:pt x="1095483" y="559037"/>
                  </a:lnTo>
                  <a:lnTo>
                    <a:pt x="1089824" y="563703"/>
                  </a:lnTo>
                  <a:lnTo>
                    <a:pt x="1086945" y="566036"/>
                  </a:lnTo>
                  <a:lnTo>
                    <a:pt x="1081286" y="570702"/>
                  </a:lnTo>
                  <a:lnTo>
                    <a:pt x="1078407" y="573035"/>
                  </a:lnTo>
                  <a:lnTo>
                    <a:pt x="1075577" y="575418"/>
                  </a:lnTo>
                  <a:lnTo>
                    <a:pt x="1072748" y="577751"/>
                  </a:lnTo>
                  <a:lnTo>
                    <a:pt x="1069919" y="580133"/>
                  </a:lnTo>
                  <a:lnTo>
                    <a:pt x="1067089" y="582466"/>
                  </a:lnTo>
                  <a:lnTo>
                    <a:pt x="1064210" y="584849"/>
                  </a:lnTo>
                  <a:lnTo>
                    <a:pt x="1061381" y="587182"/>
                  </a:lnTo>
                  <a:lnTo>
                    <a:pt x="1041575" y="603861"/>
                  </a:lnTo>
                  <a:lnTo>
                    <a:pt x="1038795" y="606243"/>
                  </a:lnTo>
                  <a:lnTo>
                    <a:pt x="1035965" y="608676"/>
                  </a:lnTo>
                  <a:lnTo>
                    <a:pt x="1033136" y="611058"/>
                  </a:lnTo>
                  <a:lnTo>
                    <a:pt x="1030307" y="613491"/>
                  </a:lnTo>
                  <a:lnTo>
                    <a:pt x="1027527" y="615873"/>
                  </a:lnTo>
                  <a:lnTo>
                    <a:pt x="1024697" y="618306"/>
                  </a:lnTo>
                  <a:lnTo>
                    <a:pt x="1021868" y="620688"/>
                  </a:lnTo>
                  <a:lnTo>
                    <a:pt x="1019088" y="623121"/>
                  </a:lnTo>
                  <a:lnTo>
                    <a:pt x="1013429" y="627985"/>
                  </a:lnTo>
                  <a:lnTo>
                    <a:pt x="1010650" y="630418"/>
                  </a:lnTo>
                  <a:lnTo>
                    <a:pt x="1007820" y="632850"/>
                  </a:lnTo>
                  <a:lnTo>
                    <a:pt x="1002261" y="637715"/>
                  </a:lnTo>
                  <a:lnTo>
                    <a:pt x="999431" y="640147"/>
                  </a:lnTo>
                  <a:lnTo>
                    <a:pt x="996651" y="642579"/>
                  </a:lnTo>
                  <a:lnTo>
                    <a:pt x="993822" y="645012"/>
                  </a:lnTo>
                  <a:lnTo>
                    <a:pt x="991042" y="647494"/>
                  </a:lnTo>
                  <a:lnTo>
                    <a:pt x="988262" y="649926"/>
                  </a:lnTo>
                  <a:lnTo>
                    <a:pt x="985483" y="652408"/>
                  </a:lnTo>
                  <a:lnTo>
                    <a:pt x="982703" y="654840"/>
                  </a:lnTo>
                  <a:lnTo>
                    <a:pt x="979873" y="657322"/>
                  </a:lnTo>
                  <a:lnTo>
                    <a:pt x="977094" y="659804"/>
                  </a:lnTo>
                  <a:lnTo>
                    <a:pt x="974314" y="662236"/>
                  </a:lnTo>
                  <a:lnTo>
                    <a:pt x="960415" y="674646"/>
                  </a:lnTo>
                  <a:lnTo>
                    <a:pt x="957685" y="677128"/>
                  </a:lnTo>
                  <a:lnTo>
                    <a:pt x="954905" y="679660"/>
                  </a:lnTo>
                  <a:lnTo>
                    <a:pt x="949345" y="684624"/>
                  </a:lnTo>
                  <a:lnTo>
                    <a:pt x="946615" y="687155"/>
                  </a:lnTo>
                  <a:lnTo>
                    <a:pt x="943835" y="689637"/>
                  </a:lnTo>
                  <a:lnTo>
                    <a:pt x="941056" y="692169"/>
                  </a:lnTo>
                  <a:lnTo>
                    <a:pt x="938326" y="694651"/>
                  </a:lnTo>
                  <a:lnTo>
                    <a:pt x="935546" y="697182"/>
                  </a:lnTo>
                  <a:lnTo>
                    <a:pt x="932816" y="699664"/>
                  </a:lnTo>
                  <a:lnTo>
                    <a:pt x="930036" y="702196"/>
                  </a:lnTo>
                  <a:lnTo>
                    <a:pt x="924576" y="707259"/>
                  </a:lnTo>
                  <a:lnTo>
                    <a:pt x="921796" y="709791"/>
                  </a:lnTo>
                  <a:lnTo>
                    <a:pt x="916336" y="714854"/>
                  </a:lnTo>
                  <a:lnTo>
                    <a:pt x="913556" y="717386"/>
                  </a:lnTo>
                  <a:lnTo>
                    <a:pt x="908095" y="722449"/>
                  </a:lnTo>
                  <a:lnTo>
                    <a:pt x="905365" y="725030"/>
                  </a:lnTo>
                  <a:lnTo>
                    <a:pt x="899905" y="730093"/>
                  </a:lnTo>
                  <a:lnTo>
                    <a:pt x="897175" y="732674"/>
                  </a:lnTo>
                  <a:lnTo>
                    <a:pt x="894445" y="735206"/>
                  </a:lnTo>
                  <a:lnTo>
                    <a:pt x="891715" y="737787"/>
                  </a:lnTo>
                  <a:lnTo>
                    <a:pt x="889034" y="740369"/>
                  </a:lnTo>
                  <a:lnTo>
                    <a:pt x="886304" y="742900"/>
                  </a:lnTo>
                  <a:lnTo>
                    <a:pt x="880844" y="748063"/>
                  </a:lnTo>
                  <a:lnTo>
                    <a:pt x="878163" y="750644"/>
                  </a:lnTo>
                  <a:lnTo>
                    <a:pt x="875433" y="753225"/>
                  </a:lnTo>
                  <a:lnTo>
                    <a:pt x="872752" y="755806"/>
                  </a:lnTo>
                  <a:lnTo>
                    <a:pt x="870022" y="758388"/>
                  </a:lnTo>
                  <a:lnTo>
                    <a:pt x="867342" y="760969"/>
                  </a:lnTo>
                  <a:lnTo>
                    <a:pt x="864612" y="763550"/>
                  </a:lnTo>
                  <a:lnTo>
                    <a:pt x="859251" y="768713"/>
                  </a:lnTo>
                  <a:lnTo>
                    <a:pt x="856521" y="771343"/>
                  </a:lnTo>
                  <a:lnTo>
                    <a:pt x="851160" y="776506"/>
                  </a:lnTo>
                  <a:lnTo>
                    <a:pt x="848479" y="779137"/>
                  </a:lnTo>
                  <a:lnTo>
                    <a:pt x="845799" y="781718"/>
                  </a:lnTo>
                  <a:lnTo>
                    <a:pt x="840438" y="786980"/>
                  </a:lnTo>
                  <a:lnTo>
                    <a:pt x="837757" y="789561"/>
                  </a:lnTo>
                  <a:lnTo>
                    <a:pt x="832396" y="794823"/>
                  </a:lnTo>
                  <a:lnTo>
                    <a:pt x="829765" y="797454"/>
                  </a:lnTo>
                  <a:lnTo>
                    <a:pt x="827085" y="800084"/>
                  </a:lnTo>
                  <a:lnTo>
                    <a:pt x="824404" y="802666"/>
                  </a:lnTo>
                  <a:lnTo>
                    <a:pt x="821773" y="805297"/>
                  </a:lnTo>
                  <a:lnTo>
                    <a:pt x="819093" y="807927"/>
                  </a:lnTo>
                  <a:lnTo>
                    <a:pt x="811151" y="815870"/>
                  </a:lnTo>
                  <a:lnTo>
                    <a:pt x="808470" y="818501"/>
                  </a:lnTo>
                  <a:lnTo>
                    <a:pt x="805839" y="821131"/>
                  </a:lnTo>
                  <a:lnTo>
                    <a:pt x="803208" y="823812"/>
                  </a:lnTo>
                  <a:lnTo>
                    <a:pt x="800528" y="826443"/>
                  </a:lnTo>
                  <a:lnTo>
                    <a:pt x="797897" y="829123"/>
                  </a:lnTo>
                  <a:lnTo>
                    <a:pt x="795266" y="831754"/>
                  </a:lnTo>
                  <a:lnTo>
                    <a:pt x="792635" y="834435"/>
                  </a:lnTo>
                  <a:lnTo>
                    <a:pt x="790004" y="837066"/>
                  </a:lnTo>
                  <a:lnTo>
                    <a:pt x="784743" y="842427"/>
                  </a:lnTo>
                  <a:lnTo>
                    <a:pt x="782112" y="845058"/>
                  </a:lnTo>
                  <a:lnTo>
                    <a:pt x="779530" y="847738"/>
                  </a:lnTo>
                  <a:lnTo>
                    <a:pt x="771638" y="855780"/>
                  </a:lnTo>
                  <a:lnTo>
                    <a:pt x="769057" y="858460"/>
                  </a:lnTo>
                  <a:lnTo>
                    <a:pt x="766426" y="861141"/>
                  </a:lnTo>
                  <a:lnTo>
                    <a:pt x="761263" y="866502"/>
                  </a:lnTo>
                  <a:lnTo>
                    <a:pt x="758632" y="869182"/>
                  </a:lnTo>
                  <a:lnTo>
                    <a:pt x="753470" y="874543"/>
                  </a:lnTo>
                  <a:lnTo>
                    <a:pt x="750839" y="877273"/>
                  </a:lnTo>
                  <a:lnTo>
                    <a:pt x="745677" y="882634"/>
                  </a:lnTo>
                  <a:lnTo>
                    <a:pt x="743095" y="885365"/>
                  </a:lnTo>
                  <a:lnTo>
                    <a:pt x="740514" y="888045"/>
                  </a:lnTo>
                  <a:lnTo>
                    <a:pt x="737933" y="890775"/>
                  </a:lnTo>
                  <a:lnTo>
                    <a:pt x="735401" y="893456"/>
                  </a:lnTo>
                  <a:lnTo>
                    <a:pt x="732820" y="896186"/>
                  </a:lnTo>
                  <a:lnTo>
                    <a:pt x="730239" y="898866"/>
                  </a:lnTo>
                  <a:lnTo>
                    <a:pt x="727658" y="901597"/>
                  </a:lnTo>
                  <a:lnTo>
                    <a:pt x="725126" y="904327"/>
                  </a:lnTo>
                  <a:lnTo>
                    <a:pt x="722545" y="907057"/>
                  </a:lnTo>
                  <a:lnTo>
                    <a:pt x="720013" y="909737"/>
                  </a:lnTo>
                  <a:lnTo>
                    <a:pt x="717432" y="912468"/>
                  </a:lnTo>
                  <a:lnTo>
                    <a:pt x="712369" y="917928"/>
                  </a:lnTo>
                  <a:lnTo>
                    <a:pt x="709788" y="920658"/>
                  </a:lnTo>
                  <a:lnTo>
                    <a:pt x="699661" y="931579"/>
                  </a:lnTo>
                  <a:lnTo>
                    <a:pt x="697130" y="934358"/>
                  </a:lnTo>
                  <a:lnTo>
                    <a:pt x="692067" y="939819"/>
                  </a:lnTo>
                  <a:lnTo>
                    <a:pt x="689585" y="942549"/>
                  </a:lnTo>
                  <a:lnTo>
                    <a:pt x="687053" y="945329"/>
                  </a:lnTo>
                  <a:lnTo>
                    <a:pt x="684521" y="948059"/>
                  </a:lnTo>
                  <a:lnTo>
                    <a:pt x="682040" y="950789"/>
                  </a:lnTo>
                  <a:lnTo>
                    <a:pt x="679508" y="953569"/>
                  </a:lnTo>
                  <a:lnTo>
                    <a:pt x="677026" y="956299"/>
                  </a:lnTo>
                  <a:lnTo>
                    <a:pt x="674494" y="959079"/>
                  </a:lnTo>
                  <a:lnTo>
                    <a:pt x="672012" y="961809"/>
                  </a:lnTo>
                  <a:lnTo>
                    <a:pt x="667049" y="967369"/>
                  </a:lnTo>
                  <a:lnTo>
                    <a:pt x="664567" y="970099"/>
                  </a:lnTo>
                  <a:lnTo>
                    <a:pt x="659603" y="975658"/>
                  </a:lnTo>
                  <a:lnTo>
                    <a:pt x="657121" y="978388"/>
                  </a:lnTo>
                  <a:lnTo>
                    <a:pt x="649675" y="986728"/>
                  </a:lnTo>
                  <a:lnTo>
                    <a:pt x="647243" y="989508"/>
                  </a:lnTo>
                  <a:lnTo>
                    <a:pt x="642279" y="995067"/>
                  </a:lnTo>
                  <a:lnTo>
                    <a:pt x="637414" y="1000627"/>
                  </a:lnTo>
                  <a:lnTo>
                    <a:pt x="634932" y="1003407"/>
                  </a:lnTo>
                  <a:lnTo>
                    <a:pt x="630068" y="1008966"/>
                  </a:lnTo>
                  <a:lnTo>
                    <a:pt x="627635" y="1011796"/>
                  </a:lnTo>
                  <a:lnTo>
                    <a:pt x="625153" y="1014575"/>
                  </a:lnTo>
                  <a:lnTo>
                    <a:pt x="622721" y="1017355"/>
                  </a:lnTo>
                  <a:lnTo>
                    <a:pt x="620338" y="1020135"/>
                  </a:lnTo>
                  <a:lnTo>
                    <a:pt x="617906" y="1022964"/>
                  </a:lnTo>
                  <a:lnTo>
                    <a:pt x="613041" y="1028524"/>
                  </a:lnTo>
                  <a:lnTo>
                    <a:pt x="610659" y="1031353"/>
                  </a:lnTo>
                  <a:lnTo>
                    <a:pt x="608226" y="1034133"/>
                  </a:lnTo>
                  <a:lnTo>
                    <a:pt x="605794" y="1036963"/>
                  </a:lnTo>
                  <a:lnTo>
                    <a:pt x="603411" y="1039742"/>
                  </a:lnTo>
                  <a:lnTo>
                    <a:pt x="601029" y="1042572"/>
                  </a:lnTo>
                  <a:lnTo>
                    <a:pt x="598596" y="1045352"/>
                  </a:lnTo>
                  <a:lnTo>
                    <a:pt x="596214" y="1048181"/>
                  </a:lnTo>
                  <a:lnTo>
                    <a:pt x="593831" y="1050961"/>
                  </a:lnTo>
                  <a:lnTo>
                    <a:pt x="586683" y="1059449"/>
                  </a:lnTo>
                  <a:lnTo>
                    <a:pt x="584300" y="1062229"/>
                  </a:lnTo>
                  <a:lnTo>
                    <a:pt x="579535" y="1067888"/>
                  </a:lnTo>
                  <a:lnTo>
                    <a:pt x="577202" y="1070717"/>
                  </a:lnTo>
                  <a:lnTo>
                    <a:pt x="574819" y="1073547"/>
                  </a:lnTo>
                  <a:lnTo>
                    <a:pt x="572486" y="1076327"/>
                  </a:lnTo>
                  <a:lnTo>
                    <a:pt x="570104" y="1079156"/>
                  </a:lnTo>
                  <a:lnTo>
                    <a:pt x="567771" y="1081985"/>
                  </a:lnTo>
                  <a:lnTo>
                    <a:pt x="565388" y="1084815"/>
                  </a:lnTo>
                  <a:lnTo>
                    <a:pt x="553723" y="1098962"/>
                  </a:lnTo>
                  <a:lnTo>
                    <a:pt x="551390" y="1101841"/>
                  </a:lnTo>
                  <a:lnTo>
                    <a:pt x="549057" y="1104671"/>
                  </a:lnTo>
                  <a:lnTo>
                    <a:pt x="546773" y="1107500"/>
                  </a:lnTo>
                  <a:lnTo>
                    <a:pt x="542107" y="1113159"/>
                  </a:lnTo>
                  <a:lnTo>
                    <a:pt x="539824" y="1115988"/>
                  </a:lnTo>
                  <a:lnTo>
                    <a:pt x="537491" y="1118867"/>
                  </a:lnTo>
                  <a:lnTo>
                    <a:pt x="532924" y="1124526"/>
                  </a:lnTo>
                  <a:lnTo>
                    <a:pt x="530641" y="1127405"/>
                  </a:lnTo>
                  <a:lnTo>
                    <a:pt x="528357" y="1130235"/>
                  </a:lnTo>
                  <a:lnTo>
                    <a:pt x="526024" y="1133064"/>
                  </a:lnTo>
                  <a:lnTo>
                    <a:pt x="523790" y="1135943"/>
                  </a:lnTo>
                  <a:lnTo>
                    <a:pt x="521507" y="1138773"/>
                  </a:lnTo>
                  <a:lnTo>
                    <a:pt x="519224" y="1141652"/>
                  </a:lnTo>
                  <a:lnTo>
                    <a:pt x="516940" y="1144481"/>
                  </a:lnTo>
                  <a:lnTo>
                    <a:pt x="514657" y="1147360"/>
                  </a:lnTo>
                  <a:lnTo>
                    <a:pt x="512423" y="1150190"/>
                  </a:lnTo>
                  <a:lnTo>
                    <a:pt x="510140" y="1153069"/>
                  </a:lnTo>
                  <a:lnTo>
                    <a:pt x="507906" y="1155898"/>
                  </a:lnTo>
                  <a:lnTo>
                    <a:pt x="505672" y="1158777"/>
                  </a:lnTo>
                  <a:lnTo>
                    <a:pt x="503389" y="1161607"/>
                  </a:lnTo>
                  <a:lnTo>
                    <a:pt x="498921" y="1167365"/>
                  </a:lnTo>
                  <a:lnTo>
                    <a:pt x="496688" y="1170194"/>
                  </a:lnTo>
                  <a:lnTo>
                    <a:pt x="494454" y="1173073"/>
                  </a:lnTo>
                  <a:lnTo>
                    <a:pt x="492220" y="1175903"/>
                  </a:lnTo>
                  <a:lnTo>
                    <a:pt x="489986" y="1178782"/>
                  </a:lnTo>
                  <a:lnTo>
                    <a:pt x="487802" y="1181661"/>
                  </a:lnTo>
                  <a:lnTo>
                    <a:pt x="485568" y="1184540"/>
                  </a:lnTo>
                  <a:lnTo>
                    <a:pt x="483384" y="1187369"/>
                  </a:lnTo>
                  <a:lnTo>
                    <a:pt x="481151" y="1190249"/>
                  </a:lnTo>
                  <a:lnTo>
                    <a:pt x="478966" y="1193128"/>
                  </a:lnTo>
                  <a:lnTo>
                    <a:pt x="476733" y="1196007"/>
                  </a:lnTo>
                  <a:lnTo>
                    <a:pt x="474549" y="1198886"/>
                  </a:lnTo>
                  <a:lnTo>
                    <a:pt x="472365" y="1201715"/>
                  </a:lnTo>
                  <a:lnTo>
                    <a:pt x="461444" y="1216111"/>
                  </a:lnTo>
                  <a:lnTo>
                    <a:pt x="459309" y="1218990"/>
                  </a:lnTo>
                  <a:lnTo>
                    <a:pt x="457125" y="1221869"/>
                  </a:lnTo>
                  <a:lnTo>
                    <a:pt x="454991" y="1224748"/>
                  </a:lnTo>
                  <a:lnTo>
                    <a:pt x="452807" y="1227627"/>
                  </a:lnTo>
                  <a:lnTo>
                    <a:pt x="433596" y="1253538"/>
                  </a:lnTo>
                  <a:lnTo>
                    <a:pt x="431512" y="1256418"/>
                  </a:lnTo>
                  <a:lnTo>
                    <a:pt x="429377" y="1259297"/>
                  </a:lnTo>
                  <a:lnTo>
                    <a:pt x="425207" y="1265055"/>
                  </a:lnTo>
                  <a:lnTo>
                    <a:pt x="423073" y="1267934"/>
                  </a:lnTo>
                  <a:lnTo>
                    <a:pt x="420988" y="1270863"/>
                  </a:lnTo>
                  <a:lnTo>
                    <a:pt x="414734" y="1279500"/>
                  </a:lnTo>
                  <a:lnTo>
                    <a:pt x="412698" y="1282379"/>
                  </a:lnTo>
                  <a:lnTo>
                    <a:pt x="410614" y="1285258"/>
                  </a:lnTo>
                  <a:lnTo>
                    <a:pt x="408529" y="1288187"/>
                  </a:lnTo>
                  <a:lnTo>
                    <a:pt x="406494" y="1291066"/>
                  </a:lnTo>
                  <a:lnTo>
                    <a:pt x="404409" y="1293945"/>
                  </a:lnTo>
                  <a:lnTo>
                    <a:pt x="402374" y="1296824"/>
                  </a:lnTo>
                  <a:lnTo>
                    <a:pt x="400338" y="1299753"/>
                  </a:lnTo>
                  <a:lnTo>
                    <a:pt x="398254" y="1302632"/>
                  </a:lnTo>
                  <a:lnTo>
                    <a:pt x="394183" y="1308390"/>
                  </a:lnTo>
                  <a:lnTo>
                    <a:pt x="392148" y="1311319"/>
                  </a:lnTo>
                  <a:lnTo>
                    <a:pt x="390162" y="1314198"/>
                  </a:lnTo>
                  <a:lnTo>
                    <a:pt x="386092" y="1319956"/>
                  </a:lnTo>
                  <a:lnTo>
                    <a:pt x="384106" y="1322884"/>
                  </a:lnTo>
                  <a:lnTo>
                    <a:pt x="382071" y="1325764"/>
                  </a:lnTo>
                  <a:lnTo>
                    <a:pt x="380086" y="1328643"/>
                  </a:lnTo>
                  <a:lnTo>
                    <a:pt x="378050" y="1331571"/>
                  </a:lnTo>
                  <a:lnTo>
                    <a:pt x="374079" y="1337329"/>
                  </a:lnTo>
                  <a:lnTo>
                    <a:pt x="372094" y="1340258"/>
                  </a:lnTo>
                  <a:lnTo>
                    <a:pt x="368123" y="1346016"/>
                  </a:lnTo>
                  <a:lnTo>
                    <a:pt x="366187" y="1348945"/>
                  </a:lnTo>
                  <a:lnTo>
                    <a:pt x="362216" y="1354703"/>
                  </a:lnTo>
                  <a:lnTo>
                    <a:pt x="360280" y="1357582"/>
                  </a:lnTo>
                  <a:lnTo>
                    <a:pt x="358294" y="1360511"/>
                  </a:lnTo>
                  <a:lnTo>
                    <a:pt x="356358" y="1363390"/>
                  </a:lnTo>
                  <a:lnTo>
                    <a:pt x="354422" y="1366319"/>
                  </a:lnTo>
                  <a:lnTo>
                    <a:pt x="350550" y="1372077"/>
                  </a:lnTo>
                  <a:lnTo>
                    <a:pt x="348615" y="1375006"/>
                  </a:lnTo>
                  <a:lnTo>
                    <a:pt x="344743" y="1380764"/>
                  </a:lnTo>
                  <a:lnTo>
                    <a:pt x="342856" y="1383692"/>
                  </a:lnTo>
                  <a:lnTo>
                    <a:pt x="340920" y="1386572"/>
                  </a:lnTo>
                  <a:lnTo>
                    <a:pt x="339034" y="1389451"/>
                  </a:lnTo>
                  <a:lnTo>
                    <a:pt x="337098" y="1392379"/>
                  </a:lnTo>
                  <a:lnTo>
                    <a:pt x="333326" y="1398137"/>
                  </a:lnTo>
                  <a:lnTo>
                    <a:pt x="331439" y="1401066"/>
                  </a:lnTo>
                  <a:lnTo>
                    <a:pt x="327667" y="1406824"/>
                  </a:lnTo>
                  <a:lnTo>
                    <a:pt x="325781" y="1409753"/>
                  </a:lnTo>
                  <a:lnTo>
                    <a:pt x="323894" y="1412632"/>
                  </a:lnTo>
                  <a:lnTo>
                    <a:pt x="322058" y="1415511"/>
                  </a:lnTo>
                  <a:lnTo>
                    <a:pt x="320171" y="1418440"/>
                  </a:lnTo>
                  <a:lnTo>
                    <a:pt x="318335" y="1421319"/>
                  </a:lnTo>
                  <a:lnTo>
                    <a:pt x="316448" y="1424198"/>
                  </a:lnTo>
                  <a:lnTo>
                    <a:pt x="314612" y="1427127"/>
                  </a:lnTo>
                  <a:lnTo>
                    <a:pt x="310939" y="1432885"/>
                  </a:lnTo>
                  <a:lnTo>
                    <a:pt x="309102" y="1435814"/>
                  </a:lnTo>
                  <a:lnTo>
                    <a:pt x="303592" y="1444451"/>
                  </a:lnTo>
                  <a:lnTo>
                    <a:pt x="301805" y="1447380"/>
                  </a:lnTo>
                  <a:lnTo>
                    <a:pt x="299968" y="1450259"/>
                  </a:lnTo>
                  <a:lnTo>
                    <a:pt x="296394" y="1456017"/>
                  </a:lnTo>
                  <a:lnTo>
                    <a:pt x="294607" y="1458945"/>
                  </a:lnTo>
                  <a:lnTo>
                    <a:pt x="292771" y="1461825"/>
                  </a:lnTo>
                  <a:lnTo>
                    <a:pt x="290984" y="1464704"/>
                  </a:lnTo>
                  <a:lnTo>
                    <a:pt x="289246" y="1467583"/>
                  </a:lnTo>
                  <a:lnTo>
                    <a:pt x="287459" y="1470511"/>
                  </a:lnTo>
                  <a:lnTo>
                    <a:pt x="283885" y="1476270"/>
                  </a:lnTo>
                  <a:lnTo>
                    <a:pt x="282148" y="1479149"/>
                  </a:lnTo>
                  <a:lnTo>
                    <a:pt x="280411" y="1482077"/>
                  </a:lnTo>
                  <a:lnTo>
                    <a:pt x="278624" y="1484956"/>
                  </a:lnTo>
                  <a:lnTo>
                    <a:pt x="271674" y="1496473"/>
                  </a:lnTo>
                  <a:lnTo>
                    <a:pt x="269937" y="1499401"/>
                  </a:lnTo>
                  <a:lnTo>
                    <a:pt x="268199" y="1502280"/>
                  </a:lnTo>
                  <a:lnTo>
                    <a:pt x="266512" y="1505160"/>
                  </a:lnTo>
                  <a:lnTo>
                    <a:pt x="264774" y="1508039"/>
                  </a:lnTo>
                  <a:lnTo>
                    <a:pt x="263087" y="1510918"/>
                  </a:lnTo>
                  <a:lnTo>
                    <a:pt x="261349" y="1513797"/>
                  </a:lnTo>
                  <a:lnTo>
                    <a:pt x="252911" y="1528192"/>
                  </a:lnTo>
                  <a:lnTo>
                    <a:pt x="251272" y="1531071"/>
                  </a:lnTo>
                  <a:lnTo>
                    <a:pt x="249585" y="1533950"/>
                  </a:lnTo>
                  <a:lnTo>
                    <a:pt x="247947" y="1536829"/>
                  </a:lnTo>
                  <a:lnTo>
                    <a:pt x="246259" y="1539708"/>
                  </a:lnTo>
                  <a:lnTo>
                    <a:pt x="242983" y="1545467"/>
                  </a:lnTo>
                  <a:lnTo>
                    <a:pt x="241295" y="1548346"/>
                  </a:lnTo>
                  <a:lnTo>
                    <a:pt x="239657" y="1551225"/>
                  </a:lnTo>
                  <a:lnTo>
                    <a:pt x="238069" y="1554104"/>
                  </a:lnTo>
                  <a:lnTo>
                    <a:pt x="233154" y="1562741"/>
                  </a:lnTo>
                  <a:lnTo>
                    <a:pt x="231566" y="1565570"/>
                  </a:lnTo>
                  <a:lnTo>
                    <a:pt x="229977" y="1568449"/>
                  </a:lnTo>
                  <a:lnTo>
                    <a:pt x="228339" y="1571329"/>
                  </a:lnTo>
                  <a:lnTo>
                    <a:pt x="225162" y="1577087"/>
                  </a:lnTo>
                  <a:lnTo>
                    <a:pt x="223574" y="1579916"/>
                  </a:lnTo>
                  <a:lnTo>
                    <a:pt x="220397" y="1585674"/>
                  </a:lnTo>
                  <a:lnTo>
                    <a:pt x="218858" y="1588553"/>
                  </a:lnTo>
                  <a:lnTo>
                    <a:pt x="217270" y="1591383"/>
                  </a:lnTo>
                  <a:lnTo>
                    <a:pt x="215731" y="1594262"/>
                  </a:lnTo>
                  <a:lnTo>
                    <a:pt x="214143" y="1597141"/>
                  </a:lnTo>
                  <a:lnTo>
                    <a:pt x="212604" y="1599970"/>
                  </a:lnTo>
                  <a:lnTo>
                    <a:pt x="211065" y="1602849"/>
                  </a:lnTo>
                  <a:lnTo>
                    <a:pt x="209526" y="1605679"/>
                  </a:lnTo>
                  <a:lnTo>
                    <a:pt x="206449" y="1611437"/>
                  </a:lnTo>
                  <a:lnTo>
                    <a:pt x="204910" y="1614266"/>
                  </a:lnTo>
                  <a:lnTo>
                    <a:pt x="203421" y="1617146"/>
                  </a:lnTo>
                  <a:lnTo>
                    <a:pt x="201882" y="1619975"/>
                  </a:lnTo>
                  <a:lnTo>
                    <a:pt x="200393" y="1622854"/>
                  </a:lnTo>
                  <a:lnTo>
                    <a:pt x="198854" y="1625683"/>
                  </a:lnTo>
                  <a:lnTo>
                    <a:pt x="197365" y="1628513"/>
                  </a:lnTo>
                  <a:lnTo>
                    <a:pt x="195875" y="1631392"/>
                  </a:lnTo>
                  <a:lnTo>
                    <a:pt x="194386" y="1634221"/>
                  </a:lnTo>
                  <a:lnTo>
                    <a:pt x="192897" y="1637100"/>
                  </a:lnTo>
                  <a:lnTo>
                    <a:pt x="191408" y="1639930"/>
                  </a:lnTo>
                  <a:lnTo>
                    <a:pt x="189968" y="1642759"/>
                  </a:lnTo>
                  <a:lnTo>
                    <a:pt x="188479" y="1645638"/>
                  </a:lnTo>
                  <a:lnTo>
                    <a:pt x="187040" y="1648468"/>
                  </a:lnTo>
                  <a:lnTo>
                    <a:pt x="185550" y="1651297"/>
                  </a:lnTo>
                  <a:lnTo>
                    <a:pt x="182671" y="1656956"/>
                  </a:lnTo>
                  <a:lnTo>
                    <a:pt x="181232" y="1659835"/>
                  </a:lnTo>
                  <a:lnTo>
                    <a:pt x="176913" y="1668324"/>
                  </a:lnTo>
                  <a:lnTo>
                    <a:pt x="175523" y="1671153"/>
                  </a:lnTo>
                  <a:lnTo>
                    <a:pt x="174084" y="1673982"/>
                  </a:lnTo>
                  <a:lnTo>
                    <a:pt x="171304" y="1679641"/>
                  </a:lnTo>
                  <a:lnTo>
                    <a:pt x="169865" y="1682471"/>
                  </a:lnTo>
                  <a:lnTo>
                    <a:pt x="165695" y="1690959"/>
                  </a:lnTo>
                  <a:lnTo>
                    <a:pt x="164355" y="1693788"/>
                  </a:lnTo>
                  <a:lnTo>
                    <a:pt x="162965" y="1696618"/>
                  </a:lnTo>
                  <a:lnTo>
                    <a:pt x="161625" y="1699398"/>
                  </a:lnTo>
                  <a:lnTo>
                    <a:pt x="160235" y="1702227"/>
                  </a:lnTo>
                  <a:lnTo>
                    <a:pt x="157554" y="1707886"/>
                  </a:lnTo>
                  <a:lnTo>
                    <a:pt x="156214" y="1710666"/>
                  </a:lnTo>
                  <a:lnTo>
                    <a:pt x="153533" y="1716325"/>
                  </a:lnTo>
                  <a:lnTo>
                    <a:pt x="152193" y="1719104"/>
                  </a:lnTo>
                  <a:lnTo>
                    <a:pt x="150853" y="1721934"/>
                  </a:lnTo>
                  <a:lnTo>
                    <a:pt x="149562" y="1724714"/>
                  </a:lnTo>
                  <a:lnTo>
                    <a:pt x="148222" y="1727543"/>
                  </a:lnTo>
                  <a:lnTo>
                    <a:pt x="146931" y="1730323"/>
                  </a:lnTo>
                  <a:lnTo>
                    <a:pt x="145641" y="1733152"/>
                  </a:lnTo>
                  <a:lnTo>
                    <a:pt x="144350" y="1735932"/>
                  </a:lnTo>
                  <a:lnTo>
                    <a:pt x="143060" y="1738762"/>
                  </a:lnTo>
                  <a:lnTo>
                    <a:pt x="140478" y="1744321"/>
                  </a:lnTo>
                  <a:lnTo>
                    <a:pt x="139188" y="1747151"/>
                  </a:lnTo>
                  <a:lnTo>
                    <a:pt x="137947" y="1749930"/>
                  </a:lnTo>
                  <a:lnTo>
                    <a:pt x="136656" y="1752710"/>
                  </a:lnTo>
                  <a:lnTo>
                    <a:pt x="134174" y="1758270"/>
                  </a:lnTo>
                  <a:lnTo>
                    <a:pt x="132933" y="1761099"/>
                  </a:lnTo>
                  <a:lnTo>
                    <a:pt x="127969" y="1772218"/>
                  </a:lnTo>
                  <a:lnTo>
                    <a:pt x="126778" y="1774998"/>
                  </a:lnTo>
                  <a:lnTo>
                    <a:pt x="125537" y="1777778"/>
                  </a:lnTo>
                  <a:lnTo>
                    <a:pt x="124346" y="1780558"/>
                  </a:lnTo>
                  <a:lnTo>
                    <a:pt x="123154" y="1783288"/>
                  </a:lnTo>
                  <a:lnTo>
                    <a:pt x="118389" y="1794407"/>
                  </a:lnTo>
                  <a:lnTo>
                    <a:pt x="117198" y="1797137"/>
                  </a:lnTo>
                  <a:lnTo>
                    <a:pt x="116056" y="1799917"/>
                  </a:lnTo>
                  <a:lnTo>
                    <a:pt x="114865" y="1802697"/>
                  </a:lnTo>
                  <a:lnTo>
                    <a:pt x="113723" y="1805427"/>
                  </a:lnTo>
                  <a:lnTo>
                    <a:pt x="112581" y="1808207"/>
                  </a:lnTo>
                  <a:lnTo>
                    <a:pt x="111440" y="1810937"/>
                  </a:lnTo>
                  <a:lnTo>
                    <a:pt x="110298" y="1813717"/>
                  </a:lnTo>
                  <a:lnTo>
                    <a:pt x="108014" y="1819177"/>
                  </a:lnTo>
                  <a:lnTo>
                    <a:pt x="106922" y="1821957"/>
                  </a:lnTo>
                  <a:lnTo>
                    <a:pt x="105781" y="1824687"/>
                  </a:lnTo>
                  <a:lnTo>
                    <a:pt x="104689" y="1827417"/>
                  </a:lnTo>
                  <a:lnTo>
                    <a:pt x="103547" y="1830197"/>
                  </a:lnTo>
                  <a:lnTo>
                    <a:pt x="99179" y="1841118"/>
                  </a:lnTo>
                  <a:lnTo>
                    <a:pt x="98136" y="1843848"/>
                  </a:lnTo>
                  <a:lnTo>
                    <a:pt x="95952" y="1849308"/>
                  </a:lnTo>
                  <a:lnTo>
                    <a:pt x="92825" y="1857498"/>
                  </a:lnTo>
                  <a:lnTo>
                    <a:pt x="91782" y="1860179"/>
                  </a:lnTo>
                  <a:lnTo>
                    <a:pt x="89698" y="1865639"/>
                  </a:lnTo>
                  <a:lnTo>
                    <a:pt x="88655" y="1868320"/>
                  </a:lnTo>
                  <a:lnTo>
                    <a:pt x="87662" y="1871050"/>
                  </a:lnTo>
                  <a:lnTo>
                    <a:pt x="86620" y="1873780"/>
                  </a:lnTo>
                  <a:lnTo>
                    <a:pt x="85627" y="1876461"/>
                  </a:lnTo>
                  <a:lnTo>
                    <a:pt x="84634" y="1879191"/>
                  </a:lnTo>
                  <a:lnTo>
                    <a:pt x="83592" y="1881871"/>
                  </a:lnTo>
                  <a:lnTo>
                    <a:pt x="82599" y="1884552"/>
                  </a:lnTo>
                  <a:lnTo>
                    <a:pt x="81656" y="1887282"/>
                  </a:lnTo>
                  <a:lnTo>
                    <a:pt x="79671" y="1892643"/>
                  </a:lnTo>
                  <a:lnTo>
                    <a:pt x="78727" y="1895373"/>
                  </a:lnTo>
                  <a:lnTo>
                    <a:pt x="77735" y="1898054"/>
                  </a:lnTo>
                  <a:lnTo>
                    <a:pt x="72076" y="1914137"/>
                  </a:lnTo>
                  <a:lnTo>
                    <a:pt x="71182" y="1916817"/>
                  </a:lnTo>
                  <a:lnTo>
                    <a:pt x="70239" y="1919448"/>
                  </a:lnTo>
                  <a:lnTo>
                    <a:pt x="69346" y="1922129"/>
                  </a:lnTo>
                  <a:lnTo>
                    <a:pt x="68403" y="1924809"/>
                  </a:lnTo>
                  <a:lnTo>
                    <a:pt x="67509" y="1927440"/>
                  </a:lnTo>
                  <a:lnTo>
                    <a:pt x="65722" y="1932801"/>
                  </a:lnTo>
                  <a:lnTo>
                    <a:pt x="64878" y="1935432"/>
                  </a:lnTo>
                  <a:lnTo>
                    <a:pt x="63985" y="1938113"/>
                  </a:lnTo>
                  <a:lnTo>
                    <a:pt x="63091" y="1940743"/>
                  </a:lnTo>
                  <a:lnTo>
                    <a:pt x="62247" y="1943374"/>
                  </a:lnTo>
                  <a:lnTo>
                    <a:pt x="61403" y="1946055"/>
                  </a:lnTo>
                  <a:lnTo>
                    <a:pt x="60510" y="1948686"/>
                  </a:lnTo>
                  <a:lnTo>
                    <a:pt x="58822" y="1953947"/>
                  </a:lnTo>
                  <a:lnTo>
                    <a:pt x="58028" y="1956578"/>
                  </a:lnTo>
                  <a:lnTo>
                    <a:pt x="56340" y="1961840"/>
                  </a:lnTo>
                  <a:lnTo>
                    <a:pt x="55546" y="1964471"/>
                  </a:lnTo>
                  <a:lnTo>
                    <a:pt x="54702" y="1967102"/>
                  </a:lnTo>
                  <a:lnTo>
                    <a:pt x="52319" y="1974994"/>
                  </a:lnTo>
                  <a:lnTo>
                    <a:pt x="51525" y="1977576"/>
                  </a:lnTo>
                  <a:lnTo>
                    <a:pt x="50731" y="1980207"/>
                  </a:lnTo>
                  <a:lnTo>
                    <a:pt x="49986" y="1982837"/>
                  </a:lnTo>
                  <a:lnTo>
                    <a:pt x="49192" y="1985419"/>
                  </a:lnTo>
                  <a:lnTo>
                    <a:pt x="48448" y="1988050"/>
                  </a:lnTo>
                  <a:lnTo>
                    <a:pt x="47653" y="1990631"/>
                  </a:lnTo>
                  <a:lnTo>
                    <a:pt x="46909" y="1993262"/>
                  </a:lnTo>
                  <a:lnTo>
                    <a:pt x="44675" y="2001005"/>
                  </a:lnTo>
                  <a:lnTo>
                    <a:pt x="43980" y="2003587"/>
                  </a:lnTo>
                  <a:lnTo>
                    <a:pt x="43236" y="2006217"/>
                  </a:lnTo>
                  <a:lnTo>
                    <a:pt x="42541" y="2008799"/>
                  </a:lnTo>
                  <a:lnTo>
                    <a:pt x="41796" y="2011380"/>
                  </a:lnTo>
                  <a:lnTo>
                    <a:pt x="41101" y="2013961"/>
                  </a:lnTo>
                  <a:lnTo>
                    <a:pt x="40406" y="2016493"/>
                  </a:lnTo>
                  <a:lnTo>
                    <a:pt x="38321" y="2024237"/>
                  </a:lnTo>
                  <a:lnTo>
                    <a:pt x="37676" y="2026768"/>
                  </a:lnTo>
                  <a:lnTo>
                    <a:pt x="36981" y="2029349"/>
                  </a:lnTo>
                  <a:lnTo>
                    <a:pt x="36336" y="2031931"/>
                  </a:lnTo>
                  <a:lnTo>
                    <a:pt x="35641" y="2034462"/>
                  </a:lnTo>
                  <a:lnTo>
                    <a:pt x="34995" y="2037043"/>
                  </a:lnTo>
                  <a:lnTo>
                    <a:pt x="33705" y="2042107"/>
                  </a:lnTo>
                  <a:lnTo>
                    <a:pt x="33109" y="2044638"/>
                  </a:lnTo>
                  <a:lnTo>
                    <a:pt x="32464" y="2047219"/>
                  </a:lnTo>
                  <a:lnTo>
                    <a:pt x="31819" y="2049751"/>
                  </a:lnTo>
                  <a:lnTo>
                    <a:pt x="30627" y="2054814"/>
                  </a:lnTo>
                  <a:lnTo>
                    <a:pt x="29982" y="2057346"/>
                  </a:lnTo>
                  <a:lnTo>
                    <a:pt x="28791" y="2062409"/>
                  </a:lnTo>
                  <a:lnTo>
                    <a:pt x="28195" y="2064891"/>
                  </a:lnTo>
                  <a:lnTo>
                    <a:pt x="27649" y="2067423"/>
                  </a:lnTo>
                  <a:lnTo>
                    <a:pt x="27053" y="2069954"/>
                  </a:lnTo>
                  <a:lnTo>
                    <a:pt x="26507" y="2072436"/>
                  </a:lnTo>
                  <a:lnTo>
                    <a:pt x="25912" y="2074968"/>
                  </a:lnTo>
                  <a:lnTo>
                    <a:pt x="25366" y="2077450"/>
                  </a:lnTo>
                  <a:lnTo>
                    <a:pt x="24819" y="2079981"/>
                  </a:lnTo>
                  <a:lnTo>
                    <a:pt x="23727" y="2084945"/>
                  </a:lnTo>
                  <a:lnTo>
                    <a:pt x="23181" y="2087477"/>
                  </a:lnTo>
                  <a:lnTo>
                    <a:pt x="22685" y="2089959"/>
                  </a:lnTo>
                  <a:lnTo>
                    <a:pt x="22139" y="2092441"/>
                  </a:lnTo>
                  <a:lnTo>
                    <a:pt x="19657" y="2104851"/>
                  </a:lnTo>
                  <a:lnTo>
                    <a:pt x="19161" y="2107283"/>
                  </a:lnTo>
                  <a:lnTo>
                    <a:pt x="18664" y="2109765"/>
                  </a:lnTo>
                  <a:lnTo>
                    <a:pt x="18218" y="2112247"/>
                  </a:lnTo>
                  <a:lnTo>
                    <a:pt x="17721" y="2114679"/>
                  </a:lnTo>
                  <a:lnTo>
                    <a:pt x="17274" y="2117161"/>
                  </a:lnTo>
                  <a:lnTo>
                    <a:pt x="16381" y="2122026"/>
                  </a:lnTo>
                  <a:lnTo>
                    <a:pt x="15934" y="2124508"/>
                  </a:lnTo>
                  <a:lnTo>
                    <a:pt x="15041" y="2129372"/>
                  </a:lnTo>
                  <a:lnTo>
                    <a:pt x="14643" y="2131805"/>
                  </a:lnTo>
                  <a:lnTo>
                    <a:pt x="14197" y="2134237"/>
                  </a:lnTo>
                  <a:lnTo>
                    <a:pt x="13005" y="2141534"/>
                  </a:lnTo>
                  <a:lnTo>
                    <a:pt x="12608" y="2143917"/>
                  </a:lnTo>
                  <a:lnTo>
                    <a:pt x="11814" y="2148781"/>
                  </a:lnTo>
                  <a:lnTo>
                    <a:pt x="11467" y="2151164"/>
                  </a:lnTo>
                  <a:lnTo>
                    <a:pt x="11069" y="2153596"/>
                  </a:lnTo>
                  <a:lnTo>
                    <a:pt x="10375" y="2158362"/>
                  </a:lnTo>
                  <a:lnTo>
                    <a:pt x="10027" y="2160794"/>
                  </a:lnTo>
                  <a:lnTo>
                    <a:pt x="8637" y="2170325"/>
                  </a:lnTo>
                  <a:lnTo>
                    <a:pt x="8042" y="2175090"/>
                  </a:lnTo>
                  <a:lnTo>
                    <a:pt x="7694" y="2177473"/>
                  </a:lnTo>
                  <a:lnTo>
                    <a:pt x="7396" y="2179806"/>
                  </a:lnTo>
                  <a:lnTo>
                    <a:pt x="6801" y="2184571"/>
                  </a:lnTo>
                  <a:lnTo>
                    <a:pt x="6552" y="2186904"/>
                  </a:lnTo>
                  <a:lnTo>
                    <a:pt x="6255" y="2189287"/>
                  </a:lnTo>
                  <a:lnTo>
                    <a:pt x="5957" y="2191620"/>
                  </a:lnTo>
                  <a:lnTo>
                    <a:pt x="5460" y="2196286"/>
                  </a:lnTo>
                  <a:lnTo>
                    <a:pt x="5212" y="2198669"/>
                  </a:lnTo>
                  <a:lnTo>
                    <a:pt x="4468" y="2205668"/>
                  </a:lnTo>
                  <a:lnTo>
                    <a:pt x="4219" y="2207951"/>
                  </a:lnTo>
                  <a:lnTo>
                    <a:pt x="4021" y="2210284"/>
                  </a:lnTo>
                  <a:lnTo>
                    <a:pt x="3773" y="2212617"/>
                  </a:lnTo>
                  <a:lnTo>
                    <a:pt x="3574" y="2214901"/>
                  </a:lnTo>
                  <a:lnTo>
                    <a:pt x="3177" y="2219567"/>
                  </a:lnTo>
                  <a:lnTo>
                    <a:pt x="2780" y="2224134"/>
                  </a:lnTo>
                  <a:lnTo>
                    <a:pt x="2631" y="2226467"/>
                  </a:lnTo>
                  <a:lnTo>
                    <a:pt x="2432" y="2228750"/>
                  </a:lnTo>
                  <a:lnTo>
                    <a:pt x="2283" y="2231033"/>
                  </a:lnTo>
                  <a:lnTo>
                    <a:pt x="2085" y="2233317"/>
                  </a:lnTo>
                  <a:lnTo>
                    <a:pt x="1638" y="2240167"/>
                  </a:lnTo>
                  <a:lnTo>
                    <a:pt x="1489" y="2242401"/>
                  </a:lnTo>
                  <a:lnTo>
                    <a:pt x="1390" y="2244684"/>
                  </a:lnTo>
                  <a:lnTo>
                    <a:pt x="1241" y="2246968"/>
                  </a:lnTo>
                  <a:lnTo>
                    <a:pt x="1142" y="2249201"/>
                  </a:lnTo>
                  <a:lnTo>
                    <a:pt x="993" y="2251485"/>
                  </a:lnTo>
                  <a:lnTo>
                    <a:pt x="596" y="2260420"/>
                  </a:lnTo>
                  <a:lnTo>
                    <a:pt x="546" y="2262703"/>
                  </a:lnTo>
                  <a:lnTo>
                    <a:pt x="447" y="2264937"/>
                  </a:lnTo>
                  <a:lnTo>
                    <a:pt x="397" y="2267121"/>
                  </a:lnTo>
                  <a:lnTo>
                    <a:pt x="298" y="2269355"/>
                  </a:lnTo>
                  <a:lnTo>
                    <a:pt x="199" y="2273822"/>
                  </a:lnTo>
                  <a:lnTo>
                    <a:pt x="149" y="2276007"/>
                  </a:lnTo>
                  <a:lnTo>
                    <a:pt x="99" y="2278240"/>
                  </a:lnTo>
                  <a:lnTo>
                    <a:pt x="50" y="2280424"/>
                  </a:lnTo>
                  <a:lnTo>
                    <a:pt x="50" y="2282609"/>
                  </a:lnTo>
                  <a:lnTo>
                    <a:pt x="0" y="2284842"/>
                  </a:lnTo>
                  <a:lnTo>
                    <a:pt x="0" y="2297947"/>
                  </a:lnTo>
                  <a:lnTo>
                    <a:pt x="50" y="2300082"/>
                  </a:lnTo>
                  <a:lnTo>
                    <a:pt x="50" y="2302266"/>
                  </a:lnTo>
                  <a:lnTo>
                    <a:pt x="99" y="2304400"/>
                  </a:lnTo>
                  <a:lnTo>
                    <a:pt x="99" y="2306584"/>
                  </a:lnTo>
                  <a:lnTo>
                    <a:pt x="149" y="2308719"/>
                  </a:lnTo>
                  <a:lnTo>
                    <a:pt x="199" y="2310903"/>
                  </a:lnTo>
                  <a:lnTo>
                    <a:pt x="298" y="2313037"/>
                  </a:lnTo>
                  <a:lnTo>
                    <a:pt x="397" y="2317306"/>
                  </a:lnTo>
                  <a:lnTo>
                    <a:pt x="496" y="2319441"/>
                  </a:lnTo>
                  <a:lnTo>
                    <a:pt x="546" y="2321575"/>
                  </a:lnTo>
                  <a:lnTo>
                    <a:pt x="645" y="2323710"/>
                  </a:lnTo>
                  <a:lnTo>
                    <a:pt x="745" y="2325795"/>
                  </a:lnTo>
                  <a:lnTo>
                    <a:pt x="943" y="2330064"/>
                  </a:lnTo>
                  <a:lnTo>
                    <a:pt x="1042" y="2332148"/>
                  </a:lnTo>
                  <a:lnTo>
                    <a:pt x="1191" y="2334233"/>
                  </a:lnTo>
                  <a:lnTo>
                    <a:pt x="1291" y="2336368"/>
                  </a:lnTo>
                  <a:lnTo>
                    <a:pt x="1440" y="2338453"/>
                  </a:lnTo>
                  <a:lnTo>
                    <a:pt x="1539" y="2340537"/>
                  </a:lnTo>
                  <a:lnTo>
                    <a:pt x="1986" y="2346792"/>
                  </a:lnTo>
                  <a:lnTo>
                    <a:pt x="2184" y="2348877"/>
                  </a:lnTo>
                  <a:lnTo>
                    <a:pt x="2333" y="2350912"/>
                  </a:lnTo>
                  <a:lnTo>
                    <a:pt x="2482" y="2352997"/>
                  </a:lnTo>
                  <a:lnTo>
                    <a:pt x="2681" y="2355032"/>
                  </a:lnTo>
                  <a:lnTo>
                    <a:pt x="2879" y="2357117"/>
                  </a:lnTo>
                  <a:lnTo>
                    <a:pt x="3078" y="2359152"/>
                  </a:lnTo>
                  <a:lnTo>
                    <a:pt x="3276" y="2361237"/>
                  </a:lnTo>
                  <a:lnTo>
                    <a:pt x="3872" y="2367343"/>
                  </a:lnTo>
                  <a:lnTo>
                    <a:pt x="4120" y="2369378"/>
                  </a:lnTo>
                  <a:lnTo>
                    <a:pt x="4319" y="2371413"/>
                  </a:lnTo>
                  <a:lnTo>
                    <a:pt x="4567" y="2373399"/>
                  </a:lnTo>
                  <a:lnTo>
                    <a:pt x="5063" y="2377469"/>
                  </a:lnTo>
                  <a:lnTo>
                    <a:pt x="5311" y="2379455"/>
                  </a:lnTo>
                  <a:lnTo>
                    <a:pt x="5560" y="2381490"/>
                  </a:lnTo>
                  <a:lnTo>
                    <a:pt x="5808" y="2383475"/>
                  </a:lnTo>
                  <a:lnTo>
                    <a:pt x="6106" y="2385461"/>
                  </a:lnTo>
                  <a:lnTo>
                    <a:pt x="6354" y="2387447"/>
                  </a:lnTo>
                  <a:lnTo>
                    <a:pt x="7843" y="2397374"/>
                  </a:lnTo>
                  <a:lnTo>
                    <a:pt x="8141" y="2399310"/>
                  </a:lnTo>
                  <a:lnTo>
                    <a:pt x="8439" y="2401296"/>
                  </a:lnTo>
                  <a:lnTo>
                    <a:pt x="9134" y="2405168"/>
                  </a:lnTo>
                  <a:lnTo>
                    <a:pt x="9431" y="2407153"/>
                  </a:lnTo>
                  <a:lnTo>
                    <a:pt x="10126" y="2411025"/>
                  </a:lnTo>
                  <a:lnTo>
                    <a:pt x="10523" y="2412961"/>
                  </a:lnTo>
                  <a:lnTo>
                    <a:pt x="10871" y="2414897"/>
                  </a:lnTo>
                  <a:lnTo>
                    <a:pt x="11218" y="2416783"/>
                  </a:lnTo>
                  <a:lnTo>
                    <a:pt x="11616" y="2418719"/>
                  </a:lnTo>
                  <a:lnTo>
                    <a:pt x="11963" y="2420655"/>
                  </a:lnTo>
                  <a:lnTo>
                    <a:pt x="12360" y="2422541"/>
                  </a:lnTo>
                  <a:lnTo>
                    <a:pt x="12757" y="2424477"/>
                  </a:lnTo>
                  <a:lnTo>
                    <a:pt x="13949" y="2430136"/>
                  </a:lnTo>
                  <a:lnTo>
                    <a:pt x="14395" y="2432023"/>
                  </a:lnTo>
                  <a:lnTo>
                    <a:pt x="14792" y="2433909"/>
                  </a:lnTo>
                  <a:lnTo>
                    <a:pt x="15239" y="2435795"/>
                  </a:lnTo>
                  <a:lnTo>
                    <a:pt x="15636" y="2437681"/>
                  </a:lnTo>
                  <a:lnTo>
                    <a:pt x="16083" y="2439568"/>
                  </a:lnTo>
                  <a:lnTo>
                    <a:pt x="16530" y="2441404"/>
                  </a:lnTo>
                  <a:lnTo>
                    <a:pt x="16977" y="2443291"/>
                  </a:lnTo>
                  <a:lnTo>
                    <a:pt x="17473" y="2445127"/>
                  </a:lnTo>
                  <a:lnTo>
                    <a:pt x="17920" y="2446964"/>
                  </a:lnTo>
                  <a:lnTo>
                    <a:pt x="18366" y="2448850"/>
                  </a:lnTo>
                  <a:lnTo>
                    <a:pt x="19856" y="2454360"/>
                  </a:lnTo>
                  <a:lnTo>
                    <a:pt x="20302" y="2456197"/>
                  </a:lnTo>
                  <a:lnTo>
                    <a:pt x="20848" y="2457984"/>
                  </a:lnTo>
                  <a:lnTo>
                    <a:pt x="21841" y="2461657"/>
                  </a:lnTo>
                  <a:lnTo>
                    <a:pt x="22338" y="2463444"/>
                  </a:lnTo>
                  <a:lnTo>
                    <a:pt x="22884" y="2465231"/>
                  </a:lnTo>
                  <a:lnTo>
                    <a:pt x="23430" y="2467068"/>
                  </a:lnTo>
                  <a:lnTo>
                    <a:pt x="23976" y="2468855"/>
                  </a:lnTo>
                  <a:lnTo>
                    <a:pt x="24472" y="2470642"/>
                  </a:lnTo>
                  <a:lnTo>
                    <a:pt x="25018" y="2472429"/>
                  </a:lnTo>
                  <a:lnTo>
                    <a:pt x="25614" y="2474216"/>
                  </a:lnTo>
                  <a:lnTo>
                    <a:pt x="26160" y="2475953"/>
                  </a:lnTo>
                  <a:lnTo>
                    <a:pt x="26706" y="2477740"/>
                  </a:lnTo>
                  <a:lnTo>
                    <a:pt x="27301" y="2479527"/>
                  </a:lnTo>
                  <a:lnTo>
                    <a:pt x="27847" y="2481265"/>
                  </a:lnTo>
                  <a:lnTo>
                    <a:pt x="28443" y="2483052"/>
                  </a:lnTo>
                  <a:lnTo>
                    <a:pt x="30826" y="2490001"/>
                  </a:lnTo>
                  <a:lnTo>
                    <a:pt x="31471" y="2491738"/>
                  </a:lnTo>
                  <a:lnTo>
                    <a:pt x="32067" y="2493476"/>
                  </a:lnTo>
                  <a:lnTo>
                    <a:pt x="32712" y="2495213"/>
                  </a:lnTo>
                  <a:lnTo>
                    <a:pt x="33357" y="2496901"/>
                  </a:lnTo>
                  <a:lnTo>
                    <a:pt x="33953" y="2498638"/>
                  </a:lnTo>
                  <a:lnTo>
                    <a:pt x="34598" y="2500326"/>
                  </a:lnTo>
                  <a:lnTo>
                    <a:pt x="35293" y="2502014"/>
                  </a:lnTo>
                  <a:lnTo>
                    <a:pt x="35939" y="2503751"/>
                  </a:lnTo>
                  <a:lnTo>
                    <a:pt x="37229" y="2507127"/>
                  </a:lnTo>
                  <a:lnTo>
                    <a:pt x="38619" y="2510502"/>
                  </a:lnTo>
                  <a:lnTo>
                    <a:pt x="39314" y="2512140"/>
                  </a:lnTo>
                  <a:lnTo>
                    <a:pt x="39959" y="2513828"/>
                  </a:lnTo>
                  <a:lnTo>
                    <a:pt x="40654" y="2515466"/>
                  </a:lnTo>
                  <a:lnTo>
                    <a:pt x="41399" y="2517154"/>
                  </a:lnTo>
                  <a:lnTo>
                    <a:pt x="42789" y="2520430"/>
                  </a:lnTo>
                  <a:lnTo>
                    <a:pt x="43533" y="2522068"/>
                  </a:lnTo>
                  <a:lnTo>
                    <a:pt x="44228" y="2523706"/>
                  </a:lnTo>
                  <a:lnTo>
                    <a:pt x="47207" y="2530258"/>
                  </a:lnTo>
                  <a:lnTo>
                    <a:pt x="47951" y="2531847"/>
                  </a:lnTo>
                  <a:lnTo>
                    <a:pt x="48745" y="2533435"/>
                  </a:lnTo>
                  <a:lnTo>
                    <a:pt x="49490" y="2535073"/>
                  </a:lnTo>
                  <a:lnTo>
                    <a:pt x="51079" y="2538250"/>
                  </a:lnTo>
                  <a:lnTo>
                    <a:pt x="51823" y="2539839"/>
                  </a:lnTo>
                  <a:lnTo>
                    <a:pt x="53412" y="2543016"/>
                  </a:lnTo>
                  <a:lnTo>
                    <a:pt x="54255" y="2544555"/>
                  </a:lnTo>
                  <a:lnTo>
                    <a:pt x="55844" y="2547731"/>
                  </a:lnTo>
                  <a:lnTo>
                    <a:pt x="57532" y="2550809"/>
                  </a:lnTo>
                  <a:lnTo>
                    <a:pt x="58326" y="2552348"/>
                  </a:lnTo>
                  <a:lnTo>
                    <a:pt x="60857" y="2556964"/>
                  </a:lnTo>
                  <a:lnTo>
                    <a:pt x="61751" y="2558503"/>
                  </a:lnTo>
                  <a:lnTo>
                    <a:pt x="62595" y="2560042"/>
                  </a:lnTo>
                  <a:lnTo>
                    <a:pt x="63439" y="2561531"/>
                  </a:lnTo>
                  <a:lnTo>
                    <a:pt x="64332" y="2563070"/>
                  </a:lnTo>
                  <a:lnTo>
                    <a:pt x="66119" y="2566048"/>
                  </a:lnTo>
                  <a:lnTo>
                    <a:pt x="66963" y="2567538"/>
                  </a:lnTo>
                  <a:lnTo>
                    <a:pt x="67906" y="2569027"/>
                  </a:lnTo>
                  <a:lnTo>
                    <a:pt x="70587" y="2573494"/>
                  </a:lnTo>
                  <a:lnTo>
                    <a:pt x="71530" y="2574983"/>
                  </a:lnTo>
                  <a:lnTo>
                    <a:pt x="72473" y="2576423"/>
                  </a:lnTo>
                  <a:lnTo>
                    <a:pt x="73366" y="2577912"/>
                  </a:lnTo>
                  <a:lnTo>
                    <a:pt x="76196" y="2582231"/>
                  </a:lnTo>
                  <a:lnTo>
                    <a:pt x="77189" y="2583670"/>
                  </a:lnTo>
                  <a:lnTo>
                    <a:pt x="79075" y="2586549"/>
                  </a:lnTo>
                  <a:lnTo>
                    <a:pt x="80068" y="2587939"/>
                  </a:lnTo>
                  <a:lnTo>
                    <a:pt x="81060" y="2589379"/>
                  </a:lnTo>
                  <a:lnTo>
                    <a:pt x="82053" y="2590769"/>
                  </a:lnTo>
                  <a:lnTo>
                    <a:pt x="82996" y="2592208"/>
                  </a:lnTo>
                  <a:lnTo>
                    <a:pt x="84039" y="2593598"/>
                  </a:lnTo>
                  <a:lnTo>
                    <a:pt x="87017" y="2597768"/>
                  </a:lnTo>
                  <a:lnTo>
                    <a:pt x="88060" y="2599158"/>
                  </a:lnTo>
                  <a:lnTo>
                    <a:pt x="89052" y="2600548"/>
                  </a:lnTo>
                  <a:lnTo>
                    <a:pt x="90095" y="2601888"/>
                  </a:lnTo>
                  <a:lnTo>
                    <a:pt x="91137" y="2603278"/>
                  </a:lnTo>
                  <a:lnTo>
                    <a:pt x="94264" y="2607298"/>
                  </a:lnTo>
                  <a:lnTo>
                    <a:pt x="95356" y="2608639"/>
                  </a:lnTo>
                  <a:lnTo>
                    <a:pt x="96399" y="2609979"/>
                  </a:lnTo>
                  <a:lnTo>
                    <a:pt x="97491" y="2611319"/>
                  </a:lnTo>
                  <a:lnTo>
                    <a:pt x="98533" y="2612660"/>
                  </a:lnTo>
                  <a:lnTo>
                    <a:pt x="99625" y="2614000"/>
                  </a:lnTo>
                  <a:lnTo>
                    <a:pt x="101810" y="2616581"/>
                  </a:lnTo>
                  <a:lnTo>
                    <a:pt x="102902" y="2617921"/>
                  </a:lnTo>
                  <a:lnTo>
                    <a:pt x="103994" y="2619212"/>
                  </a:lnTo>
                  <a:lnTo>
                    <a:pt x="105135" y="2620503"/>
                  </a:lnTo>
                  <a:lnTo>
                    <a:pt x="106227" y="2621793"/>
                  </a:lnTo>
                  <a:lnTo>
                    <a:pt x="107369" y="2623084"/>
                  </a:lnTo>
                  <a:lnTo>
                    <a:pt x="108461" y="2624374"/>
                  </a:lnTo>
                  <a:lnTo>
                    <a:pt x="109603" y="2625615"/>
                  </a:lnTo>
                  <a:lnTo>
                    <a:pt x="110745" y="2626906"/>
                  </a:lnTo>
                  <a:lnTo>
                    <a:pt x="113028" y="2629388"/>
                  </a:lnTo>
                  <a:lnTo>
                    <a:pt x="114170" y="2630679"/>
                  </a:lnTo>
                  <a:lnTo>
                    <a:pt x="115361" y="2631920"/>
                  </a:lnTo>
                  <a:lnTo>
                    <a:pt x="116503" y="2633161"/>
                  </a:lnTo>
                  <a:lnTo>
                    <a:pt x="117694" y="2634401"/>
                  </a:lnTo>
                  <a:lnTo>
                    <a:pt x="118885" y="2635593"/>
                  </a:lnTo>
                  <a:lnTo>
                    <a:pt x="120027" y="2636834"/>
                  </a:lnTo>
                  <a:lnTo>
                    <a:pt x="121218" y="2638075"/>
                  </a:lnTo>
                  <a:lnTo>
                    <a:pt x="123601" y="2640457"/>
                  </a:lnTo>
                  <a:lnTo>
                    <a:pt x="124842" y="2641649"/>
                  </a:lnTo>
                  <a:lnTo>
                    <a:pt x="126033" y="2642890"/>
                  </a:lnTo>
                  <a:lnTo>
                    <a:pt x="127274" y="2644081"/>
                  </a:lnTo>
                  <a:lnTo>
                    <a:pt x="128466" y="2645223"/>
                  </a:lnTo>
                  <a:lnTo>
                    <a:pt x="130948" y="2647606"/>
                  </a:lnTo>
                  <a:lnTo>
                    <a:pt x="132189" y="2648747"/>
                  </a:lnTo>
                  <a:lnTo>
                    <a:pt x="133430" y="2649939"/>
                  </a:lnTo>
                  <a:lnTo>
                    <a:pt x="137152" y="2653364"/>
                  </a:lnTo>
                  <a:lnTo>
                    <a:pt x="139734" y="2655647"/>
                  </a:lnTo>
                  <a:lnTo>
                    <a:pt x="140975" y="2656789"/>
                  </a:lnTo>
                  <a:lnTo>
                    <a:pt x="142265" y="2657930"/>
                  </a:lnTo>
                  <a:lnTo>
                    <a:pt x="144847" y="2660115"/>
                  </a:lnTo>
                  <a:lnTo>
                    <a:pt x="146137" y="2661256"/>
                  </a:lnTo>
                  <a:lnTo>
                    <a:pt x="147428" y="2662348"/>
                  </a:lnTo>
                  <a:lnTo>
                    <a:pt x="148768" y="2663440"/>
                  </a:lnTo>
                  <a:lnTo>
                    <a:pt x="150059" y="2664532"/>
                  </a:lnTo>
                  <a:lnTo>
                    <a:pt x="152739" y="2666717"/>
                  </a:lnTo>
                  <a:lnTo>
                    <a:pt x="154030" y="2667759"/>
                  </a:lnTo>
                  <a:lnTo>
                    <a:pt x="155370" y="2668851"/>
                  </a:lnTo>
                  <a:lnTo>
                    <a:pt x="158051" y="2670936"/>
                  </a:lnTo>
                  <a:lnTo>
                    <a:pt x="159440" y="2671978"/>
                  </a:lnTo>
                  <a:lnTo>
                    <a:pt x="160781" y="2673021"/>
                  </a:lnTo>
                  <a:lnTo>
                    <a:pt x="162171" y="2674063"/>
                  </a:lnTo>
                  <a:lnTo>
                    <a:pt x="163511" y="2675106"/>
                  </a:lnTo>
                  <a:lnTo>
                    <a:pt x="166291" y="2677190"/>
                  </a:lnTo>
                  <a:lnTo>
                    <a:pt x="169070" y="2679176"/>
                  </a:lnTo>
                  <a:lnTo>
                    <a:pt x="170460" y="2680218"/>
                  </a:lnTo>
                  <a:lnTo>
                    <a:pt x="173240" y="2682204"/>
                  </a:lnTo>
                  <a:lnTo>
                    <a:pt x="174680" y="2683197"/>
                  </a:lnTo>
                  <a:lnTo>
                    <a:pt x="176069" y="2684140"/>
                  </a:lnTo>
                  <a:lnTo>
                    <a:pt x="178949" y="2686126"/>
                  </a:lnTo>
                  <a:lnTo>
                    <a:pt x="180338" y="2687069"/>
                  </a:lnTo>
                  <a:lnTo>
                    <a:pt x="181778" y="2688012"/>
                  </a:lnTo>
                  <a:lnTo>
                    <a:pt x="183267" y="2689005"/>
                  </a:lnTo>
                  <a:lnTo>
                    <a:pt x="187586" y="2691834"/>
                  </a:lnTo>
                  <a:lnTo>
                    <a:pt x="189075" y="2692728"/>
                  </a:lnTo>
                  <a:lnTo>
                    <a:pt x="190564" y="2693671"/>
                  </a:lnTo>
                  <a:lnTo>
                    <a:pt x="192004" y="2694564"/>
                  </a:lnTo>
                  <a:lnTo>
                    <a:pt x="193493" y="2695507"/>
                  </a:lnTo>
                  <a:lnTo>
                    <a:pt x="199449" y="2699081"/>
                  </a:lnTo>
                  <a:lnTo>
                    <a:pt x="200988" y="2699975"/>
                  </a:lnTo>
                  <a:lnTo>
                    <a:pt x="202477" y="2700868"/>
                  </a:lnTo>
                  <a:lnTo>
                    <a:pt x="204016" y="2701712"/>
                  </a:lnTo>
                  <a:lnTo>
                    <a:pt x="205555" y="2702606"/>
                  </a:lnTo>
                  <a:lnTo>
                    <a:pt x="207044" y="2703450"/>
                  </a:lnTo>
                  <a:lnTo>
                    <a:pt x="208583" y="2704343"/>
                  </a:lnTo>
                  <a:lnTo>
                    <a:pt x="213199" y="2706875"/>
                  </a:lnTo>
                  <a:lnTo>
                    <a:pt x="214788" y="2707669"/>
                  </a:lnTo>
                  <a:lnTo>
                    <a:pt x="216327" y="2708513"/>
                  </a:lnTo>
                  <a:lnTo>
                    <a:pt x="217915" y="2709307"/>
                  </a:lnTo>
                  <a:lnTo>
                    <a:pt x="219454" y="2710151"/>
                  </a:lnTo>
                  <a:lnTo>
                    <a:pt x="230573" y="2715710"/>
                  </a:lnTo>
                  <a:lnTo>
                    <a:pt x="232211" y="2716455"/>
                  </a:lnTo>
                  <a:lnTo>
                    <a:pt x="233800" y="2717200"/>
                  </a:lnTo>
                  <a:lnTo>
                    <a:pt x="235438" y="2717994"/>
                  </a:lnTo>
                  <a:lnTo>
                    <a:pt x="240352" y="2720228"/>
                  </a:lnTo>
                  <a:lnTo>
                    <a:pt x="241990" y="2720923"/>
                  </a:lnTo>
                  <a:lnTo>
                    <a:pt x="245266" y="2722412"/>
                  </a:lnTo>
                  <a:lnTo>
                    <a:pt x="246904" y="2723107"/>
                  </a:lnTo>
                  <a:lnTo>
                    <a:pt x="248592" y="2723802"/>
                  </a:lnTo>
                  <a:lnTo>
                    <a:pt x="250230" y="2724497"/>
                  </a:lnTo>
                  <a:lnTo>
                    <a:pt x="251918" y="2725241"/>
                  </a:lnTo>
                  <a:lnTo>
                    <a:pt x="253606" y="2725887"/>
                  </a:lnTo>
                  <a:lnTo>
                    <a:pt x="258669" y="2727971"/>
                  </a:lnTo>
                  <a:lnTo>
                    <a:pt x="262044" y="2729262"/>
                  </a:lnTo>
                  <a:lnTo>
                    <a:pt x="263782" y="2729957"/>
                  </a:lnTo>
                  <a:lnTo>
                    <a:pt x="265469" y="2730602"/>
                  </a:lnTo>
                  <a:lnTo>
                    <a:pt x="267207" y="2731248"/>
                  </a:lnTo>
                  <a:lnTo>
                    <a:pt x="268894" y="2731893"/>
                  </a:lnTo>
                  <a:lnTo>
                    <a:pt x="270632" y="2732489"/>
                  </a:lnTo>
                  <a:lnTo>
                    <a:pt x="272369" y="2733134"/>
                  </a:lnTo>
                  <a:lnTo>
                    <a:pt x="274106" y="2733730"/>
                  </a:lnTo>
                  <a:lnTo>
                    <a:pt x="275844" y="2734375"/>
                  </a:lnTo>
                  <a:lnTo>
                    <a:pt x="279319" y="2735566"/>
                  </a:lnTo>
                  <a:lnTo>
                    <a:pt x="281106" y="2736162"/>
                  </a:lnTo>
                  <a:lnTo>
                    <a:pt x="282843" y="2736757"/>
                  </a:lnTo>
                  <a:lnTo>
                    <a:pt x="284630" y="2737353"/>
                  </a:lnTo>
                  <a:lnTo>
                    <a:pt x="286367" y="2737949"/>
                  </a:lnTo>
                  <a:lnTo>
                    <a:pt x="288154" y="2738495"/>
                  </a:lnTo>
                  <a:lnTo>
                    <a:pt x="289941" y="2739091"/>
                  </a:lnTo>
                  <a:lnTo>
                    <a:pt x="297089" y="2741275"/>
                  </a:lnTo>
                  <a:lnTo>
                    <a:pt x="298926" y="2741821"/>
                  </a:lnTo>
                  <a:lnTo>
                    <a:pt x="300713" y="2742367"/>
                  </a:lnTo>
                  <a:lnTo>
                    <a:pt x="302500" y="2742863"/>
                  </a:lnTo>
                  <a:lnTo>
                    <a:pt x="304337" y="2743409"/>
                  </a:lnTo>
                  <a:lnTo>
                    <a:pt x="308010" y="2744402"/>
                  </a:lnTo>
                  <a:lnTo>
                    <a:pt x="309846" y="2744948"/>
                  </a:lnTo>
                  <a:lnTo>
                    <a:pt x="311683" y="2745444"/>
                  </a:lnTo>
                  <a:lnTo>
                    <a:pt x="313520" y="2745891"/>
                  </a:lnTo>
                  <a:lnTo>
                    <a:pt x="317193" y="2746884"/>
                  </a:lnTo>
                  <a:lnTo>
                    <a:pt x="319030" y="2747331"/>
                  </a:lnTo>
                  <a:lnTo>
                    <a:pt x="320916" y="2747827"/>
                  </a:lnTo>
                  <a:lnTo>
                    <a:pt x="322802" y="2748274"/>
                  </a:lnTo>
                  <a:lnTo>
                    <a:pt x="324639" y="2748721"/>
                  </a:lnTo>
                  <a:lnTo>
                    <a:pt x="332184" y="2750508"/>
                  </a:lnTo>
                  <a:lnTo>
                    <a:pt x="334070" y="2750905"/>
                  </a:lnTo>
                  <a:lnTo>
                    <a:pt x="335957" y="2751351"/>
                  </a:lnTo>
                  <a:lnTo>
                    <a:pt x="337843" y="2751749"/>
                  </a:lnTo>
                  <a:lnTo>
                    <a:pt x="339779" y="2752146"/>
                  </a:lnTo>
                  <a:lnTo>
                    <a:pt x="341665" y="2752543"/>
                  </a:lnTo>
                  <a:lnTo>
                    <a:pt x="347473" y="2753734"/>
                  </a:lnTo>
                  <a:lnTo>
                    <a:pt x="349359" y="2754082"/>
                  </a:lnTo>
                  <a:lnTo>
                    <a:pt x="351295" y="2754479"/>
                  </a:lnTo>
                  <a:lnTo>
                    <a:pt x="353231" y="2754826"/>
                  </a:lnTo>
                  <a:lnTo>
                    <a:pt x="355217" y="2755174"/>
                  </a:lnTo>
                  <a:lnTo>
                    <a:pt x="359088" y="2755869"/>
                  </a:lnTo>
                  <a:lnTo>
                    <a:pt x="361074" y="2756216"/>
                  </a:lnTo>
                  <a:lnTo>
                    <a:pt x="363010" y="2756564"/>
                  </a:lnTo>
                  <a:lnTo>
                    <a:pt x="364995" y="2756861"/>
                  </a:lnTo>
                  <a:lnTo>
                    <a:pt x="366931" y="2757209"/>
                  </a:lnTo>
                  <a:lnTo>
                    <a:pt x="368917" y="2757507"/>
                  </a:lnTo>
                  <a:lnTo>
                    <a:pt x="370902" y="2757854"/>
                  </a:lnTo>
                  <a:lnTo>
                    <a:pt x="376859" y="2758748"/>
                  </a:lnTo>
                  <a:lnTo>
                    <a:pt x="378894" y="2758996"/>
                  </a:lnTo>
                  <a:lnTo>
                    <a:pt x="380880" y="2759294"/>
                  </a:lnTo>
                  <a:lnTo>
                    <a:pt x="382865" y="2759542"/>
                  </a:lnTo>
                  <a:lnTo>
                    <a:pt x="384901" y="2759840"/>
                  </a:lnTo>
                  <a:lnTo>
                    <a:pt x="386886" y="2760088"/>
                  </a:lnTo>
                  <a:lnTo>
                    <a:pt x="397062" y="2761329"/>
                  </a:lnTo>
                  <a:lnTo>
                    <a:pt x="399097" y="2761527"/>
                  </a:lnTo>
                  <a:lnTo>
                    <a:pt x="401133" y="2761776"/>
                  </a:lnTo>
                  <a:lnTo>
                    <a:pt x="403168" y="2761974"/>
                  </a:lnTo>
                  <a:lnTo>
                    <a:pt x="405253" y="2762173"/>
                  </a:lnTo>
                  <a:lnTo>
                    <a:pt x="407288" y="2762371"/>
                  </a:lnTo>
                  <a:lnTo>
                    <a:pt x="411457" y="2762768"/>
                  </a:lnTo>
                  <a:lnTo>
                    <a:pt x="413493" y="2762967"/>
                  </a:lnTo>
                  <a:lnTo>
                    <a:pt x="415578" y="2763116"/>
                  </a:lnTo>
                  <a:lnTo>
                    <a:pt x="417662" y="2763314"/>
                  </a:lnTo>
                  <a:lnTo>
                    <a:pt x="423917" y="2763761"/>
                  </a:lnTo>
                  <a:lnTo>
                    <a:pt x="426051" y="2763910"/>
                  </a:lnTo>
                  <a:lnTo>
                    <a:pt x="430221" y="2764208"/>
                  </a:lnTo>
                  <a:lnTo>
                    <a:pt x="432355" y="2764307"/>
                  </a:lnTo>
                  <a:lnTo>
                    <a:pt x="434440" y="2764456"/>
                  </a:lnTo>
                  <a:lnTo>
                    <a:pt x="449382" y="2765151"/>
                  </a:lnTo>
                  <a:lnTo>
                    <a:pt x="451516" y="2765201"/>
                  </a:lnTo>
                  <a:lnTo>
                    <a:pt x="453700" y="2765250"/>
                  </a:lnTo>
                  <a:lnTo>
                    <a:pt x="455835" y="2765350"/>
                  </a:lnTo>
                  <a:lnTo>
                    <a:pt x="458019" y="2765399"/>
                  </a:lnTo>
                  <a:lnTo>
                    <a:pt x="460153" y="2765449"/>
                  </a:lnTo>
                  <a:lnTo>
                    <a:pt x="462337" y="2765499"/>
                  </a:lnTo>
                  <a:lnTo>
                    <a:pt x="464522" y="2765499"/>
                  </a:lnTo>
                  <a:lnTo>
                    <a:pt x="466706" y="2765548"/>
                  </a:lnTo>
                  <a:lnTo>
                    <a:pt x="468840" y="2765598"/>
                  </a:lnTo>
                  <a:lnTo>
                    <a:pt x="484228" y="2765598"/>
                  </a:lnTo>
                  <a:lnTo>
                    <a:pt x="486462" y="2765548"/>
                  </a:lnTo>
                  <a:lnTo>
                    <a:pt x="488696" y="2765548"/>
                  </a:lnTo>
                  <a:lnTo>
                    <a:pt x="490880" y="2765499"/>
                  </a:lnTo>
                  <a:lnTo>
                    <a:pt x="502049" y="2765250"/>
                  </a:lnTo>
                  <a:lnTo>
                    <a:pt x="504282" y="2765151"/>
                  </a:lnTo>
                  <a:lnTo>
                    <a:pt x="506566" y="2765101"/>
                  </a:lnTo>
                  <a:lnTo>
                    <a:pt x="508800" y="2765002"/>
                  </a:lnTo>
                  <a:lnTo>
                    <a:pt x="511083" y="2764903"/>
                  </a:lnTo>
                  <a:lnTo>
                    <a:pt x="513317" y="2764804"/>
                  </a:lnTo>
                  <a:lnTo>
                    <a:pt x="515600" y="2764704"/>
                  </a:lnTo>
                  <a:lnTo>
                    <a:pt x="517834" y="2764605"/>
                  </a:lnTo>
                  <a:lnTo>
                    <a:pt x="520117" y="2764506"/>
                  </a:lnTo>
                  <a:lnTo>
                    <a:pt x="522401" y="2764357"/>
                  </a:lnTo>
                  <a:lnTo>
                    <a:pt x="524684" y="2764258"/>
                  </a:lnTo>
                  <a:lnTo>
                    <a:pt x="533818" y="2763662"/>
                  </a:lnTo>
                  <a:lnTo>
                    <a:pt x="536151" y="2763513"/>
                  </a:lnTo>
                  <a:lnTo>
                    <a:pt x="538434" y="2763364"/>
                  </a:lnTo>
                  <a:lnTo>
                    <a:pt x="540717" y="2763166"/>
                  </a:lnTo>
                  <a:lnTo>
                    <a:pt x="543050" y="2763017"/>
                  </a:lnTo>
                  <a:lnTo>
                    <a:pt x="545383" y="2762818"/>
                  </a:lnTo>
                  <a:lnTo>
                    <a:pt x="547667" y="2762669"/>
                  </a:lnTo>
                  <a:lnTo>
                    <a:pt x="554666" y="2762073"/>
                  </a:lnTo>
                  <a:lnTo>
                    <a:pt x="556999" y="2761825"/>
                  </a:lnTo>
                  <a:lnTo>
                    <a:pt x="559332" y="2761627"/>
                  </a:lnTo>
                  <a:lnTo>
                    <a:pt x="561665" y="2761379"/>
                  </a:lnTo>
                  <a:lnTo>
                    <a:pt x="563998" y="2761180"/>
                  </a:lnTo>
                  <a:lnTo>
                    <a:pt x="566331" y="2760932"/>
                  </a:lnTo>
                  <a:lnTo>
                    <a:pt x="568714" y="2760684"/>
                  </a:lnTo>
                  <a:lnTo>
                    <a:pt x="573380" y="2760187"/>
                  </a:lnTo>
                  <a:lnTo>
                    <a:pt x="578145" y="2759691"/>
                  </a:lnTo>
                  <a:lnTo>
                    <a:pt x="580478" y="2759393"/>
                  </a:lnTo>
                  <a:lnTo>
                    <a:pt x="582861" y="2759145"/>
                  </a:lnTo>
                  <a:lnTo>
                    <a:pt x="594774" y="2757656"/>
                  </a:lnTo>
                  <a:lnTo>
                    <a:pt x="597157" y="2757308"/>
                  </a:lnTo>
                  <a:lnTo>
                    <a:pt x="599589" y="2757010"/>
                  </a:lnTo>
                  <a:lnTo>
                    <a:pt x="601972" y="2756663"/>
                  </a:lnTo>
                  <a:lnTo>
                    <a:pt x="604355" y="2756365"/>
                  </a:lnTo>
                  <a:lnTo>
                    <a:pt x="606787" y="2756018"/>
                  </a:lnTo>
                  <a:lnTo>
                    <a:pt x="609170" y="2755670"/>
                  </a:lnTo>
                  <a:lnTo>
                    <a:pt x="614034" y="2754975"/>
                  </a:lnTo>
                  <a:lnTo>
                    <a:pt x="616417" y="2754628"/>
                  </a:lnTo>
                  <a:lnTo>
                    <a:pt x="618849" y="2754230"/>
                  </a:lnTo>
                  <a:lnTo>
                    <a:pt x="621281" y="2753883"/>
                  </a:lnTo>
                  <a:lnTo>
                    <a:pt x="631011" y="2752295"/>
                  </a:lnTo>
                  <a:lnTo>
                    <a:pt x="633493" y="2751897"/>
                  </a:lnTo>
                  <a:lnTo>
                    <a:pt x="638357" y="2751103"/>
                  </a:lnTo>
                  <a:lnTo>
                    <a:pt x="640839" y="2750656"/>
                  </a:lnTo>
                  <a:lnTo>
                    <a:pt x="643272" y="2750210"/>
                  </a:lnTo>
                  <a:lnTo>
                    <a:pt x="645753" y="2749813"/>
                  </a:lnTo>
                  <a:lnTo>
                    <a:pt x="648186" y="2749366"/>
                  </a:lnTo>
                  <a:lnTo>
                    <a:pt x="653150" y="2748472"/>
                  </a:lnTo>
                  <a:lnTo>
                    <a:pt x="655632" y="2747976"/>
                  </a:lnTo>
                  <a:lnTo>
                    <a:pt x="658114" y="2747529"/>
                  </a:lnTo>
                  <a:lnTo>
                    <a:pt x="660546" y="2747082"/>
                  </a:lnTo>
                  <a:lnTo>
                    <a:pt x="663077" y="2746586"/>
                  </a:lnTo>
                  <a:lnTo>
                    <a:pt x="665559" y="2746090"/>
                  </a:lnTo>
                  <a:lnTo>
                    <a:pt x="668041" y="2745643"/>
                  </a:lnTo>
                  <a:lnTo>
                    <a:pt x="673005" y="2744650"/>
                  </a:lnTo>
                  <a:lnTo>
                    <a:pt x="675537" y="2744104"/>
                  </a:lnTo>
                  <a:lnTo>
                    <a:pt x="680501" y="2743111"/>
                  </a:lnTo>
                  <a:lnTo>
                    <a:pt x="685564" y="2742019"/>
                  </a:lnTo>
                  <a:lnTo>
                    <a:pt x="688046" y="2741523"/>
                  </a:lnTo>
                  <a:lnTo>
                    <a:pt x="695641" y="2739885"/>
                  </a:lnTo>
                  <a:lnTo>
                    <a:pt x="698123" y="2739289"/>
                  </a:lnTo>
                  <a:lnTo>
                    <a:pt x="700654" y="2738743"/>
                  </a:lnTo>
                  <a:lnTo>
                    <a:pt x="703186" y="2738147"/>
                  </a:lnTo>
                  <a:lnTo>
                    <a:pt x="705767" y="2737601"/>
                  </a:lnTo>
                  <a:lnTo>
                    <a:pt x="713362" y="2735814"/>
                  </a:lnTo>
                  <a:lnTo>
                    <a:pt x="715943" y="2735219"/>
                  </a:lnTo>
                  <a:lnTo>
                    <a:pt x="718475" y="2734623"/>
                  </a:lnTo>
                  <a:lnTo>
                    <a:pt x="721006" y="2733978"/>
                  </a:lnTo>
                  <a:lnTo>
                    <a:pt x="723587" y="2733382"/>
                  </a:lnTo>
                  <a:lnTo>
                    <a:pt x="726119" y="2732737"/>
                  </a:lnTo>
                  <a:lnTo>
                    <a:pt x="728700" y="2732141"/>
                  </a:lnTo>
                  <a:lnTo>
                    <a:pt x="731281" y="2731496"/>
                  </a:lnTo>
                  <a:lnTo>
                    <a:pt x="733813" y="2730850"/>
                  </a:lnTo>
                  <a:lnTo>
                    <a:pt x="738975" y="2729560"/>
                  </a:lnTo>
                  <a:lnTo>
                    <a:pt x="741557" y="2728865"/>
                  </a:lnTo>
                  <a:lnTo>
                    <a:pt x="744138" y="2728220"/>
                  </a:lnTo>
                  <a:lnTo>
                    <a:pt x="746719" y="2727525"/>
                  </a:lnTo>
                  <a:lnTo>
                    <a:pt x="749300" y="2726879"/>
                  </a:lnTo>
                  <a:lnTo>
                    <a:pt x="751882" y="2726184"/>
                  </a:lnTo>
                  <a:lnTo>
                    <a:pt x="754512" y="2725489"/>
                  </a:lnTo>
                  <a:lnTo>
                    <a:pt x="762256" y="2723405"/>
                  </a:lnTo>
                  <a:lnTo>
                    <a:pt x="764887" y="2722660"/>
                  </a:lnTo>
                  <a:lnTo>
                    <a:pt x="767468" y="2721965"/>
                  </a:lnTo>
                  <a:lnTo>
                    <a:pt x="770099" y="2721220"/>
                  </a:lnTo>
                  <a:lnTo>
                    <a:pt x="772680" y="2720525"/>
                  </a:lnTo>
                  <a:lnTo>
                    <a:pt x="780573" y="2718292"/>
                  </a:lnTo>
                  <a:lnTo>
                    <a:pt x="783154" y="2717497"/>
                  </a:lnTo>
                  <a:lnTo>
                    <a:pt x="788416" y="2716008"/>
                  </a:lnTo>
                  <a:lnTo>
                    <a:pt x="791047" y="2715214"/>
                  </a:lnTo>
                  <a:lnTo>
                    <a:pt x="793678" y="2714469"/>
                  </a:lnTo>
                  <a:lnTo>
                    <a:pt x="798939" y="2712881"/>
                  </a:lnTo>
                  <a:lnTo>
                    <a:pt x="801620" y="2712087"/>
                  </a:lnTo>
                  <a:lnTo>
                    <a:pt x="804251" y="2711293"/>
                  </a:lnTo>
                  <a:lnTo>
                    <a:pt x="806882" y="2710449"/>
                  </a:lnTo>
                  <a:lnTo>
                    <a:pt x="809512" y="2709654"/>
                  </a:lnTo>
                  <a:lnTo>
                    <a:pt x="812193" y="2708860"/>
                  </a:lnTo>
                  <a:lnTo>
                    <a:pt x="814824" y="2708016"/>
                  </a:lnTo>
                  <a:lnTo>
                    <a:pt x="817504" y="2707173"/>
                  </a:lnTo>
                  <a:lnTo>
                    <a:pt x="820135" y="2706329"/>
                  </a:lnTo>
                  <a:lnTo>
                    <a:pt x="825496" y="2704641"/>
                  </a:lnTo>
                  <a:lnTo>
                    <a:pt x="828127" y="2703797"/>
                  </a:lnTo>
                  <a:lnTo>
                    <a:pt x="830808" y="2702953"/>
                  </a:lnTo>
                  <a:lnTo>
                    <a:pt x="833488" y="2702060"/>
                  </a:lnTo>
                  <a:lnTo>
                    <a:pt x="836169" y="2701216"/>
                  </a:lnTo>
                  <a:lnTo>
                    <a:pt x="838849" y="2700322"/>
                  </a:lnTo>
                  <a:lnTo>
                    <a:pt x="841480" y="2699429"/>
                  </a:lnTo>
                  <a:lnTo>
                    <a:pt x="844160" y="2698585"/>
                  </a:lnTo>
                  <a:lnTo>
                    <a:pt x="846841" y="2697691"/>
                  </a:lnTo>
                  <a:lnTo>
                    <a:pt x="849571" y="2696748"/>
                  </a:lnTo>
                  <a:lnTo>
                    <a:pt x="854932" y="2694961"/>
                  </a:lnTo>
                  <a:lnTo>
                    <a:pt x="857613" y="2694018"/>
                  </a:lnTo>
                  <a:lnTo>
                    <a:pt x="860293" y="2693125"/>
                  </a:lnTo>
                  <a:lnTo>
                    <a:pt x="863023" y="2692182"/>
                  </a:lnTo>
                  <a:lnTo>
                    <a:pt x="865704" y="2691238"/>
                  </a:lnTo>
                  <a:lnTo>
                    <a:pt x="868434" y="2690295"/>
                  </a:lnTo>
                  <a:lnTo>
                    <a:pt x="873795" y="2688409"/>
                  </a:lnTo>
                  <a:lnTo>
                    <a:pt x="876525" y="2687466"/>
                  </a:lnTo>
                  <a:lnTo>
                    <a:pt x="879255" y="2686473"/>
                  </a:lnTo>
                  <a:lnTo>
                    <a:pt x="881936" y="2685530"/>
                  </a:lnTo>
                  <a:lnTo>
                    <a:pt x="884666" y="2684537"/>
                  </a:lnTo>
                  <a:lnTo>
                    <a:pt x="887396" y="2683594"/>
                  </a:lnTo>
                  <a:lnTo>
                    <a:pt x="890126" y="2682601"/>
                  </a:lnTo>
                  <a:lnTo>
                    <a:pt x="892807" y="2681608"/>
                  </a:lnTo>
                  <a:lnTo>
                    <a:pt x="895537" y="2680616"/>
                  </a:lnTo>
                  <a:lnTo>
                    <a:pt x="898267" y="2679573"/>
                  </a:lnTo>
                  <a:lnTo>
                    <a:pt x="903727" y="2677588"/>
                  </a:lnTo>
                  <a:lnTo>
                    <a:pt x="906457" y="2676545"/>
                  </a:lnTo>
                  <a:lnTo>
                    <a:pt x="909187" y="2675552"/>
                  </a:lnTo>
                  <a:lnTo>
                    <a:pt x="911918" y="2674510"/>
                  </a:lnTo>
                  <a:lnTo>
                    <a:pt x="914697" y="2673468"/>
                  </a:lnTo>
                  <a:lnTo>
                    <a:pt x="922888" y="2670340"/>
                  </a:lnTo>
                  <a:lnTo>
                    <a:pt x="925668" y="2669248"/>
                  </a:lnTo>
                  <a:lnTo>
                    <a:pt x="928398" y="2668206"/>
                  </a:lnTo>
                  <a:lnTo>
                    <a:pt x="931128" y="2667114"/>
                  </a:lnTo>
                  <a:lnTo>
                    <a:pt x="933908" y="2666022"/>
                  </a:lnTo>
                  <a:lnTo>
                    <a:pt x="936638" y="2664979"/>
                  </a:lnTo>
                  <a:lnTo>
                    <a:pt x="942197" y="2662795"/>
                  </a:lnTo>
                  <a:lnTo>
                    <a:pt x="944928" y="2661703"/>
                  </a:lnTo>
                  <a:lnTo>
                    <a:pt x="947707" y="2660561"/>
                  </a:lnTo>
                  <a:lnTo>
                    <a:pt x="950487" y="2659469"/>
                  </a:lnTo>
                  <a:lnTo>
                    <a:pt x="953217" y="2658377"/>
                  </a:lnTo>
                  <a:lnTo>
                    <a:pt x="975456" y="2649244"/>
                  </a:lnTo>
                  <a:lnTo>
                    <a:pt x="978235" y="2648052"/>
                  </a:lnTo>
                  <a:lnTo>
                    <a:pt x="981015" y="2646911"/>
                  </a:lnTo>
                  <a:lnTo>
                    <a:pt x="989354" y="2643337"/>
                  </a:lnTo>
                  <a:lnTo>
                    <a:pt x="992184" y="2642145"/>
                  </a:lnTo>
                  <a:lnTo>
                    <a:pt x="997743" y="2639763"/>
                  </a:lnTo>
                  <a:lnTo>
                    <a:pt x="1000573" y="2638522"/>
                  </a:lnTo>
                  <a:lnTo>
                    <a:pt x="1003353" y="2637330"/>
                  </a:lnTo>
                  <a:lnTo>
                    <a:pt x="1006132" y="2636089"/>
                  </a:lnTo>
                  <a:lnTo>
                    <a:pt x="1008962" y="2634898"/>
                  </a:lnTo>
                  <a:lnTo>
                    <a:pt x="1011742" y="2633657"/>
                  </a:lnTo>
                  <a:lnTo>
                    <a:pt x="1017400" y="2631175"/>
                  </a:lnTo>
                  <a:lnTo>
                    <a:pt x="1020180" y="2629934"/>
                  </a:lnTo>
                  <a:lnTo>
                    <a:pt x="1023010" y="2628643"/>
                  </a:lnTo>
                  <a:lnTo>
                    <a:pt x="1025789" y="2627402"/>
                  </a:lnTo>
                  <a:lnTo>
                    <a:pt x="1028619" y="2626112"/>
                  </a:lnTo>
                  <a:lnTo>
                    <a:pt x="1031448" y="2624871"/>
                  </a:lnTo>
                  <a:lnTo>
                    <a:pt x="1037107" y="2622290"/>
                  </a:lnTo>
                  <a:lnTo>
                    <a:pt x="1039887" y="2620999"/>
                  </a:lnTo>
                  <a:lnTo>
                    <a:pt x="1051205" y="2615836"/>
                  </a:lnTo>
                  <a:lnTo>
                    <a:pt x="1054034" y="2614496"/>
                  </a:lnTo>
                  <a:lnTo>
                    <a:pt x="1056863" y="2613206"/>
                  </a:lnTo>
                  <a:lnTo>
                    <a:pt x="1071011" y="2606504"/>
                  </a:lnTo>
                  <a:lnTo>
                    <a:pt x="1073890" y="2605164"/>
                  </a:lnTo>
                  <a:lnTo>
                    <a:pt x="1076719" y="2603824"/>
                  </a:lnTo>
                  <a:lnTo>
                    <a:pt x="1079548" y="2602434"/>
                  </a:lnTo>
                  <a:lnTo>
                    <a:pt x="1082378" y="2601094"/>
                  </a:lnTo>
                  <a:lnTo>
                    <a:pt x="1085257" y="2599704"/>
                  </a:lnTo>
                  <a:lnTo>
                    <a:pt x="1090916" y="2596924"/>
                  </a:lnTo>
                  <a:lnTo>
                    <a:pt x="1093795" y="2595534"/>
                  </a:lnTo>
                  <a:lnTo>
                    <a:pt x="1096624" y="2594144"/>
                  </a:lnTo>
                  <a:lnTo>
                    <a:pt x="1099503" y="2592754"/>
                  </a:lnTo>
                  <a:lnTo>
                    <a:pt x="1102333" y="2591364"/>
                  </a:lnTo>
                  <a:lnTo>
                    <a:pt x="1105212" y="2589925"/>
                  </a:lnTo>
                  <a:lnTo>
                    <a:pt x="1108041" y="2588535"/>
                  </a:lnTo>
                  <a:lnTo>
                    <a:pt x="1110920" y="2587095"/>
                  </a:lnTo>
                  <a:lnTo>
                    <a:pt x="1113750" y="2585656"/>
                  </a:lnTo>
                  <a:lnTo>
                    <a:pt x="1116629" y="2584266"/>
                  </a:lnTo>
                  <a:lnTo>
                    <a:pt x="1119458" y="2582826"/>
                  </a:lnTo>
                  <a:lnTo>
                    <a:pt x="1122337" y="2581387"/>
                  </a:lnTo>
                  <a:lnTo>
                    <a:pt x="1125216" y="2579898"/>
                  </a:lnTo>
                  <a:lnTo>
                    <a:pt x="1128046" y="2578458"/>
                  </a:lnTo>
                  <a:lnTo>
                    <a:pt x="1130925" y="2577019"/>
                  </a:lnTo>
                  <a:lnTo>
                    <a:pt x="1133804" y="2575529"/>
                  </a:lnTo>
                  <a:lnTo>
                    <a:pt x="1136683" y="2574090"/>
                  </a:lnTo>
                  <a:lnTo>
                    <a:pt x="1139512" y="2572601"/>
                  </a:lnTo>
                  <a:lnTo>
                    <a:pt x="1153908" y="2565155"/>
                  </a:lnTo>
                  <a:lnTo>
                    <a:pt x="1156737" y="2563666"/>
                  </a:lnTo>
                  <a:lnTo>
                    <a:pt x="1159616" y="2562127"/>
                  </a:lnTo>
                  <a:lnTo>
                    <a:pt x="1162495" y="2560638"/>
                  </a:lnTo>
                  <a:lnTo>
                    <a:pt x="1165374" y="2559099"/>
                  </a:lnTo>
                  <a:lnTo>
                    <a:pt x="1168253" y="2557610"/>
                  </a:lnTo>
                  <a:lnTo>
                    <a:pt x="1179770" y="2551454"/>
                  </a:lnTo>
                  <a:lnTo>
                    <a:pt x="1182649" y="2549866"/>
                  </a:lnTo>
                  <a:lnTo>
                    <a:pt x="1185577" y="2548327"/>
                  </a:lnTo>
                  <a:lnTo>
                    <a:pt x="1188456" y="2546788"/>
                  </a:lnTo>
                  <a:lnTo>
                    <a:pt x="1194215" y="2543611"/>
                  </a:lnTo>
                  <a:lnTo>
                    <a:pt x="1197094" y="2542073"/>
                  </a:lnTo>
                  <a:lnTo>
                    <a:pt x="1199973" y="2540484"/>
                  </a:lnTo>
                  <a:lnTo>
                    <a:pt x="1202901" y="2538896"/>
                  </a:lnTo>
                  <a:lnTo>
                    <a:pt x="1208659" y="2535719"/>
                  </a:lnTo>
                  <a:lnTo>
                    <a:pt x="1211539" y="2534081"/>
                  </a:lnTo>
                  <a:lnTo>
                    <a:pt x="1214467" y="2532492"/>
                  </a:lnTo>
                  <a:lnTo>
                    <a:pt x="1217346" y="2530904"/>
                  </a:lnTo>
                  <a:lnTo>
                    <a:pt x="1223104" y="2527628"/>
                  </a:lnTo>
                  <a:lnTo>
                    <a:pt x="1226033" y="2525990"/>
                  </a:lnTo>
                  <a:lnTo>
                    <a:pt x="1228912" y="2524401"/>
                  </a:lnTo>
                  <a:lnTo>
                    <a:pt x="1231841" y="2522763"/>
                  </a:lnTo>
                  <a:lnTo>
                    <a:pt x="1234720" y="2521125"/>
                  </a:lnTo>
                  <a:lnTo>
                    <a:pt x="1237599" y="2519437"/>
                  </a:lnTo>
                  <a:lnTo>
                    <a:pt x="1240528" y="2517799"/>
                  </a:lnTo>
                  <a:lnTo>
                    <a:pt x="1243407" y="2516161"/>
                  </a:lnTo>
                  <a:lnTo>
                    <a:pt x="1246335" y="2514473"/>
                  </a:lnTo>
                  <a:lnTo>
                    <a:pt x="1249215" y="2512835"/>
                  </a:lnTo>
                  <a:lnTo>
                    <a:pt x="1252094" y="2511147"/>
                  </a:lnTo>
                  <a:lnTo>
                    <a:pt x="1255022" y="2509460"/>
                  </a:lnTo>
                  <a:lnTo>
                    <a:pt x="1257901" y="2507772"/>
                  </a:lnTo>
                  <a:lnTo>
                    <a:pt x="1260830" y="2506084"/>
                  </a:lnTo>
                  <a:lnTo>
                    <a:pt x="1263709" y="2504396"/>
                  </a:lnTo>
                  <a:lnTo>
                    <a:pt x="1266638" y="2502709"/>
                  </a:lnTo>
                  <a:lnTo>
                    <a:pt x="1269517" y="2501021"/>
                  </a:lnTo>
                  <a:lnTo>
                    <a:pt x="1272446" y="2499284"/>
                  </a:lnTo>
                  <a:lnTo>
                    <a:pt x="1275374" y="2497596"/>
                  </a:lnTo>
                  <a:lnTo>
                    <a:pt x="1278253" y="2495859"/>
                  </a:lnTo>
                  <a:lnTo>
                    <a:pt x="1281182" y="2494171"/>
                  </a:lnTo>
                  <a:lnTo>
                    <a:pt x="1284061" y="2492433"/>
                  </a:lnTo>
                  <a:lnTo>
                    <a:pt x="1286990" y="2490696"/>
                  </a:lnTo>
                  <a:lnTo>
                    <a:pt x="1289869" y="2488959"/>
                  </a:lnTo>
                  <a:lnTo>
                    <a:pt x="1295726" y="2485484"/>
                  </a:lnTo>
                  <a:lnTo>
                    <a:pt x="1298605" y="2483747"/>
                  </a:lnTo>
                  <a:lnTo>
                    <a:pt x="1301534" y="2481960"/>
                  </a:lnTo>
                  <a:lnTo>
                    <a:pt x="1304463" y="2480222"/>
                  </a:lnTo>
                  <a:lnTo>
                    <a:pt x="1307342" y="2478435"/>
                  </a:lnTo>
                  <a:lnTo>
                    <a:pt x="1310270" y="2476698"/>
                  </a:lnTo>
                  <a:lnTo>
                    <a:pt x="1313199" y="2474911"/>
                  </a:lnTo>
                  <a:lnTo>
                    <a:pt x="1316078" y="2473124"/>
                  </a:lnTo>
                  <a:lnTo>
                    <a:pt x="1321936" y="2469550"/>
                  </a:lnTo>
                  <a:lnTo>
                    <a:pt x="1324815" y="2467763"/>
                  </a:lnTo>
                  <a:lnTo>
                    <a:pt x="1327743" y="2465976"/>
                  </a:lnTo>
                  <a:lnTo>
                    <a:pt x="1330672" y="2464139"/>
                  </a:lnTo>
                  <a:lnTo>
                    <a:pt x="1333551" y="2462352"/>
                  </a:lnTo>
                  <a:lnTo>
                    <a:pt x="1336480" y="2460565"/>
                  </a:lnTo>
                  <a:lnTo>
                    <a:pt x="1342337" y="2456892"/>
                  </a:lnTo>
                  <a:lnTo>
                    <a:pt x="1345216" y="2455055"/>
                  </a:lnTo>
                  <a:lnTo>
                    <a:pt x="1348145" y="2453268"/>
                  </a:lnTo>
                  <a:lnTo>
                    <a:pt x="1354002" y="2449595"/>
                  </a:lnTo>
                  <a:lnTo>
                    <a:pt x="1356881" y="2447709"/>
                  </a:lnTo>
                  <a:lnTo>
                    <a:pt x="1362739" y="2444035"/>
                  </a:lnTo>
                  <a:lnTo>
                    <a:pt x="1365618" y="2442149"/>
                  </a:lnTo>
                  <a:lnTo>
                    <a:pt x="1368547" y="2440312"/>
                  </a:lnTo>
                  <a:lnTo>
                    <a:pt x="1374404" y="2436540"/>
                  </a:lnTo>
                  <a:lnTo>
                    <a:pt x="1377333" y="2434703"/>
                  </a:lnTo>
                  <a:lnTo>
                    <a:pt x="1380212" y="2432817"/>
                  </a:lnTo>
                  <a:lnTo>
                    <a:pt x="1383140" y="2430930"/>
                  </a:lnTo>
                  <a:lnTo>
                    <a:pt x="1386069" y="2428995"/>
                  </a:lnTo>
                  <a:lnTo>
                    <a:pt x="1388998" y="2427108"/>
                  </a:lnTo>
                  <a:lnTo>
                    <a:pt x="1391877" y="2425222"/>
                  </a:lnTo>
                  <a:lnTo>
                    <a:pt x="1394806" y="2423336"/>
                  </a:lnTo>
                  <a:lnTo>
                    <a:pt x="1397734" y="2421400"/>
                  </a:lnTo>
                  <a:lnTo>
                    <a:pt x="1400663" y="2419513"/>
                  </a:lnTo>
                  <a:lnTo>
                    <a:pt x="1403542" y="2417578"/>
                  </a:lnTo>
                  <a:lnTo>
                    <a:pt x="1412328" y="2411770"/>
                  </a:lnTo>
                  <a:lnTo>
                    <a:pt x="1415207" y="2409834"/>
                  </a:lnTo>
                  <a:lnTo>
                    <a:pt x="1423993" y="2404026"/>
                  </a:lnTo>
                  <a:lnTo>
                    <a:pt x="1426872" y="2402040"/>
                  </a:lnTo>
                  <a:lnTo>
                    <a:pt x="1429801" y="2400105"/>
                  </a:lnTo>
                  <a:lnTo>
                    <a:pt x="1432730" y="2398119"/>
                  </a:lnTo>
                  <a:lnTo>
                    <a:pt x="1435658" y="2396183"/>
                  </a:lnTo>
                  <a:lnTo>
                    <a:pt x="1438538" y="2394197"/>
                  </a:lnTo>
                  <a:lnTo>
                    <a:pt x="1447324" y="2388241"/>
                  </a:lnTo>
                  <a:lnTo>
                    <a:pt x="1450203" y="2386255"/>
                  </a:lnTo>
                  <a:lnTo>
                    <a:pt x="1456060" y="2382284"/>
                  </a:lnTo>
                  <a:lnTo>
                    <a:pt x="1458939" y="2380249"/>
                  </a:lnTo>
                  <a:lnTo>
                    <a:pt x="1461868" y="2378263"/>
                  </a:lnTo>
                  <a:lnTo>
                    <a:pt x="1464797" y="2376228"/>
                  </a:lnTo>
                  <a:lnTo>
                    <a:pt x="1467725" y="2374243"/>
                  </a:lnTo>
                  <a:lnTo>
                    <a:pt x="1470604" y="2372207"/>
                  </a:lnTo>
                  <a:lnTo>
                    <a:pt x="1476462" y="2368137"/>
                  </a:lnTo>
                  <a:lnTo>
                    <a:pt x="1479341" y="2366102"/>
                  </a:lnTo>
                  <a:lnTo>
                    <a:pt x="1482269" y="2364066"/>
                  </a:lnTo>
                  <a:lnTo>
                    <a:pt x="1485149" y="2362031"/>
                  </a:lnTo>
                  <a:lnTo>
                    <a:pt x="1488077" y="2359996"/>
                  </a:lnTo>
                  <a:lnTo>
                    <a:pt x="1491006" y="2357911"/>
                  </a:lnTo>
                  <a:lnTo>
                    <a:pt x="1493885" y="2355876"/>
                  </a:lnTo>
                  <a:lnTo>
                    <a:pt x="1496814" y="2353841"/>
                  </a:lnTo>
                  <a:lnTo>
                    <a:pt x="1499742" y="2351756"/>
                  </a:lnTo>
                  <a:lnTo>
                    <a:pt x="1502621" y="2349671"/>
                  </a:lnTo>
                  <a:lnTo>
                    <a:pt x="1505550" y="2347636"/>
                  </a:lnTo>
                  <a:lnTo>
                    <a:pt x="1508429" y="2345551"/>
                  </a:lnTo>
                  <a:lnTo>
                    <a:pt x="1511358" y="2343466"/>
                  </a:lnTo>
                  <a:lnTo>
                    <a:pt x="1514237" y="2341381"/>
                  </a:lnTo>
                  <a:lnTo>
                    <a:pt x="1517166" y="2339297"/>
                  </a:lnTo>
                  <a:lnTo>
                    <a:pt x="1520045" y="2337212"/>
                  </a:lnTo>
                  <a:lnTo>
                    <a:pt x="1522973" y="2335077"/>
                  </a:lnTo>
                  <a:lnTo>
                    <a:pt x="1525853" y="2332992"/>
                  </a:lnTo>
                  <a:lnTo>
                    <a:pt x="1528781" y="2330858"/>
                  </a:lnTo>
                  <a:lnTo>
                    <a:pt x="1531660" y="2328773"/>
                  </a:lnTo>
                  <a:lnTo>
                    <a:pt x="1534589" y="2326639"/>
                  </a:lnTo>
                  <a:lnTo>
                    <a:pt x="1537468" y="2324554"/>
                  </a:lnTo>
                  <a:lnTo>
                    <a:pt x="1540397" y="2322419"/>
                  </a:lnTo>
                  <a:lnTo>
                    <a:pt x="1543276" y="2320285"/>
                  </a:lnTo>
                  <a:lnTo>
                    <a:pt x="1546204" y="2318150"/>
                  </a:lnTo>
                  <a:lnTo>
                    <a:pt x="1551963" y="2313881"/>
                  </a:lnTo>
                  <a:lnTo>
                    <a:pt x="1554891" y="2311747"/>
                  </a:lnTo>
                  <a:lnTo>
                    <a:pt x="1557770" y="2309612"/>
                  </a:lnTo>
                  <a:lnTo>
                    <a:pt x="1560649" y="2307428"/>
                  </a:lnTo>
                  <a:lnTo>
                    <a:pt x="1563578" y="2305294"/>
                  </a:lnTo>
                  <a:lnTo>
                    <a:pt x="1566457" y="2303110"/>
                  </a:lnTo>
                  <a:lnTo>
                    <a:pt x="1569336" y="2300975"/>
                  </a:lnTo>
                  <a:lnTo>
                    <a:pt x="1572265" y="2298791"/>
                  </a:lnTo>
                  <a:lnTo>
                    <a:pt x="1578023" y="2294423"/>
                  </a:lnTo>
                  <a:lnTo>
                    <a:pt x="1580902" y="2292288"/>
                  </a:lnTo>
                  <a:lnTo>
                    <a:pt x="1583831" y="2290104"/>
                  </a:lnTo>
                  <a:lnTo>
                    <a:pt x="1586710" y="2287920"/>
                  </a:lnTo>
                  <a:lnTo>
                    <a:pt x="1589589" y="2285686"/>
                  </a:lnTo>
                  <a:lnTo>
                    <a:pt x="1595347" y="2281318"/>
                  </a:lnTo>
                  <a:lnTo>
                    <a:pt x="1598276" y="2279084"/>
                  </a:lnTo>
                  <a:lnTo>
                    <a:pt x="1601155" y="2276900"/>
                  </a:lnTo>
                  <a:lnTo>
                    <a:pt x="1604034" y="2274666"/>
                  </a:lnTo>
                  <a:lnTo>
                    <a:pt x="1606913" y="2272482"/>
                  </a:lnTo>
                  <a:lnTo>
                    <a:pt x="1632825" y="2252378"/>
                  </a:lnTo>
                  <a:lnTo>
                    <a:pt x="1635654" y="2250095"/>
                  </a:lnTo>
                  <a:lnTo>
                    <a:pt x="1638533" y="2247861"/>
                  </a:lnTo>
                  <a:lnTo>
                    <a:pt x="1641412" y="2245578"/>
                  </a:lnTo>
                  <a:lnTo>
                    <a:pt x="1644291" y="2243344"/>
                  </a:lnTo>
                  <a:lnTo>
                    <a:pt x="1650049" y="2238777"/>
                  </a:lnTo>
                  <a:lnTo>
                    <a:pt x="1652879" y="2236494"/>
                  </a:lnTo>
                  <a:lnTo>
                    <a:pt x="1658637" y="2231927"/>
                  </a:lnTo>
                  <a:lnTo>
                    <a:pt x="1661466" y="2229644"/>
                  </a:lnTo>
                  <a:lnTo>
                    <a:pt x="1667224" y="2225077"/>
                  </a:lnTo>
                  <a:lnTo>
                    <a:pt x="1670054" y="2222744"/>
                  </a:lnTo>
                  <a:lnTo>
                    <a:pt x="1672933" y="2220460"/>
                  </a:lnTo>
                  <a:lnTo>
                    <a:pt x="1675762" y="2218177"/>
                  </a:lnTo>
                  <a:lnTo>
                    <a:pt x="1678641" y="2215844"/>
                  </a:lnTo>
                  <a:lnTo>
                    <a:pt x="1681471" y="2213511"/>
                  </a:lnTo>
                  <a:lnTo>
                    <a:pt x="1684350" y="2211227"/>
                  </a:lnTo>
                  <a:lnTo>
                    <a:pt x="1687179" y="2208894"/>
                  </a:lnTo>
                  <a:lnTo>
                    <a:pt x="1690058" y="2206561"/>
                  </a:lnTo>
                  <a:lnTo>
                    <a:pt x="1695717" y="2201895"/>
                  </a:lnTo>
                  <a:lnTo>
                    <a:pt x="1698596" y="2199562"/>
                  </a:lnTo>
                  <a:lnTo>
                    <a:pt x="1704255" y="2194896"/>
                  </a:lnTo>
                  <a:lnTo>
                    <a:pt x="1707134" y="2192563"/>
                  </a:lnTo>
                  <a:lnTo>
                    <a:pt x="1709963" y="2190180"/>
                  </a:lnTo>
                  <a:lnTo>
                    <a:pt x="1715622" y="2185514"/>
                  </a:lnTo>
                  <a:lnTo>
                    <a:pt x="1718452" y="2183132"/>
                  </a:lnTo>
                  <a:lnTo>
                    <a:pt x="1721331" y="2180749"/>
                  </a:lnTo>
                  <a:lnTo>
                    <a:pt x="1724160" y="2178416"/>
                  </a:lnTo>
                  <a:lnTo>
                    <a:pt x="1743966" y="2161737"/>
                  </a:lnTo>
                  <a:lnTo>
                    <a:pt x="1746746" y="2159354"/>
                  </a:lnTo>
                  <a:lnTo>
                    <a:pt x="1749575" y="2156922"/>
                  </a:lnTo>
                  <a:lnTo>
                    <a:pt x="1755234" y="2152157"/>
                  </a:lnTo>
                  <a:lnTo>
                    <a:pt x="1758014" y="2149724"/>
                  </a:lnTo>
                  <a:lnTo>
                    <a:pt x="1760843" y="2147292"/>
                  </a:lnTo>
                  <a:lnTo>
                    <a:pt x="1763673" y="2144909"/>
                  </a:lnTo>
                  <a:lnTo>
                    <a:pt x="1766453" y="2142477"/>
                  </a:lnTo>
                  <a:lnTo>
                    <a:pt x="1772111" y="2137612"/>
                  </a:lnTo>
                  <a:lnTo>
                    <a:pt x="1774891" y="2135230"/>
                  </a:lnTo>
                  <a:lnTo>
                    <a:pt x="1777721" y="2132797"/>
                  </a:lnTo>
                  <a:lnTo>
                    <a:pt x="1780500" y="2130365"/>
                  </a:lnTo>
                  <a:lnTo>
                    <a:pt x="1783280" y="2127883"/>
                  </a:lnTo>
                  <a:lnTo>
                    <a:pt x="1786110" y="2125451"/>
                  </a:lnTo>
                  <a:lnTo>
                    <a:pt x="1788889" y="2123019"/>
                  </a:lnTo>
                  <a:lnTo>
                    <a:pt x="1791719" y="2120586"/>
                  </a:lnTo>
                  <a:lnTo>
                    <a:pt x="1794499" y="2118104"/>
                  </a:lnTo>
                  <a:lnTo>
                    <a:pt x="1797278" y="2115672"/>
                  </a:lnTo>
                  <a:lnTo>
                    <a:pt x="1800058" y="2113190"/>
                  </a:lnTo>
                  <a:lnTo>
                    <a:pt x="1802838" y="2110758"/>
                  </a:lnTo>
                  <a:lnTo>
                    <a:pt x="1805667" y="2108276"/>
                  </a:lnTo>
                  <a:lnTo>
                    <a:pt x="1808447" y="2105794"/>
                  </a:lnTo>
                  <a:lnTo>
                    <a:pt x="1811227" y="2103361"/>
                  </a:lnTo>
                  <a:lnTo>
                    <a:pt x="1825126" y="2090952"/>
                  </a:lnTo>
                  <a:lnTo>
                    <a:pt x="1827856" y="2088470"/>
                  </a:lnTo>
                  <a:lnTo>
                    <a:pt x="1830636" y="2085988"/>
                  </a:lnTo>
                  <a:lnTo>
                    <a:pt x="1833416" y="2083456"/>
                  </a:lnTo>
                  <a:lnTo>
                    <a:pt x="1836195" y="2080974"/>
                  </a:lnTo>
                  <a:lnTo>
                    <a:pt x="1838926" y="2078492"/>
                  </a:lnTo>
                  <a:lnTo>
                    <a:pt x="1841705" y="2075961"/>
                  </a:lnTo>
                  <a:lnTo>
                    <a:pt x="1844485" y="2073479"/>
                  </a:lnTo>
                  <a:lnTo>
                    <a:pt x="1847215" y="2070947"/>
                  </a:lnTo>
                  <a:lnTo>
                    <a:pt x="1849995" y="2068415"/>
                  </a:lnTo>
                  <a:lnTo>
                    <a:pt x="1852725" y="2065933"/>
                  </a:lnTo>
                  <a:lnTo>
                    <a:pt x="1855505" y="2063402"/>
                  </a:lnTo>
                  <a:lnTo>
                    <a:pt x="1860965" y="2058339"/>
                  </a:lnTo>
                  <a:lnTo>
                    <a:pt x="1863745" y="2055807"/>
                  </a:lnTo>
                  <a:lnTo>
                    <a:pt x="1869205" y="2050744"/>
                  </a:lnTo>
                  <a:lnTo>
                    <a:pt x="1871985" y="2048212"/>
                  </a:lnTo>
                  <a:lnTo>
                    <a:pt x="1877445" y="2043149"/>
                  </a:lnTo>
                  <a:lnTo>
                    <a:pt x="1880176" y="2040568"/>
                  </a:lnTo>
                  <a:lnTo>
                    <a:pt x="1885636" y="2035505"/>
                  </a:lnTo>
                  <a:lnTo>
                    <a:pt x="1888366" y="2032923"/>
                  </a:lnTo>
                  <a:lnTo>
                    <a:pt x="1891096" y="2030392"/>
                  </a:lnTo>
                  <a:lnTo>
                    <a:pt x="1893826" y="2027811"/>
                  </a:lnTo>
                  <a:lnTo>
                    <a:pt x="1896507" y="2025229"/>
                  </a:lnTo>
                  <a:lnTo>
                    <a:pt x="1899237" y="2022698"/>
                  </a:lnTo>
                  <a:lnTo>
                    <a:pt x="1904697" y="2017535"/>
                  </a:lnTo>
                  <a:lnTo>
                    <a:pt x="1907378" y="2014954"/>
                  </a:lnTo>
                  <a:lnTo>
                    <a:pt x="1910108" y="2012373"/>
                  </a:lnTo>
                  <a:lnTo>
                    <a:pt x="1912788" y="2009792"/>
                  </a:lnTo>
                  <a:lnTo>
                    <a:pt x="1915518" y="2007210"/>
                  </a:lnTo>
                  <a:lnTo>
                    <a:pt x="1918199" y="2004629"/>
                  </a:lnTo>
                  <a:lnTo>
                    <a:pt x="1920929" y="2002048"/>
                  </a:lnTo>
                  <a:lnTo>
                    <a:pt x="1926290" y="1996885"/>
                  </a:lnTo>
                  <a:lnTo>
                    <a:pt x="1929020" y="1994254"/>
                  </a:lnTo>
                  <a:lnTo>
                    <a:pt x="1934381" y="1989092"/>
                  </a:lnTo>
                  <a:lnTo>
                    <a:pt x="1937062" y="1986461"/>
                  </a:lnTo>
                  <a:lnTo>
                    <a:pt x="1939742" y="1983880"/>
                  </a:lnTo>
                  <a:lnTo>
                    <a:pt x="1945103" y="1978618"/>
                  </a:lnTo>
                  <a:lnTo>
                    <a:pt x="1947784" y="1976037"/>
                  </a:lnTo>
                  <a:lnTo>
                    <a:pt x="1953145" y="1970775"/>
                  </a:lnTo>
                  <a:lnTo>
                    <a:pt x="1955776" y="1968144"/>
                  </a:lnTo>
                  <a:lnTo>
                    <a:pt x="1958456" y="1965563"/>
                  </a:lnTo>
                  <a:lnTo>
                    <a:pt x="1961137" y="1962932"/>
                  </a:lnTo>
                  <a:lnTo>
                    <a:pt x="1963768" y="1960301"/>
                  </a:lnTo>
                  <a:lnTo>
                    <a:pt x="1969129" y="1955039"/>
                  </a:lnTo>
                  <a:lnTo>
                    <a:pt x="1971759" y="1952359"/>
                  </a:lnTo>
                  <a:lnTo>
                    <a:pt x="1974390" y="1949728"/>
                  </a:lnTo>
                  <a:lnTo>
                    <a:pt x="1977071" y="1947097"/>
                  </a:lnTo>
                  <a:lnTo>
                    <a:pt x="1979702" y="1944466"/>
                  </a:lnTo>
                  <a:lnTo>
                    <a:pt x="1982333" y="1941786"/>
                  </a:lnTo>
                  <a:lnTo>
                    <a:pt x="1985013" y="1939155"/>
                  </a:lnTo>
                  <a:lnTo>
                    <a:pt x="1987644" y="1936474"/>
                  </a:lnTo>
                  <a:lnTo>
                    <a:pt x="1990275" y="1933844"/>
                  </a:lnTo>
                  <a:lnTo>
                    <a:pt x="1992906" y="1931163"/>
                  </a:lnTo>
                  <a:lnTo>
                    <a:pt x="1995536" y="1928532"/>
                  </a:lnTo>
                  <a:lnTo>
                    <a:pt x="1998167" y="1925852"/>
                  </a:lnTo>
                  <a:lnTo>
                    <a:pt x="2000798" y="1923221"/>
                  </a:lnTo>
                  <a:lnTo>
                    <a:pt x="2003429" y="1920540"/>
                  </a:lnTo>
                  <a:lnTo>
                    <a:pt x="2006010" y="1917860"/>
                  </a:lnTo>
                  <a:lnTo>
                    <a:pt x="2013903" y="1909818"/>
                  </a:lnTo>
                  <a:lnTo>
                    <a:pt x="2016484" y="1907138"/>
                  </a:lnTo>
                  <a:lnTo>
                    <a:pt x="2019115" y="1904457"/>
                  </a:lnTo>
                  <a:lnTo>
                    <a:pt x="2024277" y="1899096"/>
                  </a:lnTo>
                  <a:lnTo>
                    <a:pt x="2026908" y="1896416"/>
                  </a:lnTo>
                  <a:lnTo>
                    <a:pt x="2032071" y="1891055"/>
                  </a:lnTo>
                  <a:lnTo>
                    <a:pt x="2034702" y="1888324"/>
                  </a:lnTo>
                  <a:lnTo>
                    <a:pt x="2039864" y="1882963"/>
                  </a:lnTo>
                  <a:lnTo>
                    <a:pt x="2042445" y="1880233"/>
                  </a:lnTo>
                  <a:lnTo>
                    <a:pt x="2045027" y="1877553"/>
                  </a:lnTo>
                  <a:lnTo>
                    <a:pt x="2047608" y="1874823"/>
                  </a:lnTo>
                  <a:lnTo>
                    <a:pt x="2050139" y="1872142"/>
                  </a:lnTo>
                  <a:lnTo>
                    <a:pt x="2052721" y="1869412"/>
                  </a:lnTo>
                  <a:lnTo>
                    <a:pt x="2055302" y="1866731"/>
                  </a:lnTo>
                  <a:lnTo>
                    <a:pt x="2057883" y="1864001"/>
                  </a:lnTo>
                  <a:lnTo>
                    <a:pt x="2060415" y="1861271"/>
                  </a:lnTo>
                  <a:lnTo>
                    <a:pt x="2062996" y="1858541"/>
                  </a:lnTo>
                  <a:lnTo>
                    <a:pt x="2065527" y="1855860"/>
                  </a:lnTo>
                  <a:lnTo>
                    <a:pt x="2068109" y="1853130"/>
                  </a:lnTo>
                  <a:lnTo>
                    <a:pt x="2073172" y="1847670"/>
                  </a:lnTo>
                  <a:lnTo>
                    <a:pt x="2075753" y="1844940"/>
                  </a:lnTo>
                  <a:lnTo>
                    <a:pt x="2088411" y="1831289"/>
                  </a:lnTo>
                  <a:lnTo>
                    <a:pt x="2090943" y="1828509"/>
                  </a:lnTo>
                  <a:lnTo>
                    <a:pt x="2093474" y="1825779"/>
                  </a:lnTo>
                  <a:lnTo>
                    <a:pt x="2095956" y="1823049"/>
                  </a:lnTo>
                  <a:lnTo>
                    <a:pt x="2098488" y="1820269"/>
                  </a:lnTo>
                  <a:lnTo>
                    <a:pt x="2101019" y="1817539"/>
                  </a:lnTo>
                  <a:lnTo>
                    <a:pt x="2103501" y="1814809"/>
                  </a:lnTo>
                  <a:lnTo>
                    <a:pt x="2106033" y="1812029"/>
                  </a:lnTo>
                  <a:lnTo>
                    <a:pt x="2108515" y="1809299"/>
                  </a:lnTo>
                  <a:lnTo>
                    <a:pt x="2111046" y="1806519"/>
                  </a:lnTo>
                  <a:lnTo>
                    <a:pt x="2113528" y="1803789"/>
                  </a:lnTo>
                  <a:lnTo>
                    <a:pt x="2118492" y="1798229"/>
                  </a:lnTo>
                  <a:lnTo>
                    <a:pt x="2120974" y="1795499"/>
                  </a:lnTo>
                  <a:lnTo>
                    <a:pt x="2125938" y="1789940"/>
                  </a:lnTo>
                  <a:lnTo>
                    <a:pt x="2128420" y="1787209"/>
                  </a:lnTo>
                  <a:lnTo>
                    <a:pt x="2135866" y="1778870"/>
                  </a:lnTo>
                  <a:lnTo>
                    <a:pt x="2138298" y="1776090"/>
                  </a:lnTo>
                  <a:lnTo>
                    <a:pt x="2143262" y="1770531"/>
                  </a:lnTo>
                  <a:lnTo>
                    <a:pt x="2148127" y="1764971"/>
                  </a:lnTo>
                  <a:lnTo>
                    <a:pt x="2150609" y="1762191"/>
                  </a:lnTo>
                  <a:lnTo>
                    <a:pt x="2157906" y="1753852"/>
                  </a:lnTo>
                  <a:lnTo>
                    <a:pt x="2160388" y="1751022"/>
                  </a:lnTo>
                  <a:lnTo>
                    <a:pt x="2162820" y="1748243"/>
                  </a:lnTo>
                  <a:lnTo>
                    <a:pt x="2165203" y="1745463"/>
                  </a:lnTo>
                  <a:lnTo>
                    <a:pt x="2167635" y="1742633"/>
                  </a:lnTo>
                  <a:lnTo>
                    <a:pt x="2172499" y="1737074"/>
                  </a:lnTo>
                  <a:lnTo>
                    <a:pt x="2174882" y="1734244"/>
                  </a:lnTo>
                  <a:lnTo>
                    <a:pt x="2177314" y="1731465"/>
                  </a:lnTo>
                  <a:lnTo>
                    <a:pt x="2179747" y="1728635"/>
                  </a:lnTo>
                  <a:lnTo>
                    <a:pt x="2182129" y="1725855"/>
                  </a:lnTo>
                  <a:lnTo>
                    <a:pt x="2184512" y="1723026"/>
                  </a:lnTo>
                  <a:lnTo>
                    <a:pt x="2186944" y="1720246"/>
                  </a:lnTo>
                  <a:lnTo>
                    <a:pt x="2189327" y="1717417"/>
                  </a:lnTo>
                  <a:lnTo>
                    <a:pt x="2191710" y="1714637"/>
                  </a:lnTo>
                  <a:lnTo>
                    <a:pt x="2196475" y="1708978"/>
                  </a:lnTo>
                  <a:lnTo>
                    <a:pt x="2198858" y="1706198"/>
                  </a:lnTo>
                  <a:lnTo>
                    <a:pt x="2206006" y="1697710"/>
                  </a:lnTo>
                  <a:lnTo>
                    <a:pt x="2208339" y="1694881"/>
                  </a:lnTo>
                  <a:lnTo>
                    <a:pt x="2210722" y="1692101"/>
                  </a:lnTo>
                  <a:lnTo>
                    <a:pt x="2213055" y="1689271"/>
                  </a:lnTo>
                  <a:lnTo>
                    <a:pt x="2215437" y="1686442"/>
                  </a:lnTo>
                  <a:lnTo>
                    <a:pt x="2217770" y="1683612"/>
                  </a:lnTo>
                  <a:lnTo>
                    <a:pt x="2220153" y="1680783"/>
                  </a:lnTo>
                  <a:lnTo>
                    <a:pt x="2234151" y="1663806"/>
                  </a:lnTo>
                  <a:lnTo>
                    <a:pt x="2236484" y="1660927"/>
                  </a:lnTo>
                  <a:lnTo>
                    <a:pt x="2238768" y="1658098"/>
                  </a:lnTo>
                  <a:lnTo>
                    <a:pt x="2243434" y="1652439"/>
                  </a:lnTo>
                  <a:lnTo>
                    <a:pt x="2245717" y="1649610"/>
                  </a:lnTo>
                  <a:lnTo>
                    <a:pt x="2248050" y="1646730"/>
                  </a:lnTo>
                  <a:lnTo>
                    <a:pt x="2252617" y="1641072"/>
                  </a:lnTo>
                  <a:lnTo>
                    <a:pt x="2254900" y="1638193"/>
                  </a:lnTo>
                  <a:lnTo>
                    <a:pt x="2257184" y="1635363"/>
                  </a:lnTo>
                  <a:lnTo>
                    <a:pt x="2259517" y="1632534"/>
                  </a:lnTo>
                  <a:lnTo>
                    <a:pt x="2261750" y="1629655"/>
                  </a:lnTo>
                  <a:lnTo>
                    <a:pt x="2264034" y="1626825"/>
                  </a:lnTo>
                  <a:lnTo>
                    <a:pt x="2266317" y="1623946"/>
                  </a:lnTo>
                  <a:lnTo>
                    <a:pt x="2270884" y="1618287"/>
                  </a:lnTo>
                  <a:lnTo>
                    <a:pt x="2273118" y="1615408"/>
                  </a:lnTo>
                  <a:lnTo>
                    <a:pt x="2275401" y="1612579"/>
                  </a:lnTo>
                  <a:lnTo>
                    <a:pt x="2279869" y="1606821"/>
                  </a:lnTo>
                  <a:lnTo>
                    <a:pt x="2282152" y="1603991"/>
                  </a:lnTo>
                  <a:lnTo>
                    <a:pt x="2284386" y="1601112"/>
                  </a:lnTo>
                  <a:lnTo>
                    <a:pt x="2286620" y="1598283"/>
                  </a:lnTo>
                  <a:lnTo>
                    <a:pt x="2291087" y="1592525"/>
                  </a:lnTo>
                  <a:lnTo>
                    <a:pt x="2293321" y="1589695"/>
                  </a:lnTo>
                  <a:lnTo>
                    <a:pt x="2295555" y="1586816"/>
                  </a:lnTo>
                  <a:lnTo>
                    <a:pt x="2297739" y="1583937"/>
                  </a:lnTo>
                  <a:lnTo>
                    <a:pt x="2299972" y="1581058"/>
                  </a:lnTo>
                  <a:lnTo>
                    <a:pt x="2302157" y="1578228"/>
                  </a:lnTo>
                  <a:lnTo>
                    <a:pt x="2304390" y="1575349"/>
                  </a:lnTo>
                  <a:lnTo>
                    <a:pt x="2306574" y="1572470"/>
                  </a:lnTo>
                  <a:lnTo>
                    <a:pt x="2308808" y="1569591"/>
                  </a:lnTo>
                  <a:lnTo>
                    <a:pt x="2310992" y="1566762"/>
                  </a:lnTo>
                  <a:lnTo>
                    <a:pt x="2324097" y="1549487"/>
                  </a:lnTo>
                  <a:lnTo>
                    <a:pt x="2326231" y="1546608"/>
                  </a:lnTo>
                  <a:lnTo>
                    <a:pt x="2328416" y="1543729"/>
                  </a:lnTo>
                  <a:lnTo>
                    <a:pt x="2330550" y="1540850"/>
                  </a:lnTo>
                  <a:lnTo>
                    <a:pt x="2332734" y="1538021"/>
                  </a:lnTo>
                  <a:lnTo>
                    <a:pt x="2341272" y="1526504"/>
                  </a:lnTo>
                  <a:lnTo>
                    <a:pt x="2343406" y="1523576"/>
                  </a:lnTo>
                  <a:lnTo>
                    <a:pt x="2351944" y="1512059"/>
                  </a:lnTo>
                  <a:lnTo>
                    <a:pt x="2354029" y="1509180"/>
                  </a:lnTo>
                  <a:lnTo>
                    <a:pt x="2356164" y="1506301"/>
                  </a:lnTo>
                  <a:lnTo>
                    <a:pt x="2360333" y="1500543"/>
                  </a:lnTo>
                  <a:lnTo>
                    <a:pt x="2362468" y="1497664"/>
                  </a:lnTo>
                  <a:lnTo>
                    <a:pt x="2364553" y="1494735"/>
                  </a:lnTo>
                  <a:lnTo>
                    <a:pt x="2370807" y="1486098"/>
                  </a:lnTo>
                  <a:lnTo>
                    <a:pt x="2372842" y="1483219"/>
                  </a:lnTo>
                  <a:lnTo>
                    <a:pt x="2374927" y="1480340"/>
                  </a:lnTo>
                  <a:lnTo>
                    <a:pt x="2377012" y="1477411"/>
                  </a:lnTo>
                  <a:lnTo>
                    <a:pt x="2379047" y="1474532"/>
                  </a:lnTo>
                  <a:lnTo>
                    <a:pt x="2381132" y="1471653"/>
                  </a:lnTo>
                  <a:lnTo>
                    <a:pt x="2383167" y="1468774"/>
                  </a:lnTo>
                  <a:lnTo>
                    <a:pt x="2385203" y="1465845"/>
                  </a:lnTo>
                  <a:lnTo>
                    <a:pt x="2387287" y="1462966"/>
                  </a:lnTo>
                  <a:lnTo>
                    <a:pt x="2391358" y="1457208"/>
                  </a:lnTo>
                  <a:lnTo>
                    <a:pt x="2393393" y="1454279"/>
                  </a:lnTo>
                  <a:lnTo>
                    <a:pt x="2395378" y="1451400"/>
                  </a:lnTo>
                  <a:lnTo>
                    <a:pt x="2399449" y="1445642"/>
                  </a:lnTo>
                  <a:lnTo>
                    <a:pt x="2401434" y="1442713"/>
                  </a:lnTo>
                  <a:lnTo>
                    <a:pt x="2403470" y="1439834"/>
                  </a:lnTo>
                  <a:lnTo>
                    <a:pt x="2405455" y="1436955"/>
                  </a:lnTo>
                  <a:lnTo>
                    <a:pt x="2407490" y="1434027"/>
                  </a:lnTo>
                  <a:lnTo>
                    <a:pt x="2413447" y="1425389"/>
                  </a:lnTo>
                  <a:lnTo>
                    <a:pt x="2415433" y="1422461"/>
                  </a:lnTo>
                  <a:lnTo>
                    <a:pt x="2417418" y="1419582"/>
                  </a:lnTo>
                  <a:lnTo>
                    <a:pt x="2419354" y="1416702"/>
                  </a:lnTo>
                  <a:lnTo>
                    <a:pt x="2421340" y="1413774"/>
                  </a:lnTo>
                  <a:lnTo>
                    <a:pt x="2423325" y="1410895"/>
                  </a:lnTo>
                  <a:lnTo>
                    <a:pt x="2425261" y="1408016"/>
                  </a:lnTo>
                  <a:lnTo>
                    <a:pt x="2427247" y="1405087"/>
                  </a:lnTo>
                  <a:lnTo>
                    <a:pt x="2431119" y="1399329"/>
                  </a:lnTo>
                  <a:lnTo>
                    <a:pt x="2433054" y="1396400"/>
                  </a:lnTo>
                  <a:lnTo>
                    <a:pt x="2436926" y="1390642"/>
                  </a:lnTo>
                  <a:lnTo>
                    <a:pt x="2438862" y="1387713"/>
                  </a:lnTo>
                  <a:lnTo>
                    <a:pt x="2440798" y="1384834"/>
                  </a:lnTo>
                  <a:lnTo>
                    <a:pt x="2442684" y="1381955"/>
                  </a:lnTo>
                  <a:lnTo>
                    <a:pt x="2444620" y="1379026"/>
                  </a:lnTo>
                  <a:lnTo>
                    <a:pt x="2446507" y="1376147"/>
                  </a:lnTo>
                  <a:lnTo>
                    <a:pt x="2448443" y="1373219"/>
                  </a:lnTo>
                  <a:lnTo>
                    <a:pt x="2452215" y="1367460"/>
                  </a:lnTo>
                  <a:lnTo>
                    <a:pt x="2454101" y="1364532"/>
                  </a:lnTo>
                  <a:lnTo>
                    <a:pt x="2457874" y="1358774"/>
                  </a:lnTo>
                  <a:lnTo>
                    <a:pt x="2459760" y="1355845"/>
                  </a:lnTo>
                  <a:lnTo>
                    <a:pt x="2461647" y="1352966"/>
                  </a:lnTo>
                  <a:lnTo>
                    <a:pt x="2463483" y="1350087"/>
                  </a:lnTo>
                  <a:lnTo>
                    <a:pt x="2465369" y="1347158"/>
                  </a:lnTo>
                  <a:lnTo>
                    <a:pt x="2467206" y="1344279"/>
                  </a:lnTo>
                  <a:lnTo>
                    <a:pt x="2469092" y="1341400"/>
                  </a:lnTo>
                  <a:lnTo>
                    <a:pt x="2470929" y="1338521"/>
                  </a:lnTo>
                  <a:lnTo>
                    <a:pt x="2472766" y="1335592"/>
                  </a:lnTo>
                  <a:lnTo>
                    <a:pt x="2476439" y="1329834"/>
                  </a:lnTo>
                  <a:lnTo>
                    <a:pt x="2478276" y="1326905"/>
                  </a:lnTo>
                  <a:lnTo>
                    <a:pt x="2481949" y="1321147"/>
                  </a:lnTo>
                  <a:lnTo>
                    <a:pt x="2483736" y="1318218"/>
                  </a:lnTo>
                  <a:lnTo>
                    <a:pt x="2485573" y="1315339"/>
                  </a:lnTo>
                  <a:lnTo>
                    <a:pt x="2489147" y="1309581"/>
                  </a:lnTo>
                  <a:lnTo>
                    <a:pt x="2490934" y="1306652"/>
                  </a:lnTo>
                  <a:lnTo>
                    <a:pt x="2492770" y="1303773"/>
                  </a:lnTo>
                  <a:lnTo>
                    <a:pt x="2494557" y="1300894"/>
                  </a:lnTo>
                  <a:lnTo>
                    <a:pt x="2496295" y="1298015"/>
                  </a:lnTo>
                  <a:lnTo>
                    <a:pt x="2498082" y="1295086"/>
                  </a:lnTo>
                  <a:lnTo>
                    <a:pt x="2501656" y="1289328"/>
                  </a:lnTo>
                  <a:lnTo>
                    <a:pt x="2505130" y="1283570"/>
                  </a:lnTo>
                  <a:lnTo>
                    <a:pt x="2506917" y="1280641"/>
                  </a:lnTo>
                  <a:lnTo>
                    <a:pt x="2515604" y="1266246"/>
                  </a:lnTo>
                  <a:lnTo>
                    <a:pt x="2517341" y="1263317"/>
                  </a:lnTo>
                  <a:lnTo>
                    <a:pt x="2519029" y="1260438"/>
                  </a:lnTo>
                  <a:lnTo>
                    <a:pt x="2520767" y="1257559"/>
                  </a:lnTo>
                  <a:lnTo>
                    <a:pt x="2522454" y="1254680"/>
                  </a:lnTo>
                  <a:lnTo>
                    <a:pt x="2524192" y="1251801"/>
                  </a:lnTo>
                  <a:lnTo>
                    <a:pt x="2532630" y="1237406"/>
                  </a:lnTo>
                  <a:lnTo>
                    <a:pt x="2534268" y="1234527"/>
                  </a:lnTo>
                  <a:lnTo>
                    <a:pt x="2535956" y="1231648"/>
                  </a:lnTo>
                  <a:lnTo>
                    <a:pt x="2537594" y="1228769"/>
                  </a:lnTo>
                  <a:lnTo>
                    <a:pt x="2539282" y="1225889"/>
                  </a:lnTo>
                  <a:lnTo>
                    <a:pt x="2542558" y="1220131"/>
                  </a:lnTo>
                  <a:lnTo>
                    <a:pt x="2544246" y="1217252"/>
                  </a:lnTo>
                  <a:lnTo>
                    <a:pt x="2545884" y="1214373"/>
                  </a:lnTo>
                  <a:lnTo>
                    <a:pt x="2547472" y="1211494"/>
                  </a:lnTo>
                  <a:lnTo>
                    <a:pt x="2552387" y="1202857"/>
                  </a:lnTo>
                  <a:lnTo>
                    <a:pt x="2553975" y="1200027"/>
                  </a:lnTo>
                  <a:lnTo>
                    <a:pt x="2555563" y="1197148"/>
                  </a:lnTo>
                  <a:lnTo>
                    <a:pt x="2557202" y="1194269"/>
                  </a:lnTo>
                  <a:lnTo>
                    <a:pt x="2560378" y="1188511"/>
                  </a:lnTo>
                  <a:lnTo>
                    <a:pt x="2561967" y="1185682"/>
                  </a:lnTo>
                  <a:lnTo>
                    <a:pt x="2565144" y="1179924"/>
                  </a:lnTo>
                  <a:lnTo>
                    <a:pt x="2566683" y="1177094"/>
                  </a:lnTo>
                  <a:lnTo>
                    <a:pt x="2568271" y="1174215"/>
                  </a:lnTo>
                  <a:lnTo>
                    <a:pt x="2569810" y="1171336"/>
                  </a:lnTo>
                  <a:lnTo>
                    <a:pt x="2571398" y="1168507"/>
                  </a:lnTo>
                  <a:lnTo>
                    <a:pt x="2574476" y="1162748"/>
                  </a:lnTo>
                  <a:lnTo>
                    <a:pt x="2576015" y="1159919"/>
                  </a:lnTo>
                  <a:lnTo>
                    <a:pt x="2577554" y="1157040"/>
                  </a:lnTo>
                  <a:lnTo>
                    <a:pt x="2579092" y="1154210"/>
                  </a:lnTo>
                  <a:lnTo>
                    <a:pt x="2580631" y="1151331"/>
                  </a:lnTo>
                  <a:lnTo>
                    <a:pt x="2582120" y="1148502"/>
                  </a:lnTo>
                  <a:lnTo>
                    <a:pt x="2583659" y="1145623"/>
                  </a:lnTo>
                  <a:lnTo>
                    <a:pt x="2585148" y="1142793"/>
                  </a:lnTo>
                  <a:lnTo>
                    <a:pt x="2586687" y="1139914"/>
                  </a:lnTo>
                  <a:lnTo>
                    <a:pt x="2588176" y="1137085"/>
                  </a:lnTo>
                  <a:lnTo>
                    <a:pt x="2589665" y="1134206"/>
                  </a:lnTo>
                  <a:lnTo>
                    <a:pt x="2592644" y="1128547"/>
                  </a:lnTo>
                  <a:lnTo>
                    <a:pt x="2594133" y="1125668"/>
                  </a:lnTo>
                  <a:lnTo>
                    <a:pt x="2595572" y="1122839"/>
                  </a:lnTo>
                  <a:lnTo>
                    <a:pt x="2597062" y="1120009"/>
                  </a:lnTo>
                  <a:lnTo>
                    <a:pt x="2598501" y="1117130"/>
                  </a:lnTo>
                  <a:lnTo>
                    <a:pt x="2599990" y="1114301"/>
                  </a:lnTo>
                  <a:lnTo>
                    <a:pt x="2602869" y="1108642"/>
                  </a:lnTo>
                  <a:lnTo>
                    <a:pt x="2604309" y="1105763"/>
                  </a:lnTo>
                  <a:lnTo>
                    <a:pt x="2608628" y="1097274"/>
                  </a:lnTo>
                  <a:lnTo>
                    <a:pt x="2610017" y="1094445"/>
                  </a:lnTo>
                  <a:lnTo>
                    <a:pt x="2611457" y="1091615"/>
                  </a:lnTo>
                  <a:lnTo>
                    <a:pt x="2614237" y="1085957"/>
                  </a:lnTo>
                  <a:lnTo>
                    <a:pt x="2615676" y="1083127"/>
                  </a:lnTo>
                  <a:lnTo>
                    <a:pt x="2619846" y="1074639"/>
                  </a:lnTo>
                  <a:lnTo>
                    <a:pt x="2621186" y="1071809"/>
                  </a:lnTo>
                  <a:lnTo>
                    <a:pt x="2622576" y="1069030"/>
                  </a:lnTo>
                  <a:lnTo>
                    <a:pt x="2623916" y="1066200"/>
                  </a:lnTo>
                  <a:lnTo>
                    <a:pt x="2625306" y="1063371"/>
                  </a:lnTo>
                  <a:lnTo>
                    <a:pt x="2627987" y="1057712"/>
                  </a:lnTo>
                  <a:lnTo>
                    <a:pt x="2629327" y="1054932"/>
                  </a:lnTo>
                  <a:lnTo>
                    <a:pt x="2632007" y="1049273"/>
                  </a:lnTo>
                  <a:lnTo>
                    <a:pt x="2633348" y="1046493"/>
                  </a:lnTo>
                  <a:lnTo>
                    <a:pt x="2634688" y="1043664"/>
                  </a:lnTo>
                  <a:lnTo>
                    <a:pt x="2635979" y="1040884"/>
                  </a:lnTo>
                  <a:lnTo>
                    <a:pt x="2637319" y="1038055"/>
                  </a:lnTo>
                  <a:lnTo>
                    <a:pt x="2638609" y="1035275"/>
                  </a:lnTo>
                  <a:lnTo>
                    <a:pt x="2639900" y="1032446"/>
                  </a:lnTo>
                  <a:lnTo>
                    <a:pt x="2641191" y="1029666"/>
                  </a:lnTo>
                  <a:lnTo>
                    <a:pt x="2642481" y="1026836"/>
                  </a:lnTo>
                  <a:lnTo>
                    <a:pt x="2645063" y="1021277"/>
                  </a:lnTo>
                  <a:lnTo>
                    <a:pt x="2646353" y="1018447"/>
                  </a:lnTo>
                  <a:lnTo>
                    <a:pt x="2647594" y="1015667"/>
                  </a:lnTo>
                  <a:lnTo>
                    <a:pt x="2648885" y="1012888"/>
                  </a:lnTo>
                  <a:lnTo>
                    <a:pt x="2651367" y="1007328"/>
                  </a:lnTo>
                  <a:lnTo>
                    <a:pt x="2652608" y="1004499"/>
                  </a:lnTo>
                  <a:lnTo>
                    <a:pt x="2657572" y="993379"/>
                  </a:lnTo>
                  <a:lnTo>
                    <a:pt x="2658763" y="990600"/>
                  </a:lnTo>
                  <a:lnTo>
                    <a:pt x="2660004" y="987820"/>
                  </a:lnTo>
                  <a:lnTo>
                    <a:pt x="2661195" y="985040"/>
                  </a:lnTo>
                  <a:lnTo>
                    <a:pt x="2662387" y="982310"/>
                  </a:lnTo>
                  <a:lnTo>
                    <a:pt x="2665961" y="973971"/>
                  </a:lnTo>
                  <a:lnTo>
                    <a:pt x="2667152" y="971240"/>
                  </a:lnTo>
                  <a:lnTo>
                    <a:pt x="2668343" y="968461"/>
                  </a:lnTo>
                  <a:lnTo>
                    <a:pt x="2669485" y="965681"/>
                  </a:lnTo>
                  <a:lnTo>
                    <a:pt x="2670676" y="962951"/>
                  </a:lnTo>
                  <a:lnTo>
                    <a:pt x="2672960" y="957391"/>
                  </a:lnTo>
                  <a:lnTo>
                    <a:pt x="2675243" y="951931"/>
                  </a:lnTo>
                  <a:lnTo>
                    <a:pt x="2676385" y="949151"/>
                  </a:lnTo>
                  <a:lnTo>
                    <a:pt x="2677526" y="946421"/>
                  </a:lnTo>
                  <a:lnTo>
                    <a:pt x="2678618" y="943641"/>
                  </a:lnTo>
                  <a:lnTo>
                    <a:pt x="2679760" y="940911"/>
                  </a:lnTo>
                  <a:lnTo>
                    <a:pt x="2680852" y="938181"/>
                  </a:lnTo>
                  <a:lnTo>
                    <a:pt x="2681994" y="935451"/>
                  </a:lnTo>
                  <a:lnTo>
                    <a:pt x="2683086" y="932671"/>
                  </a:lnTo>
                  <a:lnTo>
                    <a:pt x="2686362" y="924480"/>
                  </a:lnTo>
                  <a:lnTo>
                    <a:pt x="2687405" y="921750"/>
                  </a:lnTo>
                  <a:lnTo>
                    <a:pt x="2689589" y="916290"/>
                  </a:lnTo>
                  <a:lnTo>
                    <a:pt x="2691674" y="910829"/>
                  </a:lnTo>
                  <a:lnTo>
                    <a:pt x="2692716" y="908149"/>
                  </a:lnTo>
                  <a:lnTo>
                    <a:pt x="2695843" y="899959"/>
                  </a:lnTo>
                  <a:lnTo>
                    <a:pt x="2696886" y="897278"/>
                  </a:lnTo>
                  <a:lnTo>
                    <a:pt x="2697878" y="894548"/>
                  </a:lnTo>
                  <a:lnTo>
                    <a:pt x="2698921" y="891818"/>
                  </a:lnTo>
                  <a:lnTo>
                    <a:pt x="2699914" y="889137"/>
                  </a:lnTo>
                  <a:lnTo>
                    <a:pt x="2700906" y="886407"/>
                  </a:lnTo>
                  <a:lnTo>
                    <a:pt x="2701949" y="883727"/>
                  </a:lnTo>
                  <a:lnTo>
                    <a:pt x="2702942" y="881046"/>
                  </a:lnTo>
                  <a:lnTo>
                    <a:pt x="2703885" y="878316"/>
                  </a:lnTo>
                  <a:lnTo>
                    <a:pt x="2705870" y="872955"/>
                  </a:lnTo>
                  <a:lnTo>
                    <a:pt x="2706813" y="870274"/>
                  </a:lnTo>
                  <a:lnTo>
                    <a:pt x="2707806" y="867544"/>
                  </a:lnTo>
                  <a:lnTo>
                    <a:pt x="2713465" y="851461"/>
                  </a:lnTo>
                  <a:lnTo>
                    <a:pt x="2714359" y="848830"/>
                  </a:lnTo>
                  <a:lnTo>
                    <a:pt x="2715302" y="846150"/>
                  </a:lnTo>
                  <a:lnTo>
                    <a:pt x="2716195" y="843469"/>
                  </a:lnTo>
                  <a:lnTo>
                    <a:pt x="2717138" y="840789"/>
                  </a:lnTo>
                  <a:lnTo>
                    <a:pt x="2718032" y="838158"/>
                  </a:lnTo>
                  <a:lnTo>
                    <a:pt x="2719819" y="832797"/>
                  </a:lnTo>
                  <a:lnTo>
                    <a:pt x="2720663" y="830166"/>
                  </a:lnTo>
                  <a:lnTo>
                    <a:pt x="2721556" y="827485"/>
                  </a:lnTo>
                  <a:lnTo>
                    <a:pt x="2722450" y="824854"/>
                  </a:lnTo>
                  <a:lnTo>
                    <a:pt x="2723294" y="822224"/>
                  </a:lnTo>
                  <a:lnTo>
                    <a:pt x="2724137" y="819543"/>
                  </a:lnTo>
                  <a:lnTo>
                    <a:pt x="2725031" y="816912"/>
                  </a:lnTo>
                  <a:lnTo>
                    <a:pt x="2726719" y="811650"/>
                  </a:lnTo>
                  <a:lnTo>
                    <a:pt x="2727513" y="809020"/>
                  </a:lnTo>
                  <a:lnTo>
                    <a:pt x="2729201" y="803758"/>
                  </a:lnTo>
                  <a:lnTo>
                    <a:pt x="2729995" y="801127"/>
                  </a:lnTo>
                  <a:lnTo>
                    <a:pt x="2730839" y="798496"/>
                  </a:lnTo>
                  <a:lnTo>
                    <a:pt x="2733221" y="790603"/>
                  </a:lnTo>
                  <a:lnTo>
                    <a:pt x="2734016" y="788022"/>
                  </a:lnTo>
                  <a:lnTo>
                    <a:pt x="2734810" y="785391"/>
                  </a:lnTo>
                  <a:lnTo>
                    <a:pt x="2735554" y="782760"/>
                  </a:lnTo>
                  <a:lnTo>
                    <a:pt x="2736349" y="780179"/>
                  </a:lnTo>
                  <a:lnTo>
                    <a:pt x="2737093" y="777548"/>
                  </a:lnTo>
                  <a:lnTo>
                    <a:pt x="2737887" y="774967"/>
                  </a:lnTo>
                  <a:lnTo>
                    <a:pt x="2738632" y="772386"/>
                  </a:lnTo>
                  <a:lnTo>
                    <a:pt x="2739377" y="769755"/>
                  </a:lnTo>
                  <a:lnTo>
                    <a:pt x="2740866" y="764592"/>
                  </a:lnTo>
                  <a:lnTo>
                    <a:pt x="2741561" y="762011"/>
                  </a:lnTo>
                  <a:lnTo>
                    <a:pt x="2742305" y="759380"/>
                  </a:lnTo>
                  <a:lnTo>
                    <a:pt x="2743000" y="756799"/>
                  </a:lnTo>
                  <a:lnTo>
                    <a:pt x="2743745" y="754218"/>
                  </a:lnTo>
                  <a:lnTo>
                    <a:pt x="2744440" y="751686"/>
                  </a:lnTo>
                  <a:lnTo>
                    <a:pt x="2747220" y="741361"/>
                  </a:lnTo>
                  <a:lnTo>
                    <a:pt x="2747865" y="738830"/>
                  </a:lnTo>
                  <a:lnTo>
                    <a:pt x="2748560" y="736248"/>
                  </a:lnTo>
                  <a:lnTo>
                    <a:pt x="2749205" y="733667"/>
                  </a:lnTo>
                  <a:lnTo>
                    <a:pt x="2749900" y="731136"/>
                  </a:lnTo>
                  <a:lnTo>
                    <a:pt x="2750545" y="728604"/>
                  </a:lnTo>
                  <a:lnTo>
                    <a:pt x="2751191" y="726023"/>
                  </a:lnTo>
                  <a:lnTo>
                    <a:pt x="2751836" y="723491"/>
                  </a:lnTo>
                  <a:lnTo>
                    <a:pt x="2752432" y="720960"/>
                  </a:lnTo>
                  <a:lnTo>
                    <a:pt x="2753077" y="718378"/>
                  </a:lnTo>
                  <a:lnTo>
                    <a:pt x="2753722" y="715847"/>
                  </a:lnTo>
                  <a:lnTo>
                    <a:pt x="2754914" y="710784"/>
                  </a:lnTo>
                  <a:lnTo>
                    <a:pt x="2755559" y="708252"/>
                  </a:lnTo>
                  <a:lnTo>
                    <a:pt x="2756750" y="703189"/>
                  </a:lnTo>
                  <a:lnTo>
                    <a:pt x="2757346" y="700707"/>
                  </a:lnTo>
                  <a:lnTo>
                    <a:pt x="2757892" y="698175"/>
                  </a:lnTo>
                  <a:lnTo>
                    <a:pt x="2758488" y="695644"/>
                  </a:lnTo>
                  <a:lnTo>
                    <a:pt x="2759034" y="693162"/>
                  </a:lnTo>
                  <a:lnTo>
                    <a:pt x="2759629" y="690630"/>
                  </a:lnTo>
                  <a:lnTo>
                    <a:pt x="2760175" y="688148"/>
                  </a:lnTo>
                  <a:lnTo>
                    <a:pt x="2760721" y="685617"/>
                  </a:lnTo>
                  <a:lnTo>
                    <a:pt x="2761813" y="680653"/>
                  </a:lnTo>
                  <a:lnTo>
                    <a:pt x="2762359" y="678121"/>
                  </a:lnTo>
                  <a:lnTo>
                    <a:pt x="2762856" y="675639"/>
                  </a:lnTo>
                  <a:lnTo>
                    <a:pt x="2763402" y="673157"/>
                  </a:lnTo>
                  <a:lnTo>
                    <a:pt x="2765387" y="663229"/>
                  </a:lnTo>
                  <a:lnTo>
                    <a:pt x="2765884" y="660797"/>
                  </a:lnTo>
                  <a:lnTo>
                    <a:pt x="2766877" y="655833"/>
                  </a:lnTo>
                  <a:lnTo>
                    <a:pt x="2767323" y="653401"/>
                  </a:lnTo>
                  <a:lnTo>
                    <a:pt x="2767820" y="650919"/>
                  </a:lnTo>
                  <a:lnTo>
                    <a:pt x="2768266" y="648486"/>
                  </a:lnTo>
                  <a:lnTo>
                    <a:pt x="2768713" y="646004"/>
                  </a:lnTo>
                  <a:lnTo>
                    <a:pt x="2769607" y="641140"/>
                  </a:lnTo>
                  <a:lnTo>
                    <a:pt x="2770053" y="638658"/>
                  </a:lnTo>
                  <a:lnTo>
                    <a:pt x="2770500" y="636226"/>
                  </a:lnTo>
                  <a:lnTo>
                    <a:pt x="2770897" y="633793"/>
                  </a:lnTo>
                  <a:lnTo>
                    <a:pt x="2771344" y="631361"/>
                  </a:lnTo>
                  <a:lnTo>
                    <a:pt x="2772535" y="624064"/>
                  </a:lnTo>
                  <a:lnTo>
                    <a:pt x="2772933" y="621681"/>
                  </a:lnTo>
                  <a:lnTo>
                    <a:pt x="2773727" y="616817"/>
                  </a:lnTo>
                  <a:lnTo>
                    <a:pt x="2774074" y="614434"/>
                  </a:lnTo>
                  <a:lnTo>
                    <a:pt x="2774471" y="612002"/>
                  </a:lnTo>
                  <a:lnTo>
                    <a:pt x="2775166" y="607236"/>
                  </a:lnTo>
                  <a:lnTo>
                    <a:pt x="2775514" y="604804"/>
                  </a:lnTo>
                  <a:lnTo>
                    <a:pt x="2776904" y="595273"/>
                  </a:lnTo>
                  <a:lnTo>
                    <a:pt x="2777499" y="590508"/>
                  </a:lnTo>
                  <a:lnTo>
                    <a:pt x="2777847" y="588125"/>
                  </a:lnTo>
                  <a:lnTo>
                    <a:pt x="2778145" y="585792"/>
                  </a:lnTo>
                  <a:lnTo>
                    <a:pt x="2778442" y="583409"/>
                  </a:lnTo>
                  <a:lnTo>
                    <a:pt x="2778740" y="581076"/>
                  </a:lnTo>
                  <a:lnTo>
                    <a:pt x="2778988" y="578694"/>
                  </a:lnTo>
                  <a:lnTo>
                    <a:pt x="2779286" y="576361"/>
                  </a:lnTo>
                  <a:lnTo>
                    <a:pt x="2779584" y="573978"/>
                  </a:lnTo>
                  <a:lnTo>
                    <a:pt x="2780329" y="566979"/>
                  </a:lnTo>
                  <a:lnTo>
                    <a:pt x="2780577" y="564596"/>
                  </a:lnTo>
                  <a:lnTo>
                    <a:pt x="2780825" y="562263"/>
                  </a:lnTo>
                  <a:lnTo>
                    <a:pt x="2781073" y="559980"/>
                  </a:lnTo>
                  <a:lnTo>
                    <a:pt x="2781322" y="557647"/>
                  </a:lnTo>
                  <a:lnTo>
                    <a:pt x="2781520" y="555314"/>
                  </a:lnTo>
                  <a:lnTo>
                    <a:pt x="2781768" y="552981"/>
                  </a:lnTo>
                  <a:lnTo>
                    <a:pt x="2781967" y="550697"/>
                  </a:lnTo>
                  <a:lnTo>
                    <a:pt x="2782165" y="548364"/>
                  </a:lnTo>
                  <a:lnTo>
                    <a:pt x="2782364" y="546081"/>
                  </a:lnTo>
                  <a:lnTo>
                    <a:pt x="2782563" y="543748"/>
                  </a:lnTo>
                  <a:lnTo>
                    <a:pt x="2782761" y="541464"/>
                  </a:lnTo>
                  <a:lnTo>
                    <a:pt x="2782910" y="539181"/>
                  </a:lnTo>
                  <a:lnTo>
                    <a:pt x="2783109" y="536848"/>
                  </a:lnTo>
                  <a:lnTo>
                    <a:pt x="2783257" y="534564"/>
                  </a:lnTo>
                  <a:lnTo>
                    <a:pt x="2783456" y="532281"/>
                  </a:lnTo>
                  <a:lnTo>
                    <a:pt x="2783754" y="527714"/>
                  </a:lnTo>
                  <a:lnTo>
                    <a:pt x="2783903" y="525480"/>
                  </a:lnTo>
                  <a:lnTo>
                    <a:pt x="2784052" y="523197"/>
                  </a:lnTo>
                  <a:lnTo>
                    <a:pt x="2784151" y="520914"/>
                  </a:lnTo>
                  <a:lnTo>
                    <a:pt x="2784300" y="518680"/>
                  </a:lnTo>
                  <a:lnTo>
                    <a:pt x="2784399" y="516396"/>
                  </a:lnTo>
                  <a:lnTo>
                    <a:pt x="2784548" y="514163"/>
                  </a:lnTo>
                  <a:lnTo>
                    <a:pt x="2784647" y="511879"/>
                  </a:lnTo>
                  <a:lnTo>
                    <a:pt x="2784945" y="505178"/>
                  </a:lnTo>
                  <a:lnTo>
                    <a:pt x="2784995" y="502944"/>
                  </a:lnTo>
                  <a:lnTo>
                    <a:pt x="2785094" y="500711"/>
                  </a:lnTo>
                  <a:lnTo>
                    <a:pt x="2785144" y="498477"/>
                  </a:lnTo>
                  <a:lnTo>
                    <a:pt x="2785243" y="496243"/>
                  </a:lnTo>
                  <a:lnTo>
                    <a:pt x="2785342" y="491775"/>
                  </a:lnTo>
                  <a:lnTo>
                    <a:pt x="2785392" y="489591"/>
                  </a:lnTo>
                  <a:lnTo>
                    <a:pt x="2785442" y="487358"/>
                  </a:lnTo>
                  <a:lnTo>
                    <a:pt x="2785491" y="485173"/>
                  </a:lnTo>
                  <a:lnTo>
                    <a:pt x="2785491" y="482989"/>
                  </a:lnTo>
                  <a:lnTo>
                    <a:pt x="2785541" y="480756"/>
                  </a:lnTo>
                  <a:lnTo>
                    <a:pt x="2785541" y="467651"/>
                  </a:lnTo>
                  <a:lnTo>
                    <a:pt x="2785491" y="465516"/>
                  </a:lnTo>
                  <a:lnTo>
                    <a:pt x="2785491" y="463332"/>
                  </a:lnTo>
                  <a:lnTo>
                    <a:pt x="2785442" y="461198"/>
                  </a:lnTo>
                  <a:lnTo>
                    <a:pt x="2785442" y="459014"/>
                  </a:lnTo>
                  <a:lnTo>
                    <a:pt x="2785342" y="454745"/>
                  </a:lnTo>
                  <a:lnTo>
                    <a:pt x="2785243" y="452560"/>
                  </a:lnTo>
                  <a:lnTo>
                    <a:pt x="2785144" y="448292"/>
                  </a:lnTo>
                  <a:lnTo>
                    <a:pt x="2785044" y="446157"/>
                  </a:lnTo>
                  <a:lnTo>
                    <a:pt x="2784995" y="444023"/>
                  </a:lnTo>
                  <a:lnTo>
                    <a:pt x="2784896" y="441888"/>
                  </a:lnTo>
                  <a:lnTo>
                    <a:pt x="2784796" y="439803"/>
                  </a:lnTo>
                  <a:lnTo>
                    <a:pt x="2784697" y="437669"/>
                  </a:lnTo>
                  <a:lnTo>
                    <a:pt x="2784598" y="435584"/>
                  </a:lnTo>
                  <a:lnTo>
                    <a:pt x="2784498" y="433449"/>
                  </a:lnTo>
                  <a:lnTo>
                    <a:pt x="2784350" y="431365"/>
                  </a:lnTo>
                  <a:lnTo>
                    <a:pt x="2784250" y="429230"/>
                  </a:lnTo>
                  <a:lnTo>
                    <a:pt x="2784101" y="427145"/>
                  </a:lnTo>
                  <a:lnTo>
                    <a:pt x="2784002" y="425060"/>
                  </a:lnTo>
                  <a:lnTo>
                    <a:pt x="2783555" y="418806"/>
                  </a:lnTo>
                  <a:lnTo>
                    <a:pt x="2783357" y="416721"/>
                  </a:lnTo>
                  <a:lnTo>
                    <a:pt x="2783208" y="414686"/>
                  </a:lnTo>
                  <a:lnTo>
                    <a:pt x="2783059" y="412601"/>
                  </a:lnTo>
                  <a:lnTo>
                    <a:pt x="2782860" y="410566"/>
                  </a:lnTo>
                  <a:lnTo>
                    <a:pt x="2782662" y="408481"/>
                  </a:lnTo>
                  <a:lnTo>
                    <a:pt x="2782265" y="404410"/>
                  </a:lnTo>
                  <a:lnTo>
                    <a:pt x="2782066" y="402326"/>
                  </a:lnTo>
                  <a:lnTo>
                    <a:pt x="2781669" y="398255"/>
                  </a:lnTo>
                  <a:lnTo>
                    <a:pt x="2781421" y="396220"/>
                  </a:lnTo>
                  <a:lnTo>
                    <a:pt x="2781222" y="394185"/>
                  </a:lnTo>
                  <a:lnTo>
                    <a:pt x="2780974" y="392199"/>
                  </a:lnTo>
                  <a:lnTo>
                    <a:pt x="2780478" y="388129"/>
                  </a:lnTo>
                  <a:lnTo>
                    <a:pt x="2779981" y="384158"/>
                  </a:lnTo>
                  <a:lnTo>
                    <a:pt x="2779733" y="382122"/>
                  </a:lnTo>
                  <a:lnTo>
                    <a:pt x="2779435" y="380137"/>
                  </a:lnTo>
                  <a:lnTo>
                    <a:pt x="2779187" y="378151"/>
                  </a:lnTo>
                  <a:lnTo>
                    <a:pt x="2777996" y="370209"/>
                  </a:lnTo>
                  <a:lnTo>
                    <a:pt x="2777698" y="368273"/>
                  </a:lnTo>
                  <a:lnTo>
                    <a:pt x="2777102" y="364302"/>
                  </a:lnTo>
                  <a:lnTo>
                    <a:pt x="2776407" y="360430"/>
                  </a:lnTo>
                  <a:lnTo>
                    <a:pt x="2776109" y="358445"/>
                  </a:lnTo>
                  <a:lnTo>
                    <a:pt x="2775414" y="354573"/>
                  </a:lnTo>
                  <a:lnTo>
                    <a:pt x="2775017" y="352637"/>
                  </a:lnTo>
                  <a:lnTo>
                    <a:pt x="2774670" y="350701"/>
                  </a:lnTo>
                  <a:lnTo>
                    <a:pt x="2774322" y="348815"/>
                  </a:lnTo>
                  <a:lnTo>
                    <a:pt x="2773925" y="346879"/>
                  </a:lnTo>
                  <a:lnTo>
                    <a:pt x="2773578" y="344943"/>
                  </a:lnTo>
                  <a:lnTo>
                    <a:pt x="2773181" y="343056"/>
                  </a:lnTo>
                  <a:lnTo>
                    <a:pt x="2772784" y="341121"/>
                  </a:lnTo>
                  <a:lnTo>
                    <a:pt x="2771592" y="335462"/>
                  </a:lnTo>
                  <a:lnTo>
                    <a:pt x="2771146" y="333575"/>
                  </a:lnTo>
                  <a:lnTo>
                    <a:pt x="2770748" y="331689"/>
                  </a:lnTo>
                  <a:lnTo>
                    <a:pt x="2770302" y="329803"/>
                  </a:lnTo>
                  <a:lnTo>
                    <a:pt x="2769905" y="327916"/>
                  </a:lnTo>
                  <a:lnTo>
                    <a:pt x="2769458" y="326030"/>
                  </a:lnTo>
                  <a:lnTo>
                    <a:pt x="2769011" y="324194"/>
                  </a:lnTo>
                  <a:lnTo>
                    <a:pt x="2768564" y="322307"/>
                  </a:lnTo>
                  <a:lnTo>
                    <a:pt x="2768068" y="320471"/>
                  </a:lnTo>
                  <a:lnTo>
                    <a:pt x="2767621" y="318634"/>
                  </a:lnTo>
                  <a:lnTo>
                    <a:pt x="2767174" y="316748"/>
                  </a:lnTo>
                  <a:lnTo>
                    <a:pt x="2765685" y="311238"/>
                  </a:lnTo>
                  <a:lnTo>
                    <a:pt x="2765238" y="309451"/>
                  </a:lnTo>
                  <a:lnTo>
                    <a:pt x="2764692" y="307614"/>
                  </a:lnTo>
                  <a:lnTo>
                    <a:pt x="2764196" y="305777"/>
                  </a:lnTo>
                  <a:lnTo>
                    <a:pt x="2763700" y="303990"/>
                  </a:lnTo>
                  <a:lnTo>
                    <a:pt x="2763203" y="302154"/>
                  </a:lnTo>
                  <a:lnTo>
                    <a:pt x="2762111" y="298580"/>
                  </a:lnTo>
                  <a:lnTo>
                    <a:pt x="2761565" y="296743"/>
                  </a:lnTo>
                  <a:lnTo>
                    <a:pt x="2761069" y="294956"/>
                  </a:lnTo>
                  <a:lnTo>
                    <a:pt x="2760523" y="293169"/>
                  </a:lnTo>
                  <a:lnTo>
                    <a:pt x="2759927" y="291382"/>
                  </a:lnTo>
                  <a:lnTo>
                    <a:pt x="2759381" y="289645"/>
                  </a:lnTo>
                  <a:lnTo>
                    <a:pt x="2758835" y="287858"/>
                  </a:lnTo>
                  <a:lnTo>
                    <a:pt x="2758239" y="286071"/>
                  </a:lnTo>
                  <a:lnTo>
                    <a:pt x="2757693" y="284333"/>
                  </a:lnTo>
                  <a:lnTo>
                    <a:pt x="2757098" y="282596"/>
                  </a:lnTo>
                  <a:lnTo>
                    <a:pt x="2756502" y="280809"/>
                  </a:lnTo>
                  <a:lnTo>
                    <a:pt x="2754715" y="275597"/>
                  </a:lnTo>
                  <a:lnTo>
                    <a:pt x="2754070" y="273859"/>
                  </a:lnTo>
                  <a:lnTo>
                    <a:pt x="2753474" y="272122"/>
                  </a:lnTo>
                  <a:lnTo>
                    <a:pt x="2752829" y="270434"/>
                  </a:lnTo>
                  <a:lnTo>
                    <a:pt x="2752183" y="268697"/>
                  </a:lnTo>
                  <a:lnTo>
                    <a:pt x="2751588" y="266960"/>
                  </a:lnTo>
                  <a:lnTo>
                    <a:pt x="2750942" y="265272"/>
                  </a:lnTo>
                  <a:lnTo>
                    <a:pt x="2750248" y="263584"/>
                  </a:lnTo>
                  <a:lnTo>
                    <a:pt x="2749602" y="261847"/>
                  </a:lnTo>
                  <a:lnTo>
                    <a:pt x="2748312" y="258471"/>
                  </a:lnTo>
                  <a:lnTo>
                    <a:pt x="2747617" y="256784"/>
                  </a:lnTo>
                  <a:lnTo>
                    <a:pt x="2746922" y="255145"/>
                  </a:lnTo>
                  <a:lnTo>
                    <a:pt x="2746227" y="253458"/>
                  </a:lnTo>
                  <a:lnTo>
                    <a:pt x="2745581" y="251770"/>
                  </a:lnTo>
                  <a:lnTo>
                    <a:pt x="2744887" y="250132"/>
                  </a:lnTo>
                  <a:lnTo>
                    <a:pt x="2744142" y="248444"/>
                  </a:lnTo>
                  <a:lnTo>
                    <a:pt x="2742752" y="245168"/>
                  </a:lnTo>
                  <a:lnTo>
                    <a:pt x="2742007" y="243530"/>
                  </a:lnTo>
                  <a:lnTo>
                    <a:pt x="2741313" y="241892"/>
                  </a:lnTo>
                  <a:lnTo>
                    <a:pt x="2739079" y="236977"/>
                  </a:lnTo>
                  <a:lnTo>
                    <a:pt x="2738334" y="235389"/>
                  </a:lnTo>
                  <a:lnTo>
                    <a:pt x="2737590" y="233751"/>
                  </a:lnTo>
                  <a:lnTo>
                    <a:pt x="2736795" y="232162"/>
                  </a:lnTo>
                  <a:lnTo>
                    <a:pt x="2736051" y="230524"/>
                  </a:lnTo>
                  <a:lnTo>
                    <a:pt x="2734462" y="227347"/>
                  </a:lnTo>
                  <a:lnTo>
                    <a:pt x="2733718" y="225759"/>
                  </a:lnTo>
                  <a:lnTo>
                    <a:pt x="2732129" y="222582"/>
                  </a:lnTo>
                  <a:lnTo>
                    <a:pt x="2731285" y="221043"/>
                  </a:lnTo>
                  <a:lnTo>
                    <a:pt x="2730491" y="219455"/>
                  </a:lnTo>
                  <a:lnTo>
                    <a:pt x="2729697" y="217916"/>
                  </a:lnTo>
                  <a:lnTo>
                    <a:pt x="2728853" y="216328"/>
                  </a:lnTo>
                  <a:lnTo>
                    <a:pt x="2728009" y="214789"/>
                  </a:lnTo>
                  <a:lnTo>
                    <a:pt x="2727215" y="213250"/>
                  </a:lnTo>
                  <a:lnTo>
                    <a:pt x="2724683" y="208634"/>
                  </a:lnTo>
                  <a:lnTo>
                    <a:pt x="2723790" y="207095"/>
                  </a:lnTo>
                  <a:lnTo>
                    <a:pt x="2722946" y="205556"/>
                  </a:lnTo>
                  <a:lnTo>
                    <a:pt x="2722102" y="204067"/>
                  </a:lnTo>
                  <a:lnTo>
                    <a:pt x="2721209" y="202528"/>
                  </a:lnTo>
                  <a:lnTo>
                    <a:pt x="2719422" y="199550"/>
                  </a:lnTo>
                  <a:lnTo>
                    <a:pt x="2718578" y="198060"/>
                  </a:lnTo>
                  <a:lnTo>
                    <a:pt x="2717635" y="196571"/>
                  </a:lnTo>
                  <a:lnTo>
                    <a:pt x="2714954" y="192104"/>
                  </a:lnTo>
                  <a:lnTo>
                    <a:pt x="2714011" y="190614"/>
                  </a:lnTo>
                  <a:lnTo>
                    <a:pt x="2713068" y="189175"/>
                  </a:lnTo>
                  <a:lnTo>
                    <a:pt x="2712174" y="187735"/>
                  </a:lnTo>
                  <a:lnTo>
                    <a:pt x="2711231" y="186246"/>
                  </a:lnTo>
                  <a:lnTo>
                    <a:pt x="2709345" y="183367"/>
                  </a:lnTo>
                  <a:lnTo>
                    <a:pt x="2708352" y="181928"/>
                  </a:lnTo>
                  <a:lnTo>
                    <a:pt x="2706466" y="179049"/>
                  </a:lnTo>
                  <a:lnTo>
                    <a:pt x="2705473" y="177659"/>
                  </a:lnTo>
                  <a:lnTo>
                    <a:pt x="2704480" y="176219"/>
                  </a:lnTo>
                  <a:lnTo>
                    <a:pt x="2703488" y="174829"/>
                  </a:lnTo>
                  <a:lnTo>
                    <a:pt x="2702544" y="173390"/>
                  </a:lnTo>
                  <a:lnTo>
                    <a:pt x="2701502" y="172000"/>
                  </a:lnTo>
                  <a:lnTo>
                    <a:pt x="2698524" y="167830"/>
                  </a:lnTo>
                  <a:lnTo>
                    <a:pt x="2697481" y="166440"/>
                  </a:lnTo>
                  <a:lnTo>
                    <a:pt x="2696489" y="165100"/>
                  </a:lnTo>
                  <a:lnTo>
                    <a:pt x="2694404" y="162320"/>
                  </a:lnTo>
                  <a:lnTo>
                    <a:pt x="2691276" y="158299"/>
                  </a:lnTo>
                  <a:lnTo>
                    <a:pt x="2690184" y="156959"/>
                  </a:lnTo>
                  <a:lnTo>
                    <a:pt x="2689142" y="155619"/>
                  </a:lnTo>
                  <a:lnTo>
                    <a:pt x="2688050" y="154279"/>
                  </a:lnTo>
                  <a:lnTo>
                    <a:pt x="2687007" y="152938"/>
                  </a:lnTo>
                  <a:lnTo>
                    <a:pt x="2685915" y="151598"/>
                  </a:lnTo>
                  <a:lnTo>
                    <a:pt x="2683731" y="149017"/>
                  </a:lnTo>
                  <a:lnTo>
                    <a:pt x="2682639" y="147677"/>
                  </a:lnTo>
                  <a:lnTo>
                    <a:pt x="2681547" y="146386"/>
                  </a:lnTo>
                  <a:lnTo>
                    <a:pt x="2680405" y="145095"/>
                  </a:lnTo>
                  <a:lnTo>
                    <a:pt x="2679313" y="143805"/>
                  </a:lnTo>
                  <a:lnTo>
                    <a:pt x="2678172" y="142514"/>
                  </a:lnTo>
                  <a:lnTo>
                    <a:pt x="2677080" y="141223"/>
                  </a:lnTo>
                  <a:lnTo>
                    <a:pt x="2675938" y="139983"/>
                  </a:lnTo>
                  <a:lnTo>
                    <a:pt x="2674796" y="138692"/>
                  </a:lnTo>
                  <a:lnTo>
                    <a:pt x="2672513" y="136210"/>
                  </a:lnTo>
                  <a:lnTo>
                    <a:pt x="2671371" y="134919"/>
                  </a:lnTo>
                  <a:lnTo>
                    <a:pt x="2670180" y="133678"/>
                  </a:lnTo>
                  <a:lnTo>
                    <a:pt x="2669038" y="132437"/>
                  </a:lnTo>
                  <a:lnTo>
                    <a:pt x="2667847" y="131196"/>
                  </a:lnTo>
                  <a:lnTo>
                    <a:pt x="2666655" y="130005"/>
                  </a:lnTo>
                  <a:lnTo>
                    <a:pt x="2665514" y="128764"/>
                  </a:lnTo>
                  <a:lnTo>
                    <a:pt x="2664322" y="127573"/>
                  </a:lnTo>
                  <a:lnTo>
                    <a:pt x="2663131" y="126332"/>
                  </a:lnTo>
                  <a:lnTo>
                    <a:pt x="2661940" y="125140"/>
                  </a:lnTo>
                  <a:close/>
                </a:path>
              </a:pathLst>
            </a:custGeom>
            <a:solidFill>
              <a:srgbClr val="8FAADC">
                <a:alpha val="50000"/>
              </a:srgbClr>
            </a:solidFill>
            <a:ln w="3175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9" name="자유형: 도형 438">
              <a:extLst>
                <a:ext uri="{FF2B5EF4-FFF2-40B4-BE49-F238E27FC236}">
                  <a16:creationId xmlns:a16="http://schemas.microsoft.com/office/drawing/2014/main" id="{B3A96BD7-B96E-04C6-6DD4-A13E5B0E98DE}"/>
                </a:ext>
              </a:extLst>
            </p:cNvPr>
            <p:cNvSpPr/>
            <p:nvPr/>
          </p:nvSpPr>
          <p:spPr>
            <a:xfrm>
              <a:off x="1172009" y="1299354"/>
              <a:ext cx="1331432" cy="1321883"/>
            </a:xfrm>
            <a:custGeom>
              <a:avLst/>
              <a:gdLst>
                <a:gd name="connsiteX0" fmla="*/ 118339 w 2926217"/>
                <a:gd name="connsiteY0" fmla="*/ 117446 h 2905232"/>
                <a:gd name="connsiteX1" fmla="*/ 117098 w 2926217"/>
                <a:gd name="connsiteY1" fmla="*/ 118638 h 2905232"/>
                <a:gd name="connsiteX2" fmla="*/ 115907 w 2926217"/>
                <a:gd name="connsiteY2" fmla="*/ 119829 h 2905232"/>
                <a:gd name="connsiteX3" fmla="*/ 114716 w 2926217"/>
                <a:gd name="connsiteY3" fmla="*/ 121070 h 2905232"/>
                <a:gd name="connsiteX4" fmla="*/ 113524 w 2926217"/>
                <a:gd name="connsiteY4" fmla="*/ 122261 h 2905232"/>
                <a:gd name="connsiteX5" fmla="*/ 112383 w 2926217"/>
                <a:gd name="connsiteY5" fmla="*/ 123502 h 2905232"/>
                <a:gd name="connsiteX6" fmla="*/ 110000 w 2926217"/>
                <a:gd name="connsiteY6" fmla="*/ 125984 h 2905232"/>
                <a:gd name="connsiteX7" fmla="*/ 107717 w 2926217"/>
                <a:gd name="connsiteY7" fmla="*/ 128466 h 2905232"/>
                <a:gd name="connsiteX8" fmla="*/ 106525 w 2926217"/>
                <a:gd name="connsiteY8" fmla="*/ 129707 h 2905232"/>
                <a:gd name="connsiteX9" fmla="*/ 105384 w 2926217"/>
                <a:gd name="connsiteY9" fmla="*/ 130948 h 2905232"/>
                <a:gd name="connsiteX10" fmla="*/ 104242 w 2926217"/>
                <a:gd name="connsiteY10" fmla="*/ 132239 h 2905232"/>
                <a:gd name="connsiteX11" fmla="*/ 103150 w 2926217"/>
                <a:gd name="connsiteY11" fmla="*/ 133480 h 2905232"/>
                <a:gd name="connsiteX12" fmla="*/ 100866 w 2926217"/>
                <a:gd name="connsiteY12" fmla="*/ 136061 h 2905232"/>
                <a:gd name="connsiteX13" fmla="*/ 99774 w 2926217"/>
                <a:gd name="connsiteY13" fmla="*/ 137352 h 2905232"/>
                <a:gd name="connsiteX14" fmla="*/ 98633 w 2926217"/>
                <a:gd name="connsiteY14" fmla="*/ 138642 h 2905232"/>
                <a:gd name="connsiteX15" fmla="*/ 97541 w 2926217"/>
                <a:gd name="connsiteY15" fmla="*/ 139933 h 2905232"/>
                <a:gd name="connsiteX16" fmla="*/ 96449 w 2926217"/>
                <a:gd name="connsiteY16" fmla="*/ 141273 h 2905232"/>
                <a:gd name="connsiteX17" fmla="*/ 94264 w 2926217"/>
                <a:gd name="connsiteY17" fmla="*/ 143854 h 2905232"/>
                <a:gd name="connsiteX18" fmla="*/ 93222 w 2926217"/>
                <a:gd name="connsiteY18" fmla="*/ 145195 h 2905232"/>
                <a:gd name="connsiteX19" fmla="*/ 91038 w 2926217"/>
                <a:gd name="connsiteY19" fmla="*/ 147875 h 2905232"/>
                <a:gd name="connsiteX20" fmla="*/ 86868 w 2926217"/>
                <a:gd name="connsiteY20" fmla="*/ 153236 h 2905232"/>
                <a:gd name="connsiteX21" fmla="*/ 84783 w 2926217"/>
                <a:gd name="connsiteY21" fmla="*/ 156016 h 2905232"/>
                <a:gd name="connsiteX22" fmla="*/ 83741 w 2926217"/>
                <a:gd name="connsiteY22" fmla="*/ 157356 h 2905232"/>
                <a:gd name="connsiteX23" fmla="*/ 82748 w 2926217"/>
                <a:gd name="connsiteY23" fmla="*/ 158746 h 2905232"/>
                <a:gd name="connsiteX24" fmla="*/ 81706 w 2926217"/>
                <a:gd name="connsiteY24" fmla="*/ 160136 h 2905232"/>
                <a:gd name="connsiteX25" fmla="*/ 78727 w 2926217"/>
                <a:gd name="connsiteY25" fmla="*/ 164306 h 2905232"/>
                <a:gd name="connsiteX26" fmla="*/ 77735 w 2926217"/>
                <a:gd name="connsiteY26" fmla="*/ 165745 h 2905232"/>
                <a:gd name="connsiteX27" fmla="*/ 76742 w 2926217"/>
                <a:gd name="connsiteY27" fmla="*/ 167135 h 2905232"/>
                <a:gd name="connsiteX28" fmla="*/ 75799 w 2926217"/>
                <a:gd name="connsiteY28" fmla="*/ 168575 h 2905232"/>
                <a:gd name="connsiteX29" fmla="*/ 74806 w 2926217"/>
                <a:gd name="connsiteY29" fmla="*/ 170014 h 2905232"/>
                <a:gd name="connsiteX30" fmla="*/ 73863 w 2926217"/>
                <a:gd name="connsiteY30" fmla="*/ 171404 h 2905232"/>
                <a:gd name="connsiteX31" fmla="*/ 72870 w 2926217"/>
                <a:gd name="connsiteY31" fmla="*/ 172844 h 2905232"/>
                <a:gd name="connsiteX32" fmla="*/ 71927 w 2926217"/>
                <a:gd name="connsiteY32" fmla="*/ 174283 h 2905232"/>
                <a:gd name="connsiteX33" fmla="*/ 70984 w 2926217"/>
                <a:gd name="connsiteY33" fmla="*/ 175772 h 2905232"/>
                <a:gd name="connsiteX34" fmla="*/ 69097 w 2926217"/>
                <a:gd name="connsiteY34" fmla="*/ 178651 h 2905232"/>
                <a:gd name="connsiteX35" fmla="*/ 68204 w 2926217"/>
                <a:gd name="connsiteY35" fmla="*/ 180141 h 2905232"/>
                <a:gd name="connsiteX36" fmla="*/ 67261 w 2926217"/>
                <a:gd name="connsiteY36" fmla="*/ 181580 h 2905232"/>
                <a:gd name="connsiteX37" fmla="*/ 66367 w 2926217"/>
                <a:gd name="connsiteY37" fmla="*/ 183069 h 2905232"/>
                <a:gd name="connsiteX38" fmla="*/ 65424 w 2926217"/>
                <a:gd name="connsiteY38" fmla="*/ 184559 h 2905232"/>
                <a:gd name="connsiteX39" fmla="*/ 61850 w 2926217"/>
                <a:gd name="connsiteY39" fmla="*/ 190515 h 2905232"/>
                <a:gd name="connsiteX40" fmla="*/ 61006 w 2926217"/>
                <a:gd name="connsiteY40" fmla="*/ 192054 h 2905232"/>
                <a:gd name="connsiteX41" fmla="*/ 60113 w 2926217"/>
                <a:gd name="connsiteY41" fmla="*/ 193543 h 2905232"/>
                <a:gd name="connsiteX42" fmla="*/ 59269 w 2926217"/>
                <a:gd name="connsiteY42" fmla="*/ 195082 h 2905232"/>
                <a:gd name="connsiteX43" fmla="*/ 58375 w 2926217"/>
                <a:gd name="connsiteY43" fmla="*/ 196621 h 2905232"/>
                <a:gd name="connsiteX44" fmla="*/ 57532 w 2926217"/>
                <a:gd name="connsiteY44" fmla="*/ 198160 h 2905232"/>
                <a:gd name="connsiteX45" fmla="*/ 56688 w 2926217"/>
                <a:gd name="connsiteY45" fmla="*/ 199649 h 2905232"/>
                <a:gd name="connsiteX46" fmla="*/ 55844 w 2926217"/>
                <a:gd name="connsiteY46" fmla="*/ 201237 h 2905232"/>
                <a:gd name="connsiteX47" fmla="*/ 55000 w 2926217"/>
                <a:gd name="connsiteY47" fmla="*/ 202776 h 2905232"/>
                <a:gd name="connsiteX48" fmla="*/ 54206 w 2926217"/>
                <a:gd name="connsiteY48" fmla="*/ 204315 h 2905232"/>
                <a:gd name="connsiteX49" fmla="*/ 53362 w 2926217"/>
                <a:gd name="connsiteY49" fmla="*/ 205854 h 2905232"/>
                <a:gd name="connsiteX50" fmla="*/ 52568 w 2926217"/>
                <a:gd name="connsiteY50" fmla="*/ 207442 h 2905232"/>
                <a:gd name="connsiteX51" fmla="*/ 51724 w 2926217"/>
                <a:gd name="connsiteY51" fmla="*/ 209031 h 2905232"/>
                <a:gd name="connsiteX52" fmla="*/ 50930 w 2926217"/>
                <a:gd name="connsiteY52" fmla="*/ 210569 h 2905232"/>
                <a:gd name="connsiteX53" fmla="*/ 47753 w 2926217"/>
                <a:gd name="connsiteY53" fmla="*/ 216923 h 2905232"/>
                <a:gd name="connsiteX54" fmla="*/ 47008 w 2926217"/>
                <a:gd name="connsiteY54" fmla="*/ 218561 h 2905232"/>
                <a:gd name="connsiteX55" fmla="*/ 46214 w 2926217"/>
                <a:gd name="connsiteY55" fmla="*/ 220150 h 2905232"/>
                <a:gd name="connsiteX56" fmla="*/ 45469 w 2926217"/>
                <a:gd name="connsiteY56" fmla="*/ 221738 h 2905232"/>
                <a:gd name="connsiteX57" fmla="*/ 41746 w 2926217"/>
                <a:gd name="connsiteY57" fmla="*/ 229929 h 2905232"/>
                <a:gd name="connsiteX58" fmla="*/ 41051 w 2926217"/>
                <a:gd name="connsiteY58" fmla="*/ 231567 h 2905232"/>
                <a:gd name="connsiteX59" fmla="*/ 40307 w 2926217"/>
                <a:gd name="connsiteY59" fmla="*/ 233205 h 2905232"/>
                <a:gd name="connsiteX60" fmla="*/ 39612 w 2926217"/>
                <a:gd name="connsiteY60" fmla="*/ 234843 h 2905232"/>
                <a:gd name="connsiteX61" fmla="*/ 38917 w 2926217"/>
                <a:gd name="connsiteY61" fmla="*/ 236531 h 2905232"/>
                <a:gd name="connsiteX62" fmla="*/ 38222 w 2926217"/>
                <a:gd name="connsiteY62" fmla="*/ 238169 h 2905232"/>
                <a:gd name="connsiteX63" fmla="*/ 36137 w 2926217"/>
                <a:gd name="connsiteY63" fmla="*/ 243232 h 2905232"/>
                <a:gd name="connsiteX64" fmla="*/ 35492 w 2926217"/>
                <a:gd name="connsiteY64" fmla="*/ 244920 h 2905232"/>
                <a:gd name="connsiteX65" fmla="*/ 34797 w 2926217"/>
                <a:gd name="connsiteY65" fmla="*/ 246607 h 2905232"/>
                <a:gd name="connsiteX66" fmla="*/ 33506 w 2926217"/>
                <a:gd name="connsiteY66" fmla="*/ 249983 h 2905232"/>
                <a:gd name="connsiteX67" fmla="*/ 32861 w 2926217"/>
                <a:gd name="connsiteY67" fmla="*/ 251720 h 2905232"/>
                <a:gd name="connsiteX68" fmla="*/ 32216 w 2926217"/>
                <a:gd name="connsiteY68" fmla="*/ 253408 h 2905232"/>
                <a:gd name="connsiteX69" fmla="*/ 30925 w 2926217"/>
                <a:gd name="connsiteY69" fmla="*/ 256883 h 2905232"/>
                <a:gd name="connsiteX70" fmla="*/ 30329 w 2926217"/>
                <a:gd name="connsiteY70" fmla="*/ 258620 h 2905232"/>
                <a:gd name="connsiteX71" fmla="*/ 29684 w 2926217"/>
                <a:gd name="connsiteY71" fmla="*/ 260358 h 2905232"/>
                <a:gd name="connsiteX72" fmla="*/ 27301 w 2926217"/>
                <a:gd name="connsiteY72" fmla="*/ 267307 h 2905232"/>
                <a:gd name="connsiteX73" fmla="*/ 26110 w 2926217"/>
                <a:gd name="connsiteY73" fmla="*/ 270881 h 2905232"/>
                <a:gd name="connsiteX74" fmla="*/ 25564 w 2926217"/>
                <a:gd name="connsiteY74" fmla="*/ 272618 h 2905232"/>
                <a:gd name="connsiteX75" fmla="*/ 24968 w 2926217"/>
                <a:gd name="connsiteY75" fmla="*/ 274405 h 2905232"/>
                <a:gd name="connsiteX76" fmla="*/ 22784 w 2926217"/>
                <a:gd name="connsiteY76" fmla="*/ 281553 h 2905232"/>
                <a:gd name="connsiteX77" fmla="*/ 22238 w 2926217"/>
                <a:gd name="connsiteY77" fmla="*/ 283390 h 2905232"/>
                <a:gd name="connsiteX78" fmla="*/ 21692 w 2926217"/>
                <a:gd name="connsiteY78" fmla="*/ 285177 h 2905232"/>
                <a:gd name="connsiteX79" fmla="*/ 21196 w 2926217"/>
                <a:gd name="connsiteY79" fmla="*/ 287014 h 2905232"/>
                <a:gd name="connsiteX80" fmla="*/ 20699 w 2926217"/>
                <a:gd name="connsiteY80" fmla="*/ 288801 h 2905232"/>
                <a:gd name="connsiteX81" fmla="*/ 20153 w 2926217"/>
                <a:gd name="connsiteY81" fmla="*/ 290637 h 2905232"/>
                <a:gd name="connsiteX82" fmla="*/ 18168 w 2926217"/>
                <a:gd name="connsiteY82" fmla="*/ 297984 h 2905232"/>
                <a:gd name="connsiteX83" fmla="*/ 17721 w 2926217"/>
                <a:gd name="connsiteY83" fmla="*/ 299821 h 2905232"/>
                <a:gd name="connsiteX84" fmla="*/ 17225 w 2926217"/>
                <a:gd name="connsiteY84" fmla="*/ 301657 h 2905232"/>
                <a:gd name="connsiteX85" fmla="*/ 16778 w 2926217"/>
                <a:gd name="connsiteY85" fmla="*/ 303544 h 2905232"/>
                <a:gd name="connsiteX86" fmla="*/ 16331 w 2926217"/>
                <a:gd name="connsiteY86" fmla="*/ 305380 h 2905232"/>
                <a:gd name="connsiteX87" fmla="*/ 14097 w 2926217"/>
                <a:gd name="connsiteY87" fmla="*/ 314812 h 2905232"/>
                <a:gd name="connsiteX88" fmla="*/ 13700 w 2926217"/>
                <a:gd name="connsiteY88" fmla="*/ 316698 h 2905232"/>
                <a:gd name="connsiteX89" fmla="*/ 13254 w 2926217"/>
                <a:gd name="connsiteY89" fmla="*/ 318584 h 2905232"/>
                <a:gd name="connsiteX90" fmla="*/ 12856 w 2926217"/>
                <a:gd name="connsiteY90" fmla="*/ 320471 h 2905232"/>
                <a:gd name="connsiteX91" fmla="*/ 12459 w 2926217"/>
                <a:gd name="connsiteY91" fmla="*/ 322407 h 2905232"/>
                <a:gd name="connsiteX92" fmla="*/ 12062 w 2926217"/>
                <a:gd name="connsiteY92" fmla="*/ 324293 h 2905232"/>
                <a:gd name="connsiteX93" fmla="*/ 11665 w 2926217"/>
                <a:gd name="connsiteY93" fmla="*/ 326229 h 2905232"/>
                <a:gd name="connsiteX94" fmla="*/ 11318 w 2926217"/>
                <a:gd name="connsiteY94" fmla="*/ 328165 h 2905232"/>
                <a:gd name="connsiteX95" fmla="*/ 10921 w 2926217"/>
                <a:gd name="connsiteY95" fmla="*/ 330101 h 2905232"/>
                <a:gd name="connsiteX96" fmla="*/ 10573 w 2926217"/>
                <a:gd name="connsiteY96" fmla="*/ 332037 h 2905232"/>
                <a:gd name="connsiteX97" fmla="*/ 10176 w 2926217"/>
                <a:gd name="connsiteY97" fmla="*/ 333972 h 2905232"/>
                <a:gd name="connsiteX98" fmla="*/ 9134 w 2926217"/>
                <a:gd name="connsiteY98" fmla="*/ 339780 h 2905232"/>
                <a:gd name="connsiteX99" fmla="*/ 8786 w 2926217"/>
                <a:gd name="connsiteY99" fmla="*/ 341766 h 2905232"/>
                <a:gd name="connsiteX100" fmla="*/ 8488 w 2926217"/>
                <a:gd name="connsiteY100" fmla="*/ 343702 h 2905232"/>
                <a:gd name="connsiteX101" fmla="*/ 8141 w 2926217"/>
                <a:gd name="connsiteY101" fmla="*/ 345687 h 2905232"/>
                <a:gd name="connsiteX102" fmla="*/ 7843 w 2926217"/>
                <a:gd name="connsiteY102" fmla="*/ 347673 h 2905232"/>
                <a:gd name="connsiteX103" fmla="*/ 7495 w 2926217"/>
                <a:gd name="connsiteY103" fmla="*/ 349658 h 2905232"/>
                <a:gd name="connsiteX104" fmla="*/ 6304 w 2926217"/>
                <a:gd name="connsiteY104" fmla="*/ 357601 h 2905232"/>
                <a:gd name="connsiteX105" fmla="*/ 6056 w 2926217"/>
                <a:gd name="connsiteY105" fmla="*/ 359586 h 2905232"/>
                <a:gd name="connsiteX106" fmla="*/ 5758 w 2926217"/>
                <a:gd name="connsiteY106" fmla="*/ 361622 h 2905232"/>
                <a:gd name="connsiteX107" fmla="*/ 5510 w 2926217"/>
                <a:gd name="connsiteY107" fmla="*/ 363607 h 2905232"/>
                <a:gd name="connsiteX108" fmla="*/ 5212 w 2926217"/>
                <a:gd name="connsiteY108" fmla="*/ 365642 h 2905232"/>
                <a:gd name="connsiteX109" fmla="*/ 4964 w 2926217"/>
                <a:gd name="connsiteY109" fmla="*/ 367677 h 2905232"/>
                <a:gd name="connsiteX110" fmla="*/ 4716 w 2926217"/>
                <a:gd name="connsiteY110" fmla="*/ 369663 h 2905232"/>
                <a:gd name="connsiteX111" fmla="*/ 4468 w 2926217"/>
                <a:gd name="connsiteY111" fmla="*/ 371698 h 2905232"/>
                <a:gd name="connsiteX112" fmla="*/ 4269 w 2926217"/>
                <a:gd name="connsiteY112" fmla="*/ 373733 h 2905232"/>
                <a:gd name="connsiteX113" fmla="*/ 4021 w 2926217"/>
                <a:gd name="connsiteY113" fmla="*/ 375769 h 2905232"/>
                <a:gd name="connsiteX114" fmla="*/ 3822 w 2926217"/>
                <a:gd name="connsiteY114" fmla="*/ 377804 h 2905232"/>
                <a:gd name="connsiteX115" fmla="*/ 3574 w 2926217"/>
                <a:gd name="connsiteY115" fmla="*/ 379889 h 2905232"/>
                <a:gd name="connsiteX116" fmla="*/ 3375 w 2926217"/>
                <a:gd name="connsiteY116" fmla="*/ 381924 h 2905232"/>
                <a:gd name="connsiteX117" fmla="*/ 3177 w 2926217"/>
                <a:gd name="connsiteY117" fmla="*/ 384009 h 2905232"/>
                <a:gd name="connsiteX118" fmla="*/ 2978 w 2926217"/>
                <a:gd name="connsiteY118" fmla="*/ 386044 h 2905232"/>
                <a:gd name="connsiteX119" fmla="*/ 2581 w 2926217"/>
                <a:gd name="connsiteY119" fmla="*/ 390214 h 2905232"/>
                <a:gd name="connsiteX120" fmla="*/ 2432 w 2926217"/>
                <a:gd name="connsiteY120" fmla="*/ 392249 h 2905232"/>
                <a:gd name="connsiteX121" fmla="*/ 2234 w 2926217"/>
                <a:gd name="connsiteY121" fmla="*/ 394334 h 2905232"/>
                <a:gd name="connsiteX122" fmla="*/ 2085 w 2926217"/>
                <a:gd name="connsiteY122" fmla="*/ 396419 h 2905232"/>
                <a:gd name="connsiteX123" fmla="*/ 1936 w 2926217"/>
                <a:gd name="connsiteY123" fmla="*/ 398553 h 2905232"/>
                <a:gd name="connsiteX124" fmla="*/ 1489 w 2926217"/>
                <a:gd name="connsiteY124" fmla="*/ 404808 h 2905232"/>
                <a:gd name="connsiteX125" fmla="*/ 1340 w 2926217"/>
                <a:gd name="connsiteY125" fmla="*/ 406942 h 2905232"/>
                <a:gd name="connsiteX126" fmla="*/ 1241 w 2926217"/>
                <a:gd name="connsiteY126" fmla="*/ 409077 h 2905232"/>
                <a:gd name="connsiteX127" fmla="*/ 1092 w 2926217"/>
                <a:gd name="connsiteY127" fmla="*/ 411161 h 2905232"/>
                <a:gd name="connsiteX128" fmla="*/ 496 w 2926217"/>
                <a:gd name="connsiteY128" fmla="*/ 423968 h 2905232"/>
                <a:gd name="connsiteX129" fmla="*/ 447 w 2926217"/>
                <a:gd name="connsiteY129" fmla="*/ 426152 h 2905232"/>
                <a:gd name="connsiteX130" fmla="*/ 347 w 2926217"/>
                <a:gd name="connsiteY130" fmla="*/ 428287 h 2905232"/>
                <a:gd name="connsiteX131" fmla="*/ 298 w 2926217"/>
                <a:gd name="connsiteY131" fmla="*/ 430421 h 2905232"/>
                <a:gd name="connsiteX132" fmla="*/ 149 w 2926217"/>
                <a:gd name="connsiteY132" fmla="*/ 436974 h 2905232"/>
                <a:gd name="connsiteX133" fmla="*/ 99 w 2926217"/>
                <a:gd name="connsiteY133" fmla="*/ 439108 h 2905232"/>
                <a:gd name="connsiteX134" fmla="*/ 99 w 2926217"/>
                <a:gd name="connsiteY134" fmla="*/ 441292 h 2905232"/>
                <a:gd name="connsiteX135" fmla="*/ 50 w 2926217"/>
                <a:gd name="connsiteY135" fmla="*/ 443477 h 2905232"/>
                <a:gd name="connsiteX136" fmla="*/ 50 w 2926217"/>
                <a:gd name="connsiteY136" fmla="*/ 447894 h 2905232"/>
                <a:gd name="connsiteX137" fmla="*/ 0 w 2926217"/>
                <a:gd name="connsiteY137" fmla="*/ 450079 h 2905232"/>
                <a:gd name="connsiteX138" fmla="*/ 0 w 2926217"/>
                <a:gd name="connsiteY138" fmla="*/ 452263 h 2905232"/>
                <a:gd name="connsiteX139" fmla="*/ 50 w 2926217"/>
                <a:gd name="connsiteY139" fmla="*/ 454496 h 2905232"/>
                <a:gd name="connsiteX140" fmla="*/ 50 w 2926217"/>
                <a:gd name="connsiteY140" fmla="*/ 458914 h 2905232"/>
                <a:gd name="connsiteX141" fmla="*/ 149 w 2926217"/>
                <a:gd name="connsiteY141" fmla="*/ 463382 h 2905232"/>
                <a:gd name="connsiteX142" fmla="*/ 149 w 2926217"/>
                <a:gd name="connsiteY142" fmla="*/ 465616 h 2905232"/>
                <a:gd name="connsiteX143" fmla="*/ 248 w 2926217"/>
                <a:gd name="connsiteY143" fmla="*/ 470083 h 2905232"/>
                <a:gd name="connsiteX144" fmla="*/ 347 w 2926217"/>
                <a:gd name="connsiteY144" fmla="*/ 472317 h 2905232"/>
                <a:gd name="connsiteX145" fmla="*/ 397 w 2926217"/>
                <a:gd name="connsiteY145" fmla="*/ 474551 h 2905232"/>
                <a:gd name="connsiteX146" fmla="*/ 447 w 2926217"/>
                <a:gd name="connsiteY146" fmla="*/ 476834 h 2905232"/>
                <a:gd name="connsiteX147" fmla="*/ 546 w 2926217"/>
                <a:gd name="connsiteY147" fmla="*/ 479068 h 2905232"/>
                <a:gd name="connsiteX148" fmla="*/ 645 w 2926217"/>
                <a:gd name="connsiteY148" fmla="*/ 481351 h 2905232"/>
                <a:gd name="connsiteX149" fmla="*/ 695 w 2926217"/>
                <a:gd name="connsiteY149" fmla="*/ 483585 h 2905232"/>
                <a:gd name="connsiteX150" fmla="*/ 894 w 2926217"/>
                <a:gd name="connsiteY150" fmla="*/ 488152 h 2905232"/>
                <a:gd name="connsiteX151" fmla="*/ 1042 w 2926217"/>
                <a:gd name="connsiteY151" fmla="*/ 490435 h 2905232"/>
                <a:gd name="connsiteX152" fmla="*/ 1241 w 2926217"/>
                <a:gd name="connsiteY152" fmla="*/ 495002 h 2905232"/>
                <a:gd name="connsiteX153" fmla="*/ 1688 w 2926217"/>
                <a:gd name="connsiteY153" fmla="*/ 501852 h 2905232"/>
                <a:gd name="connsiteX154" fmla="*/ 1837 w 2926217"/>
                <a:gd name="connsiteY154" fmla="*/ 504185 h 2905232"/>
                <a:gd name="connsiteX155" fmla="*/ 1986 w 2926217"/>
                <a:gd name="connsiteY155" fmla="*/ 506469 h 2905232"/>
                <a:gd name="connsiteX156" fmla="*/ 2134 w 2926217"/>
                <a:gd name="connsiteY156" fmla="*/ 508802 h 2905232"/>
                <a:gd name="connsiteX157" fmla="*/ 2283 w 2926217"/>
                <a:gd name="connsiteY157" fmla="*/ 511085 h 2905232"/>
                <a:gd name="connsiteX158" fmla="*/ 2681 w 2926217"/>
                <a:gd name="connsiteY158" fmla="*/ 515751 h 2905232"/>
                <a:gd name="connsiteX159" fmla="*/ 2829 w 2926217"/>
                <a:gd name="connsiteY159" fmla="*/ 518084 h 2905232"/>
                <a:gd name="connsiteX160" fmla="*/ 3425 w 2926217"/>
                <a:gd name="connsiteY160" fmla="*/ 525083 h 2905232"/>
                <a:gd name="connsiteX161" fmla="*/ 3673 w 2926217"/>
                <a:gd name="connsiteY161" fmla="*/ 527416 h 2905232"/>
                <a:gd name="connsiteX162" fmla="*/ 3872 w 2926217"/>
                <a:gd name="connsiteY162" fmla="*/ 529749 h 2905232"/>
                <a:gd name="connsiteX163" fmla="*/ 4120 w 2926217"/>
                <a:gd name="connsiteY163" fmla="*/ 532132 h 2905232"/>
                <a:gd name="connsiteX164" fmla="*/ 4319 w 2926217"/>
                <a:gd name="connsiteY164" fmla="*/ 534465 h 2905232"/>
                <a:gd name="connsiteX165" fmla="*/ 4567 w 2926217"/>
                <a:gd name="connsiteY165" fmla="*/ 536848 h 2905232"/>
                <a:gd name="connsiteX166" fmla="*/ 4815 w 2926217"/>
                <a:gd name="connsiteY166" fmla="*/ 539181 h 2905232"/>
                <a:gd name="connsiteX167" fmla="*/ 5311 w 2926217"/>
                <a:gd name="connsiteY167" fmla="*/ 543946 h 2905232"/>
                <a:gd name="connsiteX168" fmla="*/ 5609 w 2926217"/>
                <a:gd name="connsiteY168" fmla="*/ 546329 h 2905232"/>
                <a:gd name="connsiteX169" fmla="*/ 5857 w 2926217"/>
                <a:gd name="connsiteY169" fmla="*/ 548712 h 2905232"/>
                <a:gd name="connsiteX170" fmla="*/ 6155 w 2926217"/>
                <a:gd name="connsiteY170" fmla="*/ 551094 h 2905232"/>
                <a:gd name="connsiteX171" fmla="*/ 6403 w 2926217"/>
                <a:gd name="connsiteY171" fmla="*/ 553477 h 2905232"/>
                <a:gd name="connsiteX172" fmla="*/ 7297 w 2926217"/>
                <a:gd name="connsiteY172" fmla="*/ 560625 h 2905232"/>
                <a:gd name="connsiteX173" fmla="*/ 7595 w 2926217"/>
                <a:gd name="connsiteY173" fmla="*/ 563057 h 2905232"/>
                <a:gd name="connsiteX174" fmla="*/ 7942 w 2926217"/>
                <a:gd name="connsiteY174" fmla="*/ 565440 h 2905232"/>
                <a:gd name="connsiteX175" fmla="*/ 8240 w 2926217"/>
                <a:gd name="connsiteY175" fmla="*/ 567872 h 2905232"/>
                <a:gd name="connsiteX176" fmla="*/ 8588 w 2926217"/>
                <a:gd name="connsiteY176" fmla="*/ 570305 h 2905232"/>
                <a:gd name="connsiteX177" fmla="*/ 8935 w 2926217"/>
                <a:gd name="connsiteY177" fmla="*/ 572687 h 2905232"/>
                <a:gd name="connsiteX178" fmla="*/ 10672 w 2926217"/>
                <a:gd name="connsiteY178" fmla="*/ 584849 h 2905232"/>
                <a:gd name="connsiteX179" fmla="*/ 11069 w 2926217"/>
                <a:gd name="connsiteY179" fmla="*/ 587281 h 2905232"/>
                <a:gd name="connsiteX180" fmla="*/ 11417 w 2926217"/>
                <a:gd name="connsiteY180" fmla="*/ 589763 h 2905232"/>
                <a:gd name="connsiteX181" fmla="*/ 12211 w 2926217"/>
                <a:gd name="connsiteY181" fmla="*/ 594628 h 2905232"/>
                <a:gd name="connsiteX182" fmla="*/ 12608 w 2926217"/>
                <a:gd name="connsiteY182" fmla="*/ 597110 h 2905232"/>
                <a:gd name="connsiteX183" fmla="*/ 13005 w 2926217"/>
                <a:gd name="connsiteY183" fmla="*/ 599542 h 2905232"/>
                <a:gd name="connsiteX184" fmla="*/ 13403 w 2926217"/>
                <a:gd name="connsiteY184" fmla="*/ 602024 h 2905232"/>
                <a:gd name="connsiteX185" fmla="*/ 13849 w 2926217"/>
                <a:gd name="connsiteY185" fmla="*/ 604506 h 2905232"/>
                <a:gd name="connsiteX186" fmla="*/ 14246 w 2926217"/>
                <a:gd name="connsiteY186" fmla="*/ 606938 h 2905232"/>
                <a:gd name="connsiteX187" fmla="*/ 16033 w 2926217"/>
                <a:gd name="connsiteY187" fmla="*/ 616866 h 2905232"/>
                <a:gd name="connsiteX188" fmla="*/ 16480 w 2926217"/>
                <a:gd name="connsiteY188" fmla="*/ 619398 h 2905232"/>
                <a:gd name="connsiteX189" fmla="*/ 16927 w 2926217"/>
                <a:gd name="connsiteY189" fmla="*/ 621880 h 2905232"/>
                <a:gd name="connsiteX190" fmla="*/ 17423 w 2926217"/>
                <a:gd name="connsiteY190" fmla="*/ 624362 h 2905232"/>
                <a:gd name="connsiteX191" fmla="*/ 17870 w 2926217"/>
                <a:gd name="connsiteY191" fmla="*/ 626893 h 2905232"/>
                <a:gd name="connsiteX192" fmla="*/ 18366 w 2926217"/>
                <a:gd name="connsiteY192" fmla="*/ 629375 h 2905232"/>
                <a:gd name="connsiteX193" fmla="*/ 18863 w 2926217"/>
                <a:gd name="connsiteY193" fmla="*/ 631907 h 2905232"/>
                <a:gd name="connsiteX194" fmla="*/ 19359 w 2926217"/>
                <a:gd name="connsiteY194" fmla="*/ 634389 h 2905232"/>
                <a:gd name="connsiteX195" fmla="*/ 20352 w 2926217"/>
                <a:gd name="connsiteY195" fmla="*/ 639452 h 2905232"/>
                <a:gd name="connsiteX196" fmla="*/ 20848 w 2926217"/>
                <a:gd name="connsiteY196" fmla="*/ 641934 h 2905232"/>
                <a:gd name="connsiteX197" fmla="*/ 21394 w 2926217"/>
                <a:gd name="connsiteY197" fmla="*/ 644466 h 2905232"/>
                <a:gd name="connsiteX198" fmla="*/ 21891 w 2926217"/>
                <a:gd name="connsiteY198" fmla="*/ 646997 h 2905232"/>
                <a:gd name="connsiteX199" fmla="*/ 22983 w 2926217"/>
                <a:gd name="connsiteY199" fmla="*/ 652060 h 2905232"/>
                <a:gd name="connsiteX200" fmla="*/ 23529 w 2926217"/>
                <a:gd name="connsiteY200" fmla="*/ 654642 h 2905232"/>
                <a:gd name="connsiteX201" fmla="*/ 24621 w 2926217"/>
                <a:gd name="connsiteY201" fmla="*/ 659705 h 2905232"/>
                <a:gd name="connsiteX202" fmla="*/ 25167 w 2926217"/>
                <a:gd name="connsiteY202" fmla="*/ 662286 h 2905232"/>
                <a:gd name="connsiteX203" fmla="*/ 25763 w 2926217"/>
                <a:gd name="connsiteY203" fmla="*/ 664818 h 2905232"/>
                <a:gd name="connsiteX204" fmla="*/ 26309 w 2926217"/>
                <a:gd name="connsiteY204" fmla="*/ 667399 h 2905232"/>
                <a:gd name="connsiteX205" fmla="*/ 26904 w 2926217"/>
                <a:gd name="connsiteY205" fmla="*/ 669931 h 2905232"/>
                <a:gd name="connsiteX206" fmla="*/ 28096 w 2926217"/>
                <a:gd name="connsiteY206" fmla="*/ 675093 h 2905232"/>
                <a:gd name="connsiteX207" fmla="*/ 28691 w 2926217"/>
                <a:gd name="connsiteY207" fmla="*/ 677625 h 2905232"/>
                <a:gd name="connsiteX208" fmla="*/ 29287 w 2926217"/>
                <a:gd name="connsiteY208" fmla="*/ 680206 h 2905232"/>
                <a:gd name="connsiteX209" fmla="*/ 29932 w 2926217"/>
                <a:gd name="connsiteY209" fmla="*/ 682787 h 2905232"/>
                <a:gd name="connsiteX210" fmla="*/ 30528 w 2926217"/>
                <a:gd name="connsiteY210" fmla="*/ 685368 h 2905232"/>
                <a:gd name="connsiteX211" fmla="*/ 31173 w 2926217"/>
                <a:gd name="connsiteY211" fmla="*/ 687950 h 2905232"/>
                <a:gd name="connsiteX212" fmla="*/ 31769 w 2926217"/>
                <a:gd name="connsiteY212" fmla="*/ 690531 h 2905232"/>
                <a:gd name="connsiteX213" fmla="*/ 32414 w 2926217"/>
                <a:gd name="connsiteY213" fmla="*/ 693162 h 2905232"/>
                <a:gd name="connsiteX214" fmla="*/ 33705 w 2926217"/>
                <a:gd name="connsiteY214" fmla="*/ 698324 h 2905232"/>
                <a:gd name="connsiteX215" fmla="*/ 34400 w 2926217"/>
                <a:gd name="connsiteY215" fmla="*/ 700955 h 2905232"/>
                <a:gd name="connsiteX216" fmla="*/ 35045 w 2926217"/>
                <a:gd name="connsiteY216" fmla="*/ 703536 h 2905232"/>
                <a:gd name="connsiteX217" fmla="*/ 35690 w 2926217"/>
                <a:gd name="connsiteY217" fmla="*/ 706167 h 2905232"/>
                <a:gd name="connsiteX218" fmla="*/ 36385 w 2926217"/>
                <a:gd name="connsiteY218" fmla="*/ 708748 h 2905232"/>
                <a:gd name="connsiteX219" fmla="*/ 37775 w 2926217"/>
                <a:gd name="connsiteY219" fmla="*/ 714010 h 2905232"/>
                <a:gd name="connsiteX220" fmla="*/ 38470 w 2926217"/>
                <a:gd name="connsiteY220" fmla="*/ 716591 h 2905232"/>
                <a:gd name="connsiteX221" fmla="*/ 40555 w 2926217"/>
                <a:gd name="connsiteY221" fmla="*/ 724484 h 2905232"/>
                <a:gd name="connsiteX222" fmla="*/ 42044 w 2926217"/>
                <a:gd name="connsiteY222" fmla="*/ 729746 h 2905232"/>
                <a:gd name="connsiteX223" fmla="*/ 42739 w 2926217"/>
                <a:gd name="connsiteY223" fmla="*/ 732426 h 2905232"/>
                <a:gd name="connsiteX224" fmla="*/ 44228 w 2926217"/>
                <a:gd name="connsiteY224" fmla="*/ 737688 h 2905232"/>
                <a:gd name="connsiteX225" fmla="*/ 44973 w 2926217"/>
                <a:gd name="connsiteY225" fmla="*/ 740369 h 2905232"/>
                <a:gd name="connsiteX226" fmla="*/ 45767 w 2926217"/>
                <a:gd name="connsiteY226" fmla="*/ 742999 h 2905232"/>
                <a:gd name="connsiteX227" fmla="*/ 46512 w 2926217"/>
                <a:gd name="connsiteY227" fmla="*/ 745680 h 2905232"/>
                <a:gd name="connsiteX228" fmla="*/ 47256 w 2926217"/>
                <a:gd name="connsiteY228" fmla="*/ 748311 h 2905232"/>
                <a:gd name="connsiteX229" fmla="*/ 48845 w 2926217"/>
                <a:gd name="connsiteY229" fmla="*/ 753672 h 2905232"/>
                <a:gd name="connsiteX230" fmla="*/ 49639 w 2926217"/>
                <a:gd name="connsiteY230" fmla="*/ 756303 h 2905232"/>
                <a:gd name="connsiteX231" fmla="*/ 52816 w 2926217"/>
                <a:gd name="connsiteY231" fmla="*/ 767025 h 2905232"/>
                <a:gd name="connsiteX232" fmla="*/ 54504 w 2926217"/>
                <a:gd name="connsiteY232" fmla="*/ 772386 h 2905232"/>
                <a:gd name="connsiteX233" fmla="*/ 55298 w 2926217"/>
                <a:gd name="connsiteY233" fmla="*/ 775066 h 2905232"/>
                <a:gd name="connsiteX234" fmla="*/ 56142 w 2926217"/>
                <a:gd name="connsiteY234" fmla="*/ 777796 h 2905232"/>
                <a:gd name="connsiteX235" fmla="*/ 57829 w 2926217"/>
                <a:gd name="connsiteY235" fmla="*/ 783158 h 2905232"/>
                <a:gd name="connsiteX236" fmla="*/ 58673 w 2926217"/>
                <a:gd name="connsiteY236" fmla="*/ 785888 h 2905232"/>
                <a:gd name="connsiteX237" fmla="*/ 59567 w 2926217"/>
                <a:gd name="connsiteY237" fmla="*/ 788568 h 2905232"/>
                <a:gd name="connsiteX238" fmla="*/ 60411 w 2926217"/>
                <a:gd name="connsiteY238" fmla="*/ 791298 h 2905232"/>
                <a:gd name="connsiteX239" fmla="*/ 61304 w 2926217"/>
                <a:gd name="connsiteY239" fmla="*/ 793979 h 2905232"/>
                <a:gd name="connsiteX240" fmla="*/ 63091 w 2926217"/>
                <a:gd name="connsiteY240" fmla="*/ 799439 h 2905232"/>
                <a:gd name="connsiteX241" fmla="*/ 63985 w 2926217"/>
                <a:gd name="connsiteY241" fmla="*/ 802120 h 2905232"/>
                <a:gd name="connsiteX242" fmla="*/ 66665 w 2926217"/>
                <a:gd name="connsiteY242" fmla="*/ 810310 h 2905232"/>
                <a:gd name="connsiteX243" fmla="*/ 67608 w 2926217"/>
                <a:gd name="connsiteY243" fmla="*/ 813040 h 2905232"/>
                <a:gd name="connsiteX244" fmla="*/ 68502 w 2926217"/>
                <a:gd name="connsiteY244" fmla="*/ 815770 h 2905232"/>
                <a:gd name="connsiteX245" fmla="*/ 70388 w 2926217"/>
                <a:gd name="connsiteY245" fmla="*/ 821231 h 2905232"/>
                <a:gd name="connsiteX246" fmla="*/ 71331 w 2926217"/>
                <a:gd name="connsiteY246" fmla="*/ 824011 h 2905232"/>
                <a:gd name="connsiteX247" fmla="*/ 73217 w 2926217"/>
                <a:gd name="connsiteY247" fmla="*/ 829471 h 2905232"/>
                <a:gd name="connsiteX248" fmla="*/ 74210 w 2926217"/>
                <a:gd name="connsiteY248" fmla="*/ 832251 h 2905232"/>
                <a:gd name="connsiteX249" fmla="*/ 75153 w 2926217"/>
                <a:gd name="connsiteY249" fmla="*/ 834981 h 2905232"/>
                <a:gd name="connsiteX250" fmla="*/ 76146 w 2926217"/>
                <a:gd name="connsiteY250" fmla="*/ 837761 h 2905232"/>
                <a:gd name="connsiteX251" fmla="*/ 77089 w 2926217"/>
                <a:gd name="connsiteY251" fmla="*/ 840491 h 2905232"/>
                <a:gd name="connsiteX252" fmla="*/ 78082 w 2926217"/>
                <a:gd name="connsiteY252" fmla="*/ 843271 h 2905232"/>
                <a:gd name="connsiteX253" fmla="*/ 79075 w 2926217"/>
                <a:gd name="connsiteY253" fmla="*/ 846001 h 2905232"/>
                <a:gd name="connsiteX254" fmla="*/ 81060 w 2926217"/>
                <a:gd name="connsiteY254" fmla="*/ 851560 h 2905232"/>
                <a:gd name="connsiteX255" fmla="*/ 82103 w 2926217"/>
                <a:gd name="connsiteY255" fmla="*/ 854340 h 2905232"/>
                <a:gd name="connsiteX256" fmla="*/ 83096 w 2926217"/>
                <a:gd name="connsiteY256" fmla="*/ 857120 h 2905232"/>
                <a:gd name="connsiteX257" fmla="*/ 84138 w 2926217"/>
                <a:gd name="connsiteY257" fmla="*/ 859900 h 2905232"/>
                <a:gd name="connsiteX258" fmla="*/ 85131 w 2926217"/>
                <a:gd name="connsiteY258" fmla="*/ 862679 h 2905232"/>
                <a:gd name="connsiteX259" fmla="*/ 89301 w 2926217"/>
                <a:gd name="connsiteY259" fmla="*/ 873799 h 2905232"/>
                <a:gd name="connsiteX260" fmla="*/ 90393 w 2926217"/>
                <a:gd name="connsiteY260" fmla="*/ 876578 h 2905232"/>
                <a:gd name="connsiteX261" fmla="*/ 91435 w 2926217"/>
                <a:gd name="connsiteY261" fmla="*/ 879358 h 2905232"/>
                <a:gd name="connsiteX262" fmla="*/ 92527 w 2926217"/>
                <a:gd name="connsiteY262" fmla="*/ 882188 h 2905232"/>
                <a:gd name="connsiteX263" fmla="*/ 93569 w 2926217"/>
                <a:gd name="connsiteY263" fmla="*/ 884967 h 2905232"/>
                <a:gd name="connsiteX264" fmla="*/ 94662 w 2926217"/>
                <a:gd name="connsiteY264" fmla="*/ 887797 h 2905232"/>
                <a:gd name="connsiteX265" fmla="*/ 95754 w 2926217"/>
                <a:gd name="connsiteY265" fmla="*/ 890577 h 2905232"/>
                <a:gd name="connsiteX266" fmla="*/ 96846 w 2926217"/>
                <a:gd name="connsiteY266" fmla="*/ 893406 h 2905232"/>
                <a:gd name="connsiteX267" fmla="*/ 97938 w 2926217"/>
                <a:gd name="connsiteY267" fmla="*/ 896186 h 2905232"/>
                <a:gd name="connsiteX268" fmla="*/ 99030 w 2926217"/>
                <a:gd name="connsiteY268" fmla="*/ 899015 h 2905232"/>
                <a:gd name="connsiteX269" fmla="*/ 100171 w 2926217"/>
                <a:gd name="connsiteY269" fmla="*/ 901845 h 2905232"/>
                <a:gd name="connsiteX270" fmla="*/ 101264 w 2926217"/>
                <a:gd name="connsiteY270" fmla="*/ 904625 h 2905232"/>
                <a:gd name="connsiteX271" fmla="*/ 109255 w 2926217"/>
                <a:gd name="connsiteY271" fmla="*/ 924431 h 2905232"/>
                <a:gd name="connsiteX272" fmla="*/ 110447 w 2926217"/>
                <a:gd name="connsiteY272" fmla="*/ 927260 h 2905232"/>
                <a:gd name="connsiteX273" fmla="*/ 111588 w 2926217"/>
                <a:gd name="connsiteY273" fmla="*/ 930090 h 2905232"/>
                <a:gd name="connsiteX274" fmla="*/ 112780 w 2926217"/>
                <a:gd name="connsiteY274" fmla="*/ 932919 h 2905232"/>
                <a:gd name="connsiteX275" fmla="*/ 113971 w 2926217"/>
                <a:gd name="connsiteY275" fmla="*/ 935798 h 2905232"/>
                <a:gd name="connsiteX276" fmla="*/ 116354 w 2926217"/>
                <a:gd name="connsiteY276" fmla="*/ 941457 h 2905232"/>
                <a:gd name="connsiteX277" fmla="*/ 117545 w 2926217"/>
                <a:gd name="connsiteY277" fmla="*/ 944336 h 2905232"/>
                <a:gd name="connsiteX278" fmla="*/ 118736 w 2926217"/>
                <a:gd name="connsiteY278" fmla="*/ 947165 h 2905232"/>
                <a:gd name="connsiteX279" fmla="*/ 119977 w 2926217"/>
                <a:gd name="connsiteY279" fmla="*/ 950044 h 2905232"/>
                <a:gd name="connsiteX280" fmla="*/ 121169 w 2926217"/>
                <a:gd name="connsiteY280" fmla="*/ 952874 h 2905232"/>
                <a:gd name="connsiteX281" fmla="*/ 122410 w 2926217"/>
                <a:gd name="connsiteY281" fmla="*/ 955753 h 2905232"/>
                <a:gd name="connsiteX282" fmla="*/ 123651 w 2926217"/>
                <a:gd name="connsiteY282" fmla="*/ 958582 h 2905232"/>
                <a:gd name="connsiteX283" fmla="*/ 126133 w 2926217"/>
                <a:gd name="connsiteY283" fmla="*/ 964341 h 2905232"/>
                <a:gd name="connsiteX284" fmla="*/ 127374 w 2926217"/>
                <a:gd name="connsiteY284" fmla="*/ 967170 h 2905232"/>
                <a:gd name="connsiteX285" fmla="*/ 129856 w 2926217"/>
                <a:gd name="connsiteY285" fmla="*/ 972928 h 2905232"/>
                <a:gd name="connsiteX286" fmla="*/ 131146 w 2926217"/>
                <a:gd name="connsiteY286" fmla="*/ 975807 h 2905232"/>
                <a:gd name="connsiteX287" fmla="*/ 132387 w 2926217"/>
                <a:gd name="connsiteY287" fmla="*/ 978686 h 2905232"/>
                <a:gd name="connsiteX288" fmla="*/ 140131 w 2926217"/>
                <a:gd name="connsiteY288" fmla="*/ 995961 h 2905232"/>
                <a:gd name="connsiteX289" fmla="*/ 141471 w 2926217"/>
                <a:gd name="connsiteY289" fmla="*/ 998840 h 2905232"/>
                <a:gd name="connsiteX290" fmla="*/ 142762 w 2926217"/>
                <a:gd name="connsiteY290" fmla="*/ 1001768 h 2905232"/>
                <a:gd name="connsiteX291" fmla="*/ 145442 w 2926217"/>
                <a:gd name="connsiteY291" fmla="*/ 1007527 h 2905232"/>
                <a:gd name="connsiteX292" fmla="*/ 146782 w 2926217"/>
                <a:gd name="connsiteY292" fmla="*/ 1010455 h 2905232"/>
                <a:gd name="connsiteX293" fmla="*/ 149463 w 2926217"/>
                <a:gd name="connsiteY293" fmla="*/ 1016213 h 2905232"/>
                <a:gd name="connsiteX294" fmla="*/ 150803 w 2926217"/>
                <a:gd name="connsiteY294" fmla="*/ 1019142 h 2905232"/>
                <a:gd name="connsiteX295" fmla="*/ 152143 w 2926217"/>
                <a:gd name="connsiteY295" fmla="*/ 1022021 h 2905232"/>
                <a:gd name="connsiteX296" fmla="*/ 154923 w 2926217"/>
                <a:gd name="connsiteY296" fmla="*/ 1027879 h 2905232"/>
                <a:gd name="connsiteX297" fmla="*/ 156264 w 2926217"/>
                <a:gd name="connsiteY297" fmla="*/ 1030758 h 2905232"/>
                <a:gd name="connsiteX298" fmla="*/ 159043 w 2926217"/>
                <a:gd name="connsiteY298" fmla="*/ 1036615 h 2905232"/>
                <a:gd name="connsiteX299" fmla="*/ 160433 w 2926217"/>
                <a:gd name="connsiteY299" fmla="*/ 1039494 h 2905232"/>
                <a:gd name="connsiteX300" fmla="*/ 163213 w 2926217"/>
                <a:gd name="connsiteY300" fmla="*/ 1045352 h 2905232"/>
                <a:gd name="connsiteX301" fmla="*/ 164652 w 2926217"/>
                <a:gd name="connsiteY301" fmla="*/ 1048280 h 2905232"/>
                <a:gd name="connsiteX302" fmla="*/ 166042 w 2926217"/>
                <a:gd name="connsiteY302" fmla="*/ 1051209 h 2905232"/>
                <a:gd name="connsiteX303" fmla="*/ 167482 w 2926217"/>
                <a:gd name="connsiteY303" fmla="*/ 1054138 h 2905232"/>
                <a:gd name="connsiteX304" fmla="*/ 168921 w 2926217"/>
                <a:gd name="connsiteY304" fmla="*/ 1057017 h 2905232"/>
                <a:gd name="connsiteX305" fmla="*/ 171800 w 2926217"/>
                <a:gd name="connsiteY305" fmla="*/ 1062874 h 2905232"/>
                <a:gd name="connsiteX306" fmla="*/ 173240 w 2926217"/>
                <a:gd name="connsiteY306" fmla="*/ 1065853 h 2905232"/>
                <a:gd name="connsiteX307" fmla="*/ 176119 w 2926217"/>
                <a:gd name="connsiteY307" fmla="*/ 1071710 h 2905232"/>
                <a:gd name="connsiteX308" fmla="*/ 177608 w 2926217"/>
                <a:gd name="connsiteY308" fmla="*/ 1074639 h 2905232"/>
                <a:gd name="connsiteX309" fmla="*/ 179048 w 2926217"/>
                <a:gd name="connsiteY309" fmla="*/ 1077568 h 2905232"/>
                <a:gd name="connsiteX310" fmla="*/ 180537 w 2926217"/>
                <a:gd name="connsiteY310" fmla="*/ 1080496 h 2905232"/>
                <a:gd name="connsiteX311" fmla="*/ 181976 w 2926217"/>
                <a:gd name="connsiteY311" fmla="*/ 1083475 h 2905232"/>
                <a:gd name="connsiteX312" fmla="*/ 184955 w 2926217"/>
                <a:gd name="connsiteY312" fmla="*/ 1089332 h 2905232"/>
                <a:gd name="connsiteX313" fmla="*/ 186444 w 2926217"/>
                <a:gd name="connsiteY313" fmla="*/ 1092310 h 2905232"/>
                <a:gd name="connsiteX314" fmla="*/ 187983 w 2926217"/>
                <a:gd name="connsiteY314" fmla="*/ 1095239 h 2905232"/>
                <a:gd name="connsiteX315" fmla="*/ 189472 w 2926217"/>
                <a:gd name="connsiteY315" fmla="*/ 1098168 h 2905232"/>
                <a:gd name="connsiteX316" fmla="*/ 190961 w 2926217"/>
                <a:gd name="connsiteY316" fmla="*/ 1101146 h 2905232"/>
                <a:gd name="connsiteX317" fmla="*/ 192500 w 2926217"/>
                <a:gd name="connsiteY317" fmla="*/ 1104075 h 2905232"/>
                <a:gd name="connsiteX318" fmla="*/ 194039 w 2926217"/>
                <a:gd name="connsiteY318" fmla="*/ 1107053 h 2905232"/>
                <a:gd name="connsiteX319" fmla="*/ 195528 w 2926217"/>
                <a:gd name="connsiteY319" fmla="*/ 1109982 h 2905232"/>
                <a:gd name="connsiteX320" fmla="*/ 198606 w 2926217"/>
                <a:gd name="connsiteY320" fmla="*/ 1115939 h 2905232"/>
                <a:gd name="connsiteX321" fmla="*/ 200144 w 2926217"/>
                <a:gd name="connsiteY321" fmla="*/ 1118867 h 2905232"/>
                <a:gd name="connsiteX322" fmla="*/ 201733 w 2926217"/>
                <a:gd name="connsiteY322" fmla="*/ 1121846 h 2905232"/>
                <a:gd name="connsiteX323" fmla="*/ 203272 w 2926217"/>
                <a:gd name="connsiteY323" fmla="*/ 1124824 h 2905232"/>
                <a:gd name="connsiteX324" fmla="*/ 204810 w 2926217"/>
                <a:gd name="connsiteY324" fmla="*/ 1127753 h 2905232"/>
                <a:gd name="connsiteX325" fmla="*/ 207987 w 2926217"/>
                <a:gd name="connsiteY325" fmla="*/ 1133709 h 2905232"/>
                <a:gd name="connsiteX326" fmla="*/ 209526 w 2926217"/>
                <a:gd name="connsiteY326" fmla="*/ 1136688 h 2905232"/>
                <a:gd name="connsiteX327" fmla="*/ 211115 w 2926217"/>
                <a:gd name="connsiteY327" fmla="*/ 1139617 h 2905232"/>
                <a:gd name="connsiteX328" fmla="*/ 214291 w 2926217"/>
                <a:gd name="connsiteY328" fmla="*/ 1145573 h 2905232"/>
                <a:gd name="connsiteX329" fmla="*/ 215930 w 2926217"/>
                <a:gd name="connsiteY329" fmla="*/ 1148552 h 2905232"/>
                <a:gd name="connsiteX330" fmla="*/ 219106 w 2926217"/>
                <a:gd name="connsiteY330" fmla="*/ 1154508 h 2905232"/>
                <a:gd name="connsiteX331" fmla="*/ 222383 w 2926217"/>
                <a:gd name="connsiteY331" fmla="*/ 1160465 h 2905232"/>
                <a:gd name="connsiteX332" fmla="*/ 223971 w 2926217"/>
                <a:gd name="connsiteY332" fmla="*/ 1163443 h 2905232"/>
                <a:gd name="connsiteX333" fmla="*/ 228885 w 2926217"/>
                <a:gd name="connsiteY333" fmla="*/ 1172378 h 2905232"/>
                <a:gd name="connsiteX334" fmla="*/ 230523 w 2926217"/>
                <a:gd name="connsiteY334" fmla="*/ 1175406 h 2905232"/>
                <a:gd name="connsiteX335" fmla="*/ 232211 w 2926217"/>
                <a:gd name="connsiteY335" fmla="*/ 1178385 h 2905232"/>
                <a:gd name="connsiteX336" fmla="*/ 233849 w 2926217"/>
                <a:gd name="connsiteY336" fmla="*/ 1181363 h 2905232"/>
                <a:gd name="connsiteX337" fmla="*/ 235537 w 2926217"/>
                <a:gd name="connsiteY337" fmla="*/ 1184341 h 2905232"/>
                <a:gd name="connsiteX338" fmla="*/ 237175 w 2926217"/>
                <a:gd name="connsiteY338" fmla="*/ 1187320 h 2905232"/>
                <a:gd name="connsiteX339" fmla="*/ 238863 w 2926217"/>
                <a:gd name="connsiteY339" fmla="*/ 1190348 h 2905232"/>
                <a:gd name="connsiteX340" fmla="*/ 242238 w 2926217"/>
                <a:gd name="connsiteY340" fmla="*/ 1196305 h 2905232"/>
                <a:gd name="connsiteX341" fmla="*/ 243926 w 2926217"/>
                <a:gd name="connsiteY341" fmla="*/ 1199332 h 2905232"/>
                <a:gd name="connsiteX342" fmla="*/ 245614 w 2926217"/>
                <a:gd name="connsiteY342" fmla="*/ 1202311 h 2905232"/>
                <a:gd name="connsiteX343" fmla="*/ 247351 w 2926217"/>
                <a:gd name="connsiteY343" fmla="*/ 1205289 h 2905232"/>
                <a:gd name="connsiteX344" fmla="*/ 249039 w 2926217"/>
                <a:gd name="connsiteY344" fmla="*/ 1208317 h 2905232"/>
                <a:gd name="connsiteX345" fmla="*/ 250726 w 2926217"/>
                <a:gd name="connsiteY345" fmla="*/ 1211296 h 2905232"/>
                <a:gd name="connsiteX346" fmla="*/ 252464 w 2926217"/>
                <a:gd name="connsiteY346" fmla="*/ 1214324 h 2905232"/>
                <a:gd name="connsiteX347" fmla="*/ 254201 w 2926217"/>
                <a:gd name="connsiteY347" fmla="*/ 1217302 h 2905232"/>
                <a:gd name="connsiteX348" fmla="*/ 255939 w 2926217"/>
                <a:gd name="connsiteY348" fmla="*/ 1220330 h 2905232"/>
                <a:gd name="connsiteX349" fmla="*/ 257626 w 2926217"/>
                <a:gd name="connsiteY349" fmla="*/ 1223308 h 2905232"/>
                <a:gd name="connsiteX350" fmla="*/ 259413 w 2926217"/>
                <a:gd name="connsiteY350" fmla="*/ 1226336 h 2905232"/>
                <a:gd name="connsiteX351" fmla="*/ 261151 w 2926217"/>
                <a:gd name="connsiteY351" fmla="*/ 1229315 h 2905232"/>
                <a:gd name="connsiteX352" fmla="*/ 262888 w 2926217"/>
                <a:gd name="connsiteY352" fmla="*/ 1232343 h 2905232"/>
                <a:gd name="connsiteX353" fmla="*/ 264625 w 2926217"/>
                <a:gd name="connsiteY353" fmla="*/ 1235321 h 2905232"/>
                <a:gd name="connsiteX354" fmla="*/ 266412 w 2926217"/>
                <a:gd name="connsiteY354" fmla="*/ 1238349 h 2905232"/>
                <a:gd name="connsiteX355" fmla="*/ 268150 w 2926217"/>
                <a:gd name="connsiteY355" fmla="*/ 1241377 h 2905232"/>
                <a:gd name="connsiteX356" fmla="*/ 269937 w 2926217"/>
                <a:gd name="connsiteY356" fmla="*/ 1244355 h 2905232"/>
                <a:gd name="connsiteX357" fmla="*/ 273511 w 2926217"/>
                <a:gd name="connsiteY357" fmla="*/ 1250411 h 2905232"/>
                <a:gd name="connsiteX358" fmla="*/ 275298 w 2926217"/>
                <a:gd name="connsiteY358" fmla="*/ 1253390 h 2905232"/>
                <a:gd name="connsiteX359" fmla="*/ 280659 w 2926217"/>
                <a:gd name="connsiteY359" fmla="*/ 1262474 h 2905232"/>
                <a:gd name="connsiteX360" fmla="*/ 282495 w 2926217"/>
                <a:gd name="connsiteY360" fmla="*/ 1265452 h 2905232"/>
                <a:gd name="connsiteX361" fmla="*/ 284282 w 2926217"/>
                <a:gd name="connsiteY361" fmla="*/ 1268480 h 2905232"/>
                <a:gd name="connsiteX362" fmla="*/ 286119 w 2926217"/>
                <a:gd name="connsiteY362" fmla="*/ 1271508 h 2905232"/>
                <a:gd name="connsiteX363" fmla="*/ 287906 w 2926217"/>
                <a:gd name="connsiteY363" fmla="*/ 1274536 h 2905232"/>
                <a:gd name="connsiteX364" fmla="*/ 289743 w 2926217"/>
                <a:gd name="connsiteY364" fmla="*/ 1277564 h 2905232"/>
                <a:gd name="connsiteX365" fmla="*/ 291579 w 2926217"/>
                <a:gd name="connsiteY365" fmla="*/ 1280542 h 2905232"/>
                <a:gd name="connsiteX366" fmla="*/ 295253 w 2926217"/>
                <a:gd name="connsiteY366" fmla="*/ 1286598 h 2905232"/>
                <a:gd name="connsiteX367" fmla="*/ 297139 w 2926217"/>
                <a:gd name="connsiteY367" fmla="*/ 1289626 h 2905232"/>
                <a:gd name="connsiteX368" fmla="*/ 300812 w 2926217"/>
                <a:gd name="connsiteY368" fmla="*/ 1295682 h 2905232"/>
                <a:gd name="connsiteX369" fmla="*/ 304585 w 2926217"/>
                <a:gd name="connsiteY369" fmla="*/ 1301738 h 2905232"/>
                <a:gd name="connsiteX370" fmla="*/ 306421 w 2926217"/>
                <a:gd name="connsiteY370" fmla="*/ 1304766 h 2905232"/>
                <a:gd name="connsiteX371" fmla="*/ 313967 w 2926217"/>
                <a:gd name="connsiteY371" fmla="*/ 1316878 h 2905232"/>
                <a:gd name="connsiteX372" fmla="*/ 315902 w 2926217"/>
                <a:gd name="connsiteY372" fmla="*/ 1319906 h 2905232"/>
                <a:gd name="connsiteX373" fmla="*/ 319675 w 2926217"/>
                <a:gd name="connsiteY373" fmla="*/ 1325962 h 2905232"/>
                <a:gd name="connsiteX374" fmla="*/ 323547 w 2926217"/>
                <a:gd name="connsiteY374" fmla="*/ 1332018 h 2905232"/>
                <a:gd name="connsiteX375" fmla="*/ 325433 w 2926217"/>
                <a:gd name="connsiteY375" fmla="*/ 1335046 h 2905232"/>
                <a:gd name="connsiteX376" fmla="*/ 331241 w 2926217"/>
                <a:gd name="connsiteY376" fmla="*/ 1344130 h 2905232"/>
                <a:gd name="connsiteX377" fmla="*/ 333226 w 2926217"/>
                <a:gd name="connsiteY377" fmla="*/ 1347158 h 2905232"/>
                <a:gd name="connsiteX378" fmla="*/ 335162 w 2926217"/>
                <a:gd name="connsiteY378" fmla="*/ 1350236 h 2905232"/>
                <a:gd name="connsiteX379" fmla="*/ 337098 w 2926217"/>
                <a:gd name="connsiteY379" fmla="*/ 1353264 h 2905232"/>
                <a:gd name="connsiteX380" fmla="*/ 339084 w 2926217"/>
                <a:gd name="connsiteY380" fmla="*/ 1356292 h 2905232"/>
                <a:gd name="connsiteX381" fmla="*/ 341020 w 2926217"/>
                <a:gd name="connsiteY381" fmla="*/ 1359320 h 2905232"/>
                <a:gd name="connsiteX382" fmla="*/ 344991 w 2926217"/>
                <a:gd name="connsiteY382" fmla="*/ 1365376 h 2905232"/>
                <a:gd name="connsiteX383" fmla="*/ 346976 w 2926217"/>
                <a:gd name="connsiteY383" fmla="*/ 1368453 h 2905232"/>
                <a:gd name="connsiteX384" fmla="*/ 348912 w 2926217"/>
                <a:gd name="connsiteY384" fmla="*/ 1371481 h 2905232"/>
                <a:gd name="connsiteX385" fmla="*/ 350948 w 2926217"/>
                <a:gd name="connsiteY385" fmla="*/ 1374509 h 2905232"/>
                <a:gd name="connsiteX386" fmla="*/ 354919 w 2926217"/>
                <a:gd name="connsiteY386" fmla="*/ 1380565 h 2905232"/>
                <a:gd name="connsiteX387" fmla="*/ 356904 w 2926217"/>
                <a:gd name="connsiteY387" fmla="*/ 1383643 h 2905232"/>
                <a:gd name="connsiteX388" fmla="*/ 358939 w 2926217"/>
                <a:gd name="connsiteY388" fmla="*/ 1386671 h 2905232"/>
                <a:gd name="connsiteX389" fmla="*/ 360925 w 2926217"/>
                <a:gd name="connsiteY389" fmla="*/ 1389699 h 2905232"/>
                <a:gd name="connsiteX390" fmla="*/ 362960 w 2926217"/>
                <a:gd name="connsiteY390" fmla="*/ 1392727 h 2905232"/>
                <a:gd name="connsiteX391" fmla="*/ 364995 w 2926217"/>
                <a:gd name="connsiteY391" fmla="*/ 1395804 h 2905232"/>
                <a:gd name="connsiteX392" fmla="*/ 367031 w 2926217"/>
                <a:gd name="connsiteY392" fmla="*/ 1398832 h 2905232"/>
                <a:gd name="connsiteX393" fmla="*/ 369016 w 2926217"/>
                <a:gd name="connsiteY393" fmla="*/ 1401860 h 2905232"/>
                <a:gd name="connsiteX394" fmla="*/ 371101 w 2926217"/>
                <a:gd name="connsiteY394" fmla="*/ 1404888 h 2905232"/>
                <a:gd name="connsiteX395" fmla="*/ 373136 w 2926217"/>
                <a:gd name="connsiteY395" fmla="*/ 1407966 h 2905232"/>
                <a:gd name="connsiteX396" fmla="*/ 377207 w 2926217"/>
                <a:gd name="connsiteY396" fmla="*/ 1414022 h 2905232"/>
                <a:gd name="connsiteX397" fmla="*/ 379291 w 2926217"/>
                <a:gd name="connsiteY397" fmla="*/ 1417050 h 2905232"/>
                <a:gd name="connsiteX398" fmla="*/ 381327 w 2926217"/>
                <a:gd name="connsiteY398" fmla="*/ 1420128 h 2905232"/>
                <a:gd name="connsiteX399" fmla="*/ 383411 w 2926217"/>
                <a:gd name="connsiteY399" fmla="*/ 1423156 h 2905232"/>
                <a:gd name="connsiteX400" fmla="*/ 385447 w 2926217"/>
                <a:gd name="connsiteY400" fmla="*/ 1426184 h 2905232"/>
                <a:gd name="connsiteX401" fmla="*/ 387531 w 2926217"/>
                <a:gd name="connsiteY401" fmla="*/ 1429212 h 2905232"/>
                <a:gd name="connsiteX402" fmla="*/ 389616 w 2926217"/>
                <a:gd name="connsiteY402" fmla="*/ 1432289 h 2905232"/>
                <a:gd name="connsiteX403" fmla="*/ 393786 w 2926217"/>
                <a:gd name="connsiteY403" fmla="*/ 1438345 h 2905232"/>
                <a:gd name="connsiteX404" fmla="*/ 395871 w 2926217"/>
                <a:gd name="connsiteY404" fmla="*/ 1441423 h 2905232"/>
                <a:gd name="connsiteX405" fmla="*/ 398005 w 2926217"/>
                <a:gd name="connsiteY405" fmla="*/ 1444451 h 2905232"/>
                <a:gd name="connsiteX406" fmla="*/ 402175 w 2926217"/>
                <a:gd name="connsiteY406" fmla="*/ 1450507 h 2905232"/>
                <a:gd name="connsiteX407" fmla="*/ 404309 w 2926217"/>
                <a:gd name="connsiteY407" fmla="*/ 1453584 h 2905232"/>
                <a:gd name="connsiteX408" fmla="*/ 406444 w 2926217"/>
                <a:gd name="connsiteY408" fmla="*/ 1456612 h 2905232"/>
                <a:gd name="connsiteX409" fmla="*/ 408529 w 2926217"/>
                <a:gd name="connsiteY409" fmla="*/ 1459640 h 2905232"/>
                <a:gd name="connsiteX410" fmla="*/ 410663 w 2926217"/>
                <a:gd name="connsiteY410" fmla="*/ 1462718 h 2905232"/>
                <a:gd name="connsiteX411" fmla="*/ 417067 w 2926217"/>
                <a:gd name="connsiteY411" fmla="*/ 1471802 h 2905232"/>
                <a:gd name="connsiteX412" fmla="*/ 419251 w 2926217"/>
                <a:gd name="connsiteY412" fmla="*/ 1474880 h 2905232"/>
                <a:gd name="connsiteX413" fmla="*/ 423520 w 2926217"/>
                <a:gd name="connsiteY413" fmla="*/ 1480936 h 2905232"/>
                <a:gd name="connsiteX414" fmla="*/ 425704 w 2926217"/>
                <a:gd name="connsiteY414" fmla="*/ 1484013 h 2905232"/>
                <a:gd name="connsiteX415" fmla="*/ 427838 w 2926217"/>
                <a:gd name="connsiteY415" fmla="*/ 1487041 h 2905232"/>
                <a:gd name="connsiteX416" fmla="*/ 432207 w 2926217"/>
                <a:gd name="connsiteY416" fmla="*/ 1493097 h 2905232"/>
                <a:gd name="connsiteX417" fmla="*/ 434391 w 2926217"/>
                <a:gd name="connsiteY417" fmla="*/ 1496175 h 2905232"/>
                <a:gd name="connsiteX418" fmla="*/ 440943 w 2926217"/>
                <a:gd name="connsiteY418" fmla="*/ 1505259 h 2905232"/>
                <a:gd name="connsiteX419" fmla="*/ 443127 w 2926217"/>
                <a:gd name="connsiteY419" fmla="*/ 1508336 h 2905232"/>
                <a:gd name="connsiteX420" fmla="*/ 445311 w 2926217"/>
                <a:gd name="connsiteY420" fmla="*/ 1511364 h 2905232"/>
                <a:gd name="connsiteX421" fmla="*/ 447545 w 2926217"/>
                <a:gd name="connsiteY421" fmla="*/ 1514392 h 2905232"/>
                <a:gd name="connsiteX422" fmla="*/ 449729 w 2926217"/>
                <a:gd name="connsiteY422" fmla="*/ 1517420 h 2905232"/>
                <a:gd name="connsiteX423" fmla="*/ 451963 w 2926217"/>
                <a:gd name="connsiteY423" fmla="*/ 1520498 h 2905232"/>
                <a:gd name="connsiteX424" fmla="*/ 454147 w 2926217"/>
                <a:gd name="connsiteY424" fmla="*/ 1523526 h 2905232"/>
                <a:gd name="connsiteX425" fmla="*/ 460848 w 2926217"/>
                <a:gd name="connsiteY425" fmla="*/ 1532610 h 2905232"/>
                <a:gd name="connsiteX426" fmla="*/ 463082 w 2926217"/>
                <a:gd name="connsiteY426" fmla="*/ 1535688 h 2905232"/>
                <a:gd name="connsiteX427" fmla="*/ 469783 w 2926217"/>
                <a:gd name="connsiteY427" fmla="*/ 1544772 h 2905232"/>
                <a:gd name="connsiteX428" fmla="*/ 472067 w 2926217"/>
                <a:gd name="connsiteY428" fmla="*/ 1547800 h 2905232"/>
                <a:gd name="connsiteX429" fmla="*/ 474300 w 2926217"/>
                <a:gd name="connsiteY429" fmla="*/ 1550877 h 2905232"/>
                <a:gd name="connsiteX430" fmla="*/ 476584 w 2926217"/>
                <a:gd name="connsiteY430" fmla="*/ 1553905 h 2905232"/>
                <a:gd name="connsiteX431" fmla="*/ 478818 w 2926217"/>
                <a:gd name="connsiteY431" fmla="*/ 1556933 h 2905232"/>
                <a:gd name="connsiteX432" fmla="*/ 494801 w 2926217"/>
                <a:gd name="connsiteY432" fmla="*/ 1578129 h 2905232"/>
                <a:gd name="connsiteX433" fmla="*/ 497134 w 2926217"/>
                <a:gd name="connsiteY433" fmla="*/ 1581207 h 2905232"/>
                <a:gd name="connsiteX434" fmla="*/ 501701 w 2926217"/>
                <a:gd name="connsiteY434" fmla="*/ 1587263 h 2905232"/>
                <a:gd name="connsiteX435" fmla="*/ 506367 w 2926217"/>
                <a:gd name="connsiteY435" fmla="*/ 1593319 h 2905232"/>
                <a:gd name="connsiteX436" fmla="*/ 508651 w 2926217"/>
                <a:gd name="connsiteY436" fmla="*/ 1596347 h 2905232"/>
                <a:gd name="connsiteX437" fmla="*/ 515650 w 2926217"/>
                <a:gd name="connsiteY437" fmla="*/ 1605431 h 2905232"/>
                <a:gd name="connsiteX438" fmla="*/ 517983 w 2926217"/>
                <a:gd name="connsiteY438" fmla="*/ 1608409 h 2905232"/>
                <a:gd name="connsiteX439" fmla="*/ 520316 w 2926217"/>
                <a:gd name="connsiteY439" fmla="*/ 1611437 h 2905232"/>
                <a:gd name="connsiteX440" fmla="*/ 522698 w 2926217"/>
                <a:gd name="connsiteY440" fmla="*/ 1614465 h 2905232"/>
                <a:gd name="connsiteX441" fmla="*/ 527365 w 2926217"/>
                <a:gd name="connsiteY441" fmla="*/ 1620521 h 2905232"/>
                <a:gd name="connsiteX442" fmla="*/ 532130 w 2926217"/>
                <a:gd name="connsiteY442" fmla="*/ 1626577 h 2905232"/>
                <a:gd name="connsiteX443" fmla="*/ 534463 w 2926217"/>
                <a:gd name="connsiteY443" fmla="*/ 1629605 h 2905232"/>
                <a:gd name="connsiteX444" fmla="*/ 536846 w 2926217"/>
                <a:gd name="connsiteY444" fmla="*/ 1632583 h 2905232"/>
                <a:gd name="connsiteX445" fmla="*/ 546376 w 2926217"/>
                <a:gd name="connsiteY445" fmla="*/ 1644695 h 2905232"/>
                <a:gd name="connsiteX446" fmla="*/ 548759 w 2926217"/>
                <a:gd name="connsiteY446" fmla="*/ 1647674 h 2905232"/>
                <a:gd name="connsiteX447" fmla="*/ 553524 w 2926217"/>
                <a:gd name="connsiteY447" fmla="*/ 1653730 h 2905232"/>
                <a:gd name="connsiteX448" fmla="*/ 555957 w 2926217"/>
                <a:gd name="connsiteY448" fmla="*/ 1656708 h 2905232"/>
                <a:gd name="connsiteX449" fmla="*/ 558339 w 2926217"/>
                <a:gd name="connsiteY449" fmla="*/ 1659736 h 2905232"/>
                <a:gd name="connsiteX450" fmla="*/ 560772 w 2926217"/>
                <a:gd name="connsiteY450" fmla="*/ 1662764 h 2905232"/>
                <a:gd name="connsiteX451" fmla="*/ 563154 w 2926217"/>
                <a:gd name="connsiteY451" fmla="*/ 1665742 h 2905232"/>
                <a:gd name="connsiteX452" fmla="*/ 568019 w 2926217"/>
                <a:gd name="connsiteY452" fmla="*/ 1671798 h 2905232"/>
                <a:gd name="connsiteX453" fmla="*/ 570451 w 2926217"/>
                <a:gd name="connsiteY453" fmla="*/ 1674777 h 2905232"/>
                <a:gd name="connsiteX454" fmla="*/ 572883 w 2926217"/>
                <a:gd name="connsiteY454" fmla="*/ 1677805 h 2905232"/>
                <a:gd name="connsiteX455" fmla="*/ 575316 w 2926217"/>
                <a:gd name="connsiteY455" fmla="*/ 1680783 h 2905232"/>
                <a:gd name="connsiteX456" fmla="*/ 577748 w 2926217"/>
                <a:gd name="connsiteY456" fmla="*/ 1683811 h 2905232"/>
                <a:gd name="connsiteX457" fmla="*/ 580180 w 2926217"/>
                <a:gd name="connsiteY457" fmla="*/ 1686789 h 2905232"/>
                <a:gd name="connsiteX458" fmla="*/ 582613 w 2926217"/>
                <a:gd name="connsiteY458" fmla="*/ 1689817 h 2905232"/>
                <a:gd name="connsiteX459" fmla="*/ 585095 w 2926217"/>
                <a:gd name="connsiteY459" fmla="*/ 1692796 h 2905232"/>
                <a:gd name="connsiteX460" fmla="*/ 587527 w 2926217"/>
                <a:gd name="connsiteY460" fmla="*/ 1695824 h 2905232"/>
                <a:gd name="connsiteX461" fmla="*/ 590009 w 2926217"/>
                <a:gd name="connsiteY461" fmla="*/ 1698802 h 2905232"/>
                <a:gd name="connsiteX462" fmla="*/ 592441 w 2926217"/>
                <a:gd name="connsiteY462" fmla="*/ 1701830 h 2905232"/>
                <a:gd name="connsiteX463" fmla="*/ 597405 w 2926217"/>
                <a:gd name="connsiteY463" fmla="*/ 1707787 h 2905232"/>
                <a:gd name="connsiteX464" fmla="*/ 599837 w 2926217"/>
                <a:gd name="connsiteY464" fmla="*/ 1710815 h 2905232"/>
                <a:gd name="connsiteX465" fmla="*/ 607283 w 2926217"/>
                <a:gd name="connsiteY465" fmla="*/ 1719750 h 2905232"/>
                <a:gd name="connsiteX466" fmla="*/ 609765 w 2926217"/>
                <a:gd name="connsiteY466" fmla="*/ 1722778 h 2905232"/>
                <a:gd name="connsiteX467" fmla="*/ 612297 w 2926217"/>
                <a:gd name="connsiteY467" fmla="*/ 1725756 h 2905232"/>
                <a:gd name="connsiteX468" fmla="*/ 617261 w 2926217"/>
                <a:gd name="connsiteY468" fmla="*/ 1731713 h 2905232"/>
                <a:gd name="connsiteX469" fmla="*/ 619792 w 2926217"/>
                <a:gd name="connsiteY469" fmla="*/ 1734691 h 2905232"/>
                <a:gd name="connsiteX470" fmla="*/ 622274 w 2926217"/>
                <a:gd name="connsiteY470" fmla="*/ 1737669 h 2905232"/>
                <a:gd name="connsiteX471" fmla="*/ 624806 w 2926217"/>
                <a:gd name="connsiteY471" fmla="*/ 1740697 h 2905232"/>
                <a:gd name="connsiteX472" fmla="*/ 627288 w 2926217"/>
                <a:gd name="connsiteY472" fmla="*/ 1743676 h 2905232"/>
                <a:gd name="connsiteX473" fmla="*/ 634883 w 2926217"/>
                <a:gd name="connsiteY473" fmla="*/ 1752611 h 2905232"/>
                <a:gd name="connsiteX474" fmla="*/ 637364 w 2926217"/>
                <a:gd name="connsiteY474" fmla="*/ 1755589 h 2905232"/>
                <a:gd name="connsiteX475" fmla="*/ 639896 w 2926217"/>
                <a:gd name="connsiteY475" fmla="*/ 1758518 h 2905232"/>
                <a:gd name="connsiteX476" fmla="*/ 642428 w 2926217"/>
                <a:gd name="connsiteY476" fmla="*/ 1761496 h 2905232"/>
                <a:gd name="connsiteX477" fmla="*/ 645009 w 2926217"/>
                <a:gd name="connsiteY477" fmla="*/ 1764475 h 2905232"/>
                <a:gd name="connsiteX478" fmla="*/ 650072 w 2926217"/>
                <a:gd name="connsiteY478" fmla="*/ 1770431 h 2905232"/>
                <a:gd name="connsiteX479" fmla="*/ 652653 w 2926217"/>
                <a:gd name="connsiteY479" fmla="*/ 1773410 h 2905232"/>
                <a:gd name="connsiteX480" fmla="*/ 655185 w 2926217"/>
                <a:gd name="connsiteY480" fmla="*/ 1776338 h 2905232"/>
                <a:gd name="connsiteX481" fmla="*/ 657716 w 2926217"/>
                <a:gd name="connsiteY481" fmla="*/ 1779317 h 2905232"/>
                <a:gd name="connsiteX482" fmla="*/ 662879 w 2926217"/>
                <a:gd name="connsiteY482" fmla="*/ 1785273 h 2905232"/>
                <a:gd name="connsiteX483" fmla="*/ 665410 w 2926217"/>
                <a:gd name="connsiteY483" fmla="*/ 1788202 h 2905232"/>
                <a:gd name="connsiteX484" fmla="*/ 667992 w 2926217"/>
                <a:gd name="connsiteY484" fmla="*/ 1791181 h 2905232"/>
                <a:gd name="connsiteX485" fmla="*/ 670573 w 2926217"/>
                <a:gd name="connsiteY485" fmla="*/ 1794109 h 2905232"/>
                <a:gd name="connsiteX486" fmla="*/ 675735 w 2926217"/>
                <a:gd name="connsiteY486" fmla="*/ 1800066 h 2905232"/>
                <a:gd name="connsiteX487" fmla="*/ 680898 w 2926217"/>
                <a:gd name="connsiteY487" fmla="*/ 1805923 h 2905232"/>
                <a:gd name="connsiteX488" fmla="*/ 683479 w 2926217"/>
                <a:gd name="connsiteY488" fmla="*/ 1808902 h 2905232"/>
                <a:gd name="connsiteX489" fmla="*/ 686110 w 2926217"/>
                <a:gd name="connsiteY489" fmla="*/ 1811830 h 2905232"/>
                <a:gd name="connsiteX490" fmla="*/ 688691 w 2926217"/>
                <a:gd name="connsiteY490" fmla="*/ 1814809 h 2905232"/>
                <a:gd name="connsiteX491" fmla="*/ 691272 w 2926217"/>
                <a:gd name="connsiteY491" fmla="*/ 1817737 h 2905232"/>
                <a:gd name="connsiteX492" fmla="*/ 693903 w 2926217"/>
                <a:gd name="connsiteY492" fmla="*/ 1820666 h 2905232"/>
                <a:gd name="connsiteX493" fmla="*/ 696484 w 2926217"/>
                <a:gd name="connsiteY493" fmla="*/ 1823645 h 2905232"/>
                <a:gd name="connsiteX494" fmla="*/ 701746 w 2926217"/>
                <a:gd name="connsiteY494" fmla="*/ 1829502 h 2905232"/>
                <a:gd name="connsiteX495" fmla="*/ 704327 w 2926217"/>
                <a:gd name="connsiteY495" fmla="*/ 1832431 h 2905232"/>
                <a:gd name="connsiteX496" fmla="*/ 709589 w 2926217"/>
                <a:gd name="connsiteY496" fmla="*/ 1838288 h 2905232"/>
                <a:gd name="connsiteX497" fmla="*/ 712220 w 2926217"/>
                <a:gd name="connsiteY497" fmla="*/ 1841266 h 2905232"/>
                <a:gd name="connsiteX498" fmla="*/ 720113 w 2926217"/>
                <a:gd name="connsiteY498" fmla="*/ 1850053 h 2905232"/>
                <a:gd name="connsiteX499" fmla="*/ 722793 w 2926217"/>
                <a:gd name="connsiteY499" fmla="*/ 1852932 h 2905232"/>
                <a:gd name="connsiteX500" fmla="*/ 728055 w 2926217"/>
                <a:gd name="connsiteY500" fmla="*/ 1858789 h 2905232"/>
                <a:gd name="connsiteX501" fmla="*/ 730735 w 2926217"/>
                <a:gd name="connsiteY501" fmla="*/ 1861718 h 2905232"/>
                <a:gd name="connsiteX502" fmla="*/ 733366 w 2926217"/>
                <a:gd name="connsiteY502" fmla="*/ 1864647 h 2905232"/>
                <a:gd name="connsiteX503" fmla="*/ 736047 w 2926217"/>
                <a:gd name="connsiteY503" fmla="*/ 1867575 h 2905232"/>
                <a:gd name="connsiteX504" fmla="*/ 738678 w 2926217"/>
                <a:gd name="connsiteY504" fmla="*/ 1870454 h 2905232"/>
                <a:gd name="connsiteX505" fmla="*/ 744039 w 2926217"/>
                <a:gd name="connsiteY505" fmla="*/ 1876312 h 2905232"/>
                <a:gd name="connsiteX506" fmla="*/ 746669 w 2926217"/>
                <a:gd name="connsiteY506" fmla="*/ 1879191 h 2905232"/>
                <a:gd name="connsiteX507" fmla="*/ 749350 w 2926217"/>
                <a:gd name="connsiteY507" fmla="*/ 1882120 h 2905232"/>
                <a:gd name="connsiteX508" fmla="*/ 752031 w 2926217"/>
                <a:gd name="connsiteY508" fmla="*/ 1884999 h 2905232"/>
                <a:gd name="connsiteX509" fmla="*/ 754711 w 2926217"/>
                <a:gd name="connsiteY509" fmla="*/ 1887927 h 2905232"/>
                <a:gd name="connsiteX510" fmla="*/ 757392 w 2926217"/>
                <a:gd name="connsiteY510" fmla="*/ 1890806 h 2905232"/>
                <a:gd name="connsiteX511" fmla="*/ 760072 w 2926217"/>
                <a:gd name="connsiteY511" fmla="*/ 1893735 h 2905232"/>
                <a:gd name="connsiteX512" fmla="*/ 762753 w 2926217"/>
                <a:gd name="connsiteY512" fmla="*/ 1896614 h 2905232"/>
                <a:gd name="connsiteX513" fmla="*/ 765483 w 2926217"/>
                <a:gd name="connsiteY513" fmla="*/ 1899493 h 2905232"/>
                <a:gd name="connsiteX514" fmla="*/ 768163 w 2926217"/>
                <a:gd name="connsiteY514" fmla="*/ 1902422 h 2905232"/>
                <a:gd name="connsiteX515" fmla="*/ 770844 w 2926217"/>
                <a:gd name="connsiteY515" fmla="*/ 1905301 h 2905232"/>
                <a:gd name="connsiteX516" fmla="*/ 773574 w 2926217"/>
                <a:gd name="connsiteY516" fmla="*/ 1908180 h 2905232"/>
                <a:gd name="connsiteX517" fmla="*/ 776254 w 2926217"/>
                <a:gd name="connsiteY517" fmla="*/ 1911059 h 2905232"/>
                <a:gd name="connsiteX518" fmla="*/ 778984 w 2926217"/>
                <a:gd name="connsiteY518" fmla="*/ 1913938 h 2905232"/>
                <a:gd name="connsiteX519" fmla="*/ 781665 w 2926217"/>
                <a:gd name="connsiteY519" fmla="*/ 1916867 h 2905232"/>
                <a:gd name="connsiteX520" fmla="*/ 787125 w 2926217"/>
                <a:gd name="connsiteY520" fmla="*/ 1922625 h 2905232"/>
                <a:gd name="connsiteX521" fmla="*/ 789806 w 2926217"/>
                <a:gd name="connsiteY521" fmla="*/ 1925504 h 2905232"/>
                <a:gd name="connsiteX522" fmla="*/ 792536 w 2926217"/>
                <a:gd name="connsiteY522" fmla="*/ 1928383 h 2905232"/>
                <a:gd name="connsiteX523" fmla="*/ 795266 w 2926217"/>
                <a:gd name="connsiteY523" fmla="*/ 1931213 h 2905232"/>
                <a:gd name="connsiteX524" fmla="*/ 806187 w 2926217"/>
                <a:gd name="connsiteY524" fmla="*/ 1942729 h 2905232"/>
                <a:gd name="connsiteX525" fmla="*/ 808966 w 2926217"/>
                <a:gd name="connsiteY525" fmla="*/ 1945558 h 2905232"/>
                <a:gd name="connsiteX526" fmla="*/ 811697 w 2926217"/>
                <a:gd name="connsiteY526" fmla="*/ 1948437 h 2905232"/>
                <a:gd name="connsiteX527" fmla="*/ 814427 w 2926217"/>
                <a:gd name="connsiteY527" fmla="*/ 1951267 h 2905232"/>
                <a:gd name="connsiteX528" fmla="*/ 817157 w 2926217"/>
                <a:gd name="connsiteY528" fmla="*/ 1954146 h 2905232"/>
                <a:gd name="connsiteX529" fmla="*/ 819937 w 2926217"/>
                <a:gd name="connsiteY529" fmla="*/ 1957025 h 2905232"/>
                <a:gd name="connsiteX530" fmla="*/ 822667 w 2926217"/>
                <a:gd name="connsiteY530" fmla="*/ 1959854 h 2905232"/>
                <a:gd name="connsiteX531" fmla="*/ 825447 w 2926217"/>
                <a:gd name="connsiteY531" fmla="*/ 1962684 h 2905232"/>
                <a:gd name="connsiteX532" fmla="*/ 828177 w 2926217"/>
                <a:gd name="connsiteY532" fmla="*/ 1965563 h 2905232"/>
                <a:gd name="connsiteX533" fmla="*/ 833736 w 2926217"/>
                <a:gd name="connsiteY533" fmla="*/ 1971222 h 2905232"/>
                <a:gd name="connsiteX534" fmla="*/ 836516 w 2926217"/>
                <a:gd name="connsiteY534" fmla="*/ 1974101 h 2905232"/>
                <a:gd name="connsiteX535" fmla="*/ 839246 w 2926217"/>
                <a:gd name="connsiteY535" fmla="*/ 1976930 h 2905232"/>
                <a:gd name="connsiteX536" fmla="*/ 855925 w 2926217"/>
                <a:gd name="connsiteY536" fmla="*/ 1993907 h 2905232"/>
                <a:gd name="connsiteX537" fmla="*/ 861534 w 2926217"/>
                <a:gd name="connsiteY537" fmla="*/ 1999516 h 2905232"/>
                <a:gd name="connsiteX538" fmla="*/ 867094 w 2926217"/>
                <a:gd name="connsiteY538" fmla="*/ 2005175 h 2905232"/>
                <a:gd name="connsiteX539" fmla="*/ 881141 w 2926217"/>
                <a:gd name="connsiteY539" fmla="*/ 2019223 h 2905232"/>
                <a:gd name="connsiteX540" fmla="*/ 883971 w 2926217"/>
                <a:gd name="connsiteY540" fmla="*/ 2022003 h 2905232"/>
                <a:gd name="connsiteX541" fmla="*/ 886751 w 2926217"/>
                <a:gd name="connsiteY541" fmla="*/ 2024832 h 2905232"/>
                <a:gd name="connsiteX542" fmla="*/ 898068 w 2926217"/>
                <a:gd name="connsiteY542" fmla="*/ 2035951 h 2905232"/>
                <a:gd name="connsiteX543" fmla="*/ 900898 w 2926217"/>
                <a:gd name="connsiteY543" fmla="*/ 2038781 h 2905232"/>
                <a:gd name="connsiteX544" fmla="*/ 909386 w 2926217"/>
                <a:gd name="connsiteY544" fmla="*/ 2047120 h 2905232"/>
                <a:gd name="connsiteX545" fmla="*/ 912215 w 2926217"/>
                <a:gd name="connsiteY545" fmla="*/ 2049850 h 2905232"/>
                <a:gd name="connsiteX546" fmla="*/ 915045 w 2926217"/>
                <a:gd name="connsiteY546" fmla="*/ 2052630 h 2905232"/>
                <a:gd name="connsiteX547" fmla="*/ 917924 w 2926217"/>
                <a:gd name="connsiteY547" fmla="*/ 2055410 h 2905232"/>
                <a:gd name="connsiteX548" fmla="*/ 920753 w 2926217"/>
                <a:gd name="connsiteY548" fmla="*/ 2058190 h 2905232"/>
                <a:gd name="connsiteX549" fmla="*/ 923583 w 2926217"/>
                <a:gd name="connsiteY549" fmla="*/ 2060920 h 2905232"/>
                <a:gd name="connsiteX550" fmla="*/ 926462 w 2926217"/>
                <a:gd name="connsiteY550" fmla="*/ 2063700 h 2905232"/>
                <a:gd name="connsiteX551" fmla="*/ 929291 w 2926217"/>
                <a:gd name="connsiteY551" fmla="*/ 2066479 h 2905232"/>
                <a:gd name="connsiteX552" fmla="*/ 932170 w 2926217"/>
                <a:gd name="connsiteY552" fmla="*/ 2069210 h 2905232"/>
                <a:gd name="connsiteX553" fmla="*/ 935000 w 2926217"/>
                <a:gd name="connsiteY553" fmla="*/ 2071989 h 2905232"/>
                <a:gd name="connsiteX554" fmla="*/ 937879 w 2926217"/>
                <a:gd name="connsiteY554" fmla="*/ 2074720 h 2905232"/>
                <a:gd name="connsiteX555" fmla="*/ 940708 w 2926217"/>
                <a:gd name="connsiteY555" fmla="*/ 2077450 h 2905232"/>
                <a:gd name="connsiteX556" fmla="*/ 943587 w 2926217"/>
                <a:gd name="connsiteY556" fmla="*/ 2080230 h 2905232"/>
                <a:gd name="connsiteX557" fmla="*/ 949345 w 2926217"/>
                <a:gd name="connsiteY557" fmla="*/ 2085690 h 2905232"/>
                <a:gd name="connsiteX558" fmla="*/ 952175 w 2926217"/>
                <a:gd name="connsiteY558" fmla="*/ 2088420 h 2905232"/>
                <a:gd name="connsiteX559" fmla="*/ 972328 w 2926217"/>
                <a:gd name="connsiteY559" fmla="*/ 2107531 h 2905232"/>
                <a:gd name="connsiteX560" fmla="*/ 975257 w 2926217"/>
                <a:gd name="connsiteY560" fmla="*/ 2110212 h 2905232"/>
                <a:gd name="connsiteX561" fmla="*/ 981015 w 2926217"/>
                <a:gd name="connsiteY561" fmla="*/ 2115672 h 2905232"/>
                <a:gd name="connsiteX562" fmla="*/ 983894 w 2926217"/>
                <a:gd name="connsiteY562" fmla="*/ 2118352 h 2905232"/>
                <a:gd name="connsiteX563" fmla="*/ 986823 w 2926217"/>
                <a:gd name="connsiteY563" fmla="*/ 2121033 h 2905232"/>
                <a:gd name="connsiteX564" fmla="*/ 989702 w 2926217"/>
                <a:gd name="connsiteY564" fmla="*/ 2123763 h 2905232"/>
                <a:gd name="connsiteX565" fmla="*/ 992631 w 2926217"/>
                <a:gd name="connsiteY565" fmla="*/ 2126444 h 2905232"/>
                <a:gd name="connsiteX566" fmla="*/ 995510 w 2926217"/>
                <a:gd name="connsiteY566" fmla="*/ 2129124 h 2905232"/>
                <a:gd name="connsiteX567" fmla="*/ 998438 w 2926217"/>
                <a:gd name="connsiteY567" fmla="*/ 2131854 h 2905232"/>
                <a:gd name="connsiteX568" fmla="*/ 1001317 w 2926217"/>
                <a:gd name="connsiteY568" fmla="*/ 2134535 h 2905232"/>
                <a:gd name="connsiteX569" fmla="*/ 1004246 w 2926217"/>
                <a:gd name="connsiteY569" fmla="*/ 2137215 h 2905232"/>
                <a:gd name="connsiteX570" fmla="*/ 1007125 w 2926217"/>
                <a:gd name="connsiteY570" fmla="*/ 2139896 h 2905232"/>
                <a:gd name="connsiteX571" fmla="*/ 1012983 w 2926217"/>
                <a:gd name="connsiteY571" fmla="*/ 2145257 h 2905232"/>
                <a:gd name="connsiteX572" fmla="*/ 1015862 w 2926217"/>
                <a:gd name="connsiteY572" fmla="*/ 2147937 h 2905232"/>
                <a:gd name="connsiteX573" fmla="*/ 1018790 w 2926217"/>
                <a:gd name="connsiteY573" fmla="*/ 2150568 h 2905232"/>
                <a:gd name="connsiteX574" fmla="*/ 1024648 w 2926217"/>
                <a:gd name="connsiteY574" fmla="*/ 2155929 h 2905232"/>
                <a:gd name="connsiteX575" fmla="*/ 1027576 w 2926217"/>
                <a:gd name="connsiteY575" fmla="*/ 2158560 h 2905232"/>
                <a:gd name="connsiteX576" fmla="*/ 1030505 w 2926217"/>
                <a:gd name="connsiteY576" fmla="*/ 2161241 h 2905232"/>
                <a:gd name="connsiteX577" fmla="*/ 1033434 w 2926217"/>
                <a:gd name="connsiteY577" fmla="*/ 2163872 h 2905232"/>
                <a:gd name="connsiteX578" fmla="*/ 1036363 w 2926217"/>
                <a:gd name="connsiteY578" fmla="*/ 2166552 h 2905232"/>
                <a:gd name="connsiteX579" fmla="*/ 1042220 w 2926217"/>
                <a:gd name="connsiteY579" fmla="*/ 2171814 h 2905232"/>
                <a:gd name="connsiteX580" fmla="*/ 1045149 w 2926217"/>
                <a:gd name="connsiteY580" fmla="*/ 2174494 h 2905232"/>
                <a:gd name="connsiteX581" fmla="*/ 1048077 w 2926217"/>
                <a:gd name="connsiteY581" fmla="*/ 2177125 h 2905232"/>
                <a:gd name="connsiteX582" fmla="*/ 1051056 w 2926217"/>
                <a:gd name="connsiteY582" fmla="*/ 2179756 h 2905232"/>
                <a:gd name="connsiteX583" fmla="*/ 1059842 w 2926217"/>
                <a:gd name="connsiteY583" fmla="*/ 2187649 h 2905232"/>
                <a:gd name="connsiteX584" fmla="*/ 1062820 w 2926217"/>
                <a:gd name="connsiteY584" fmla="*/ 2190280 h 2905232"/>
                <a:gd name="connsiteX585" fmla="*/ 1065749 w 2926217"/>
                <a:gd name="connsiteY585" fmla="*/ 2192861 h 2905232"/>
                <a:gd name="connsiteX586" fmla="*/ 1068727 w 2926217"/>
                <a:gd name="connsiteY586" fmla="*/ 2195492 h 2905232"/>
                <a:gd name="connsiteX587" fmla="*/ 1071656 w 2926217"/>
                <a:gd name="connsiteY587" fmla="*/ 2198123 h 2905232"/>
                <a:gd name="connsiteX588" fmla="*/ 1074634 w 2926217"/>
                <a:gd name="connsiteY588" fmla="*/ 2200704 h 2905232"/>
                <a:gd name="connsiteX589" fmla="*/ 1077563 w 2926217"/>
                <a:gd name="connsiteY589" fmla="*/ 2203335 h 2905232"/>
                <a:gd name="connsiteX590" fmla="*/ 1080541 w 2926217"/>
                <a:gd name="connsiteY590" fmla="*/ 2205916 h 2905232"/>
                <a:gd name="connsiteX591" fmla="*/ 1083470 w 2926217"/>
                <a:gd name="connsiteY591" fmla="*/ 2208547 h 2905232"/>
                <a:gd name="connsiteX592" fmla="*/ 1089427 w 2926217"/>
                <a:gd name="connsiteY592" fmla="*/ 2213709 h 2905232"/>
                <a:gd name="connsiteX593" fmla="*/ 1092355 w 2926217"/>
                <a:gd name="connsiteY593" fmla="*/ 2216291 h 2905232"/>
                <a:gd name="connsiteX594" fmla="*/ 1101290 w 2926217"/>
                <a:gd name="connsiteY594" fmla="*/ 2224034 h 2905232"/>
                <a:gd name="connsiteX595" fmla="*/ 1104219 w 2926217"/>
                <a:gd name="connsiteY595" fmla="*/ 2226616 h 2905232"/>
                <a:gd name="connsiteX596" fmla="*/ 1113154 w 2926217"/>
                <a:gd name="connsiteY596" fmla="*/ 2234359 h 2905232"/>
                <a:gd name="connsiteX597" fmla="*/ 1116132 w 2926217"/>
                <a:gd name="connsiteY597" fmla="*/ 2236891 h 2905232"/>
                <a:gd name="connsiteX598" fmla="*/ 1119111 w 2926217"/>
                <a:gd name="connsiteY598" fmla="*/ 2239472 h 2905232"/>
                <a:gd name="connsiteX599" fmla="*/ 1122089 w 2926217"/>
                <a:gd name="connsiteY599" fmla="*/ 2242004 h 2905232"/>
                <a:gd name="connsiteX600" fmla="*/ 1125067 w 2926217"/>
                <a:gd name="connsiteY600" fmla="*/ 2244585 h 2905232"/>
                <a:gd name="connsiteX601" fmla="*/ 1134002 w 2926217"/>
                <a:gd name="connsiteY601" fmla="*/ 2252180 h 2905232"/>
                <a:gd name="connsiteX602" fmla="*/ 1137030 w 2926217"/>
                <a:gd name="connsiteY602" fmla="*/ 2254761 h 2905232"/>
                <a:gd name="connsiteX603" fmla="*/ 1145965 w 2926217"/>
                <a:gd name="connsiteY603" fmla="*/ 2262356 h 2905232"/>
                <a:gd name="connsiteX604" fmla="*/ 1148944 w 2926217"/>
                <a:gd name="connsiteY604" fmla="*/ 2264838 h 2905232"/>
                <a:gd name="connsiteX605" fmla="*/ 1151972 w 2926217"/>
                <a:gd name="connsiteY605" fmla="*/ 2267369 h 2905232"/>
                <a:gd name="connsiteX606" fmla="*/ 1157928 w 2926217"/>
                <a:gd name="connsiteY606" fmla="*/ 2272433 h 2905232"/>
                <a:gd name="connsiteX607" fmla="*/ 1160956 w 2926217"/>
                <a:gd name="connsiteY607" fmla="*/ 2274914 h 2905232"/>
                <a:gd name="connsiteX608" fmla="*/ 1163935 w 2926217"/>
                <a:gd name="connsiteY608" fmla="*/ 2277446 h 2905232"/>
                <a:gd name="connsiteX609" fmla="*/ 1166963 w 2926217"/>
                <a:gd name="connsiteY609" fmla="*/ 2279928 h 2905232"/>
                <a:gd name="connsiteX610" fmla="*/ 1169941 w 2926217"/>
                <a:gd name="connsiteY610" fmla="*/ 2282410 h 2905232"/>
                <a:gd name="connsiteX611" fmla="*/ 1172969 w 2926217"/>
                <a:gd name="connsiteY611" fmla="*/ 2284942 h 2905232"/>
                <a:gd name="connsiteX612" fmla="*/ 1175947 w 2926217"/>
                <a:gd name="connsiteY612" fmla="*/ 2287424 h 2905232"/>
                <a:gd name="connsiteX613" fmla="*/ 1178975 w 2926217"/>
                <a:gd name="connsiteY613" fmla="*/ 2289906 h 2905232"/>
                <a:gd name="connsiteX614" fmla="*/ 1181954 w 2926217"/>
                <a:gd name="connsiteY614" fmla="*/ 2292387 h 2905232"/>
                <a:gd name="connsiteX615" fmla="*/ 1188010 w 2926217"/>
                <a:gd name="connsiteY615" fmla="*/ 2297351 h 2905232"/>
                <a:gd name="connsiteX616" fmla="*/ 1190988 w 2926217"/>
                <a:gd name="connsiteY616" fmla="*/ 2299833 h 2905232"/>
                <a:gd name="connsiteX617" fmla="*/ 1194016 w 2926217"/>
                <a:gd name="connsiteY617" fmla="*/ 2302266 h 2905232"/>
                <a:gd name="connsiteX618" fmla="*/ 1197044 w 2926217"/>
                <a:gd name="connsiteY618" fmla="*/ 2304748 h 2905232"/>
                <a:gd name="connsiteX619" fmla="*/ 1200022 w 2926217"/>
                <a:gd name="connsiteY619" fmla="*/ 2307230 h 2905232"/>
                <a:gd name="connsiteX620" fmla="*/ 1203050 w 2926217"/>
                <a:gd name="connsiteY620" fmla="*/ 2309662 h 2905232"/>
                <a:gd name="connsiteX621" fmla="*/ 1206078 w 2926217"/>
                <a:gd name="connsiteY621" fmla="*/ 2312144 h 2905232"/>
                <a:gd name="connsiteX622" fmla="*/ 1209106 w 2926217"/>
                <a:gd name="connsiteY622" fmla="*/ 2314576 h 2905232"/>
                <a:gd name="connsiteX623" fmla="*/ 1212085 w 2926217"/>
                <a:gd name="connsiteY623" fmla="*/ 2317009 h 2905232"/>
                <a:gd name="connsiteX624" fmla="*/ 1215113 w 2926217"/>
                <a:gd name="connsiteY624" fmla="*/ 2319441 h 2905232"/>
                <a:gd name="connsiteX625" fmla="*/ 1218141 w 2926217"/>
                <a:gd name="connsiteY625" fmla="*/ 2321923 h 2905232"/>
                <a:gd name="connsiteX626" fmla="*/ 1227224 w 2926217"/>
                <a:gd name="connsiteY626" fmla="*/ 2329220 h 2905232"/>
                <a:gd name="connsiteX627" fmla="*/ 1230252 w 2926217"/>
                <a:gd name="connsiteY627" fmla="*/ 2331602 h 2905232"/>
                <a:gd name="connsiteX628" fmla="*/ 1236308 w 2926217"/>
                <a:gd name="connsiteY628" fmla="*/ 2336467 h 2905232"/>
                <a:gd name="connsiteX629" fmla="*/ 1239336 w 2926217"/>
                <a:gd name="connsiteY629" fmla="*/ 2338850 h 2905232"/>
                <a:gd name="connsiteX630" fmla="*/ 1242364 w 2926217"/>
                <a:gd name="connsiteY630" fmla="*/ 2341282 h 2905232"/>
                <a:gd name="connsiteX631" fmla="*/ 1245392 w 2926217"/>
                <a:gd name="connsiteY631" fmla="*/ 2343665 h 2905232"/>
                <a:gd name="connsiteX632" fmla="*/ 1248420 w 2926217"/>
                <a:gd name="connsiteY632" fmla="*/ 2346097 h 2905232"/>
                <a:gd name="connsiteX633" fmla="*/ 1266588 w 2926217"/>
                <a:gd name="connsiteY633" fmla="*/ 2360393 h 2905232"/>
                <a:gd name="connsiteX634" fmla="*/ 1269666 w 2926217"/>
                <a:gd name="connsiteY634" fmla="*/ 2362776 h 2905232"/>
                <a:gd name="connsiteX635" fmla="*/ 1272694 w 2926217"/>
                <a:gd name="connsiteY635" fmla="*/ 2365159 h 2905232"/>
                <a:gd name="connsiteX636" fmla="*/ 1275722 w 2926217"/>
                <a:gd name="connsiteY636" fmla="*/ 2367492 h 2905232"/>
                <a:gd name="connsiteX637" fmla="*/ 1281778 w 2926217"/>
                <a:gd name="connsiteY637" fmla="*/ 2372257 h 2905232"/>
                <a:gd name="connsiteX638" fmla="*/ 1284855 w 2926217"/>
                <a:gd name="connsiteY638" fmla="*/ 2374590 h 2905232"/>
                <a:gd name="connsiteX639" fmla="*/ 1290911 w 2926217"/>
                <a:gd name="connsiteY639" fmla="*/ 2379256 h 2905232"/>
                <a:gd name="connsiteX640" fmla="*/ 1293989 w 2926217"/>
                <a:gd name="connsiteY640" fmla="*/ 2381639 h 2905232"/>
                <a:gd name="connsiteX641" fmla="*/ 1300045 w 2926217"/>
                <a:gd name="connsiteY641" fmla="*/ 2386305 h 2905232"/>
                <a:gd name="connsiteX642" fmla="*/ 1303122 w 2926217"/>
                <a:gd name="connsiteY642" fmla="*/ 2388638 h 2905232"/>
                <a:gd name="connsiteX643" fmla="*/ 1306150 w 2926217"/>
                <a:gd name="connsiteY643" fmla="*/ 2390921 h 2905232"/>
                <a:gd name="connsiteX644" fmla="*/ 1309178 w 2926217"/>
                <a:gd name="connsiteY644" fmla="*/ 2393254 h 2905232"/>
                <a:gd name="connsiteX645" fmla="*/ 1312256 w 2926217"/>
                <a:gd name="connsiteY645" fmla="*/ 2395587 h 2905232"/>
                <a:gd name="connsiteX646" fmla="*/ 1315284 w 2926217"/>
                <a:gd name="connsiteY646" fmla="*/ 2397871 h 2905232"/>
                <a:gd name="connsiteX647" fmla="*/ 1318362 w 2926217"/>
                <a:gd name="connsiteY647" fmla="*/ 2400204 h 2905232"/>
                <a:gd name="connsiteX648" fmla="*/ 1321390 w 2926217"/>
                <a:gd name="connsiteY648" fmla="*/ 2402487 h 2905232"/>
                <a:gd name="connsiteX649" fmla="*/ 1324418 w 2926217"/>
                <a:gd name="connsiteY649" fmla="*/ 2404820 h 2905232"/>
                <a:gd name="connsiteX650" fmla="*/ 1327495 w 2926217"/>
                <a:gd name="connsiteY650" fmla="*/ 2407104 h 2905232"/>
                <a:gd name="connsiteX651" fmla="*/ 1330523 w 2926217"/>
                <a:gd name="connsiteY651" fmla="*/ 2409387 h 2905232"/>
                <a:gd name="connsiteX652" fmla="*/ 1333601 w 2926217"/>
                <a:gd name="connsiteY652" fmla="*/ 2411670 h 2905232"/>
                <a:gd name="connsiteX653" fmla="*/ 1336629 w 2926217"/>
                <a:gd name="connsiteY653" fmla="*/ 2413954 h 2905232"/>
                <a:gd name="connsiteX654" fmla="*/ 1339706 w 2926217"/>
                <a:gd name="connsiteY654" fmla="*/ 2416237 h 2905232"/>
                <a:gd name="connsiteX655" fmla="*/ 1342734 w 2926217"/>
                <a:gd name="connsiteY655" fmla="*/ 2418521 h 2905232"/>
                <a:gd name="connsiteX656" fmla="*/ 1345812 w 2926217"/>
                <a:gd name="connsiteY656" fmla="*/ 2420804 h 2905232"/>
                <a:gd name="connsiteX657" fmla="*/ 1348840 w 2926217"/>
                <a:gd name="connsiteY657" fmla="*/ 2423038 h 2905232"/>
                <a:gd name="connsiteX658" fmla="*/ 1351918 w 2926217"/>
                <a:gd name="connsiteY658" fmla="*/ 2425321 h 2905232"/>
                <a:gd name="connsiteX659" fmla="*/ 1354995 w 2926217"/>
                <a:gd name="connsiteY659" fmla="*/ 2427555 h 2905232"/>
                <a:gd name="connsiteX660" fmla="*/ 1358023 w 2926217"/>
                <a:gd name="connsiteY660" fmla="*/ 2429838 h 2905232"/>
                <a:gd name="connsiteX661" fmla="*/ 1361101 w 2926217"/>
                <a:gd name="connsiteY661" fmla="*/ 2432072 h 2905232"/>
                <a:gd name="connsiteX662" fmla="*/ 1364129 w 2926217"/>
                <a:gd name="connsiteY662" fmla="*/ 2434306 h 2905232"/>
                <a:gd name="connsiteX663" fmla="*/ 1367206 w 2926217"/>
                <a:gd name="connsiteY663" fmla="*/ 2436540 h 2905232"/>
                <a:gd name="connsiteX664" fmla="*/ 1370234 w 2926217"/>
                <a:gd name="connsiteY664" fmla="*/ 2438773 h 2905232"/>
                <a:gd name="connsiteX665" fmla="*/ 1376390 w 2926217"/>
                <a:gd name="connsiteY665" fmla="*/ 2443241 h 2905232"/>
                <a:gd name="connsiteX666" fmla="*/ 1379418 w 2926217"/>
                <a:gd name="connsiteY666" fmla="*/ 2445475 h 2905232"/>
                <a:gd name="connsiteX667" fmla="*/ 1382495 w 2926217"/>
                <a:gd name="connsiteY667" fmla="*/ 2447709 h 2905232"/>
                <a:gd name="connsiteX668" fmla="*/ 1385573 w 2926217"/>
                <a:gd name="connsiteY668" fmla="*/ 2449893 h 2905232"/>
                <a:gd name="connsiteX669" fmla="*/ 1388601 w 2926217"/>
                <a:gd name="connsiteY669" fmla="*/ 2452126 h 2905232"/>
                <a:gd name="connsiteX670" fmla="*/ 1391678 w 2926217"/>
                <a:gd name="connsiteY670" fmla="*/ 2454311 h 2905232"/>
                <a:gd name="connsiteX671" fmla="*/ 1394756 w 2926217"/>
                <a:gd name="connsiteY671" fmla="*/ 2456544 h 2905232"/>
                <a:gd name="connsiteX672" fmla="*/ 1397784 w 2926217"/>
                <a:gd name="connsiteY672" fmla="*/ 2458728 h 2905232"/>
                <a:gd name="connsiteX673" fmla="*/ 1403939 w 2926217"/>
                <a:gd name="connsiteY673" fmla="*/ 2463097 h 2905232"/>
                <a:gd name="connsiteX674" fmla="*/ 1406967 w 2926217"/>
                <a:gd name="connsiteY674" fmla="*/ 2465281 h 2905232"/>
                <a:gd name="connsiteX675" fmla="*/ 1413122 w 2926217"/>
                <a:gd name="connsiteY675" fmla="*/ 2469649 h 2905232"/>
                <a:gd name="connsiteX676" fmla="*/ 1416150 w 2926217"/>
                <a:gd name="connsiteY676" fmla="*/ 2471784 h 2905232"/>
                <a:gd name="connsiteX677" fmla="*/ 1422306 w 2926217"/>
                <a:gd name="connsiteY677" fmla="*/ 2476152 h 2905232"/>
                <a:gd name="connsiteX678" fmla="*/ 1425334 w 2926217"/>
                <a:gd name="connsiteY678" fmla="*/ 2478286 h 2905232"/>
                <a:gd name="connsiteX679" fmla="*/ 1428411 w 2926217"/>
                <a:gd name="connsiteY679" fmla="*/ 2480421 h 2905232"/>
                <a:gd name="connsiteX680" fmla="*/ 1431489 w 2926217"/>
                <a:gd name="connsiteY680" fmla="*/ 2482605 h 2905232"/>
                <a:gd name="connsiteX681" fmla="*/ 1434566 w 2926217"/>
                <a:gd name="connsiteY681" fmla="*/ 2484739 h 2905232"/>
                <a:gd name="connsiteX682" fmla="*/ 1437594 w 2926217"/>
                <a:gd name="connsiteY682" fmla="*/ 2486874 h 2905232"/>
                <a:gd name="connsiteX683" fmla="*/ 1443750 w 2926217"/>
                <a:gd name="connsiteY683" fmla="*/ 2491143 h 2905232"/>
                <a:gd name="connsiteX684" fmla="*/ 1446778 w 2926217"/>
                <a:gd name="connsiteY684" fmla="*/ 2493277 h 2905232"/>
                <a:gd name="connsiteX685" fmla="*/ 1449855 w 2926217"/>
                <a:gd name="connsiteY685" fmla="*/ 2495362 h 2905232"/>
                <a:gd name="connsiteX686" fmla="*/ 1452933 w 2926217"/>
                <a:gd name="connsiteY686" fmla="*/ 2497497 h 2905232"/>
                <a:gd name="connsiteX687" fmla="*/ 1456010 w 2926217"/>
                <a:gd name="connsiteY687" fmla="*/ 2499581 h 2905232"/>
                <a:gd name="connsiteX688" fmla="*/ 1459038 w 2926217"/>
                <a:gd name="connsiteY688" fmla="*/ 2501716 h 2905232"/>
                <a:gd name="connsiteX689" fmla="*/ 1462116 w 2926217"/>
                <a:gd name="connsiteY689" fmla="*/ 2503801 h 2905232"/>
                <a:gd name="connsiteX690" fmla="*/ 1465194 w 2926217"/>
                <a:gd name="connsiteY690" fmla="*/ 2505935 h 2905232"/>
                <a:gd name="connsiteX691" fmla="*/ 1468271 w 2926217"/>
                <a:gd name="connsiteY691" fmla="*/ 2508020 h 2905232"/>
                <a:gd name="connsiteX692" fmla="*/ 1471299 w 2926217"/>
                <a:gd name="connsiteY692" fmla="*/ 2510105 h 2905232"/>
                <a:gd name="connsiteX693" fmla="*/ 1477455 w 2926217"/>
                <a:gd name="connsiteY693" fmla="*/ 2514275 h 2905232"/>
                <a:gd name="connsiteX694" fmla="*/ 1480532 w 2926217"/>
                <a:gd name="connsiteY694" fmla="*/ 2516310 h 2905232"/>
                <a:gd name="connsiteX695" fmla="*/ 1483560 w 2926217"/>
                <a:gd name="connsiteY695" fmla="*/ 2518395 h 2905232"/>
                <a:gd name="connsiteX696" fmla="*/ 1486638 w 2926217"/>
                <a:gd name="connsiteY696" fmla="*/ 2520480 h 2905232"/>
                <a:gd name="connsiteX697" fmla="*/ 1489715 w 2926217"/>
                <a:gd name="connsiteY697" fmla="*/ 2522515 h 2905232"/>
                <a:gd name="connsiteX698" fmla="*/ 1492743 w 2926217"/>
                <a:gd name="connsiteY698" fmla="*/ 2524600 h 2905232"/>
                <a:gd name="connsiteX699" fmla="*/ 1501976 w 2926217"/>
                <a:gd name="connsiteY699" fmla="*/ 2530705 h 2905232"/>
                <a:gd name="connsiteX700" fmla="*/ 1505004 w 2926217"/>
                <a:gd name="connsiteY700" fmla="*/ 2532740 h 2905232"/>
                <a:gd name="connsiteX701" fmla="*/ 1511159 w 2926217"/>
                <a:gd name="connsiteY701" fmla="*/ 2536811 h 2905232"/>
                <a:gd name="connsiteX702" fmla="*/ 1514187 w 2926217"/>
                <a:gd name="connsiteY702" fmla="*/ 2538846 h 2905232"/>
                <a:gd name="connsiteX703" fmla="*/ 1517265 w 2926217"/>
                <a:gd name="connsiteY703" fmla="*/ 2540832 h 2905232"/>
                <a:gd name="connsiteX704" fmla="*/ 1520343 w 2926217"/>
                <a:gd name="connsiteY704" fmla="*/ 2542867 h 2905232"/>
                <a:gd name="connsiteX705" fmla="*/ 1523371 w 2926217"/>
                <a:gd name="connsiteY705" fmla="*/ 2544852 h 2905232"/>
                <a:gd name="connsiteX706" fmla="*/ 1526448 w 2926217"/>
                <a:gd name="connsiteY706" fmla="*/ 2546888 h 2905232"/>
                <a:gd name="connsiteX707" fmla="*/ 1529526 w 2926217"/>
                <a:gd name="connsiteY707" fmla="*/ 2548873 h 2905232"/>
                <a:gd name="connsiteX708" fmla="*/ 1532554 w 2926217"/>
                <a:gd name="connsiteY708" fmla="*/ 2550859 h 2905232"/>
                <a:gd name="connsiteX709" fmla="*/ 1538709 w 2926217"/>
                <a:gd name="connsiteY709" fmla="*/ 2554830 h 2905232"/>
                <a:gd name="connsiteX710" fmla="*/ 1541737 w 2926217"/>
                <a:gd name="connsiteY710" fmla="*/ 2556815 h 2905232"/>
                <a:gd name="connsiteX711" fmla="*/ 1547892 w 2926217"/>
                <a:gd name="connsiteY711" fmla="*/ 2560787 h 2905232"/>
                <a:gd name="connsiteX712" fmla="*/ 1550920 w 2926217"/>
                <a:gd name="connsiteY712" fmla="*/ 2562723 h 2905232"/>
                <a:gd name="connsiteX713" fmla="*/ 1553998 w 2926217"/>
                <a:gd name="connsiteY713" fmla="*/ 2564708 h 2905232"/>
                <a:gd name="connsiteX714" fmla="*/ 1557075 w 2926217"/>
                <a:gd name="connsiteY714" fmla="*/ 2566644 h 2905232"/>
                <a:gd name="connsiteX715" fmla="*/ 1560103 w 2926217"/>
                <a:gd name="connsiteY715" fmla="*/ 2568580 h 2905232"/>
                <a:gd name="connsiteX716" fmla="*/ 1563181 w 2926217"/>
                <a:gd name="connsiteY716" fmla="*/ 2570516 h 2905232"/>
                <a:gd name="connsiteX717" fmla="*/ 1566209 w 2926217"/>
                <a:gd name="connsiteY717" fmla="*/ 2572501 h 2905232"/>
                <a:gd name="connsiteX718" fmla="*/ 1569287 w 2926217"/>
                <a:gd name="connsiteY718" fmla="*/ 2574437 h 2905232"/>
                <a:gd name="connsiteX719" fmla="*/ 1572315 w 2926217"/>
                <a:gd name="connsiteY719" fmla="*/ 2576324 h 2905232"/>
                <a:gd name="connsiteX720" fmla="*/ 1578470 w 2926217"/>
                <a:gd name="connsiteY720" fmla="*/ 2580195 h 2905232"/>
                <a:gd name="connsiteX721" fmla="*/ 1581498 w 2926217"/>
                <a:gd name="connsiteY721" fmla="*/ 2582082 h 2905232"/>
                <a:gd name="connsiteX722" fmla="*/ 1584575 w 2926217"/>
                <a:gd name="connsiteY722" fmla="*/ 2584018 h 2905232"/>
                <a:gd name="connsiteX723" fmla="*/ 1587603 w 2926217"/>
                <a:gd name="connsiteY723" fmla="*/ 2585904 h 2905232"/>
                <a:gd name="connsiteX724" fmla="*/ 1590681 w 2926217"/>
                <a:gd name="connsiteY724" fmla="*/ 2587840 h 2905232"/>
                <a:gd name="connsiteX725" fmla="*/ 1593709 w 2926217"/>
                <a:gd name="connsiteY725" fmla="*/ 2589726 h 2905232"/>
                <a:gd name="connsiteX726" fmla="*/ 1596787 w 2926217"/>
                <a:gd name="connsiteY726" fmla="*/ 2591613 h 2905232"/>
                <a:gd name="connsiteX727" fmla="*/ 1602843 w 2926217"/>
                <a:gd name="connsiteY727" fmla="*/ 2595385 h 2905232"/>
                <a:gd name="connsiteX728" fmla="*/ 1605920 w 2926217"/>
                <a:gd name="connsiteY728" fmla="*/ 2597271 h 2905232"/>
                <a:gd name="connsiteX729" fmla="*/ 1608948 w 2926217"/>
                <a:gd name="connsiteY729" fmla="*/ 2599108 h 2905232"/>
                <a:gd name="connsiteX730" fmla="*/ 1612026 w 2926217"/>
                <a:gd name="connsiteY730" fmla="*/ 2600994 h 2905232"/>
                <a:gd name="connsiteX731" fmla="*/ 1615054 w 2926217"/>
                <a:gd name="connsiteY731" fmla="*/ 2602831 h 2905232"/>
                <a:gd name="connsiteX732" fmla="*/ 1618131 w 2926217"/>
                <a:gd name="connsiteY732" fmla="*/ 2604717 h 2905232"/>
                <a:gd name="connsiteX733" fmla="*/ 1624187 w 2926217"/>
                <a:gd name="connsiteY733" fmla="*/ 2608391 h 2905232"/>
                <a:gd name="connsiteX734" fmla="*/ 1627265 w 2926217"/>
                <a:gd name="connsiteY734" fmla="*/ 2610227 h 2905232"/>
                <a:gd name="connsiteX735" fmla="*/ 1633321 w 2926217"/>
                <a:gd name="connsiteY735" fmla="*/ 2613901 h 2905232"/>
                <a:gd name="connsiteX736" fmla="*/ 1636399 w 2926217"/>
                <a:gd name="connsiteY736" fmla="*/ 2615737 h 2905232"/>
                <a:gd name="connsiteX737" fmla="*/ 1639426 w 2926217"/>
                <a:gd name="connsiteY737" fmla="*/ 2617524 h 2905232"/>
                <a:gd name="connsiteX738" fmla="*/ 1645482 w 2926217"/>
                <a:gd name="connsiteY738" fmla="*/ 2621197 h 2905232"/>
                <a:gd name="connsiteX739" fmla="*/ 1648560 w 2926217"/>
                <a:gd name="connsiteY739" fmla="*/ 2622984 h 2905232"/>
                <a:gd name="connsiteX740" fmla="*/ 1660672 w 2926217"/>
                <a:gd name="connsiteY740" fmla="*/ 2630133 h 2905232"/>
                <a:gd name="connsiteX741" fmla="*/ 1663750 w 2926217"/>
                <a:gd name="connsiteY741" fmla="*/ 2631920 h 2905232"/>
                <a:gd name="connsiteX742" fmla="*/ 1666778 w 2926217"/>
                <a:gd name="connsiteY742" fmla="*/ 2633707 h 2905232"/>
                <a:gd name="connsiteX743" fmla="*/ 1669806 w 2926217"/>
                <a:gd name="connsiteY743" fmla="*/ 2635444 h 2905232"/>
                <a:gd name="connsiteX744" fmla="*/ 1672834 w 2926217"/>
                <a:gd name="connsiteY744" fmla="*/ 2637231 h 2905232"/>
                <a:gd name="connsiteX745" fmla="*/ 1675861 w 2926217"/>
                <a:gd name="connsiteY745" fmla="*/ 2638968 h 2905232"/>
                <a:gd name="connsiteX746" fmla="*/ 1678889 w 2926217"/>
                <a:gd name="connsiteY746" fmla="*/ 2640755 h 2905232"/>
                <a:gd name="connsiteX747" fmla="*/ 1694029 w 2926217"/>
                <a:gd name="connsiteY747" fmla="*/ 2649442 h 2905232"/>
                <a:gd name="connsiteX748" fmla="*/ 1697057 w 2926217"/>
                <a:gd name="connsiteY748" fmla="*/ 2651130 h 2905232"/>
                <a:gd name="connsiteX749" fmla="*/ 1700085 w 2926217"/>
                <a:gd name="connsiteY749" fmla="*/ 2652867 h 2905232"/>
                <a:gd name="connsiteX750" fmla="*/ 1703113 w 2926217"/>
                <a:gd name="connsiteY750" fmla="*/ 2654555 h 2905232"/>
                <a:gd name="connsiteX751" fmla="*/ 1706141 w 2926217"/>
                <a:gd name="connsiteY751" fmla="*/ 2656292 h 2905232"/>
                <a:gd name="connsiteX752" fmla="*/ 1712197 w 2926217"/>
                <a:gd name="connsiteY752" fmla="*/ 2659668 h 2905232"/>
                <a:gd name="connsiteX753" fmla="*/ 1715176 w 2926217"/>
                <a:gd name="connsiteY753" fmla="*/ 2661356 h 2905232"/>
                <a:gd name="connsiteX754" fmla="*/ 1724259 w 2926217"/>
                <a:gd name="connsiteY754" fmla="*/ 2666419 h 2905232"/>
                <a:gd name="connsiteX755" fmla="*/ 1727238 w 2926217"/>
                <a:gd name="connsiteY755" fmla="*/ 2668057 h 2905232"/>
                <a:gd name="connsiteX756" fmla="*/ 1730266 w 2926217"/>
                <a:gd name="connsiteY756" fmla="*/ 2669745 h 2905232"/>
                <a:gd name="connsiteX757" fmla="*/ 1733294 w 2926217"/>
                <a:gd name="connsiteY757" fmla="*/ 2671383 h 2905232"/>
                <a:gd name="connsiteX758" fmla="*/ 1736272 w 2926217"/>
                <a:gd name="connsiteY758" fmla="*/ 2673070 h 2905232"/>
                <a:gd name="connsiteX759" fmla="*/ 1742328 w 2926217"/>
                <a:gd name="connsiteY759" fmla="*/ 2676347 h 2905232"/>
                <a:gd name="connsiteX760" fmla="*/ 1745306 w 2926217"/>
                <a:gd name="connsiteY760" fmla="*/ 2677985 h 2905232"/>
                <a:gd name="connsiteX761" fmla="*/ 1748334 w 2926217"/>
                <a:gd name="connsiteY761" fmla="*/ 2679623 h 2905232"/>
                <a:gd name="connsiteX762" fmla="*/ 1751313 w 2926217"/>
                <a:gd name="connsiteY762" fmla="*/ 2681211 h 2905232"/>
                <a:gd name="connsiteX763" fmla="*/ 1754341 w 2926217"/>
                <a:gd name="connsiteY763" fmla="*/ 2682849 h 2905232"/>
                <a:gd name="connsiteX764" fmla="*/ 1757319 w 2926217"/>
                <a:gd name="connsiteY764" fmla="*/ 2684487 h 2905232"/>
                <a:gd name="connsiteX765" fmla="*/ 1760347 w 2926217"/>
                <a:gd name="connsiteY765" fmla="*/ 2686076 h 2905232"/>
                <a:gd name="connsiteX766" fmla="*/ 1763325 w 2926217"/>
                <a:gd name="connsiteY766" fmla="*/ 2687664 h 2905232"/>
                <a:gd name="connsiteX767" fmla="*/ 1766353 w 2926217"/>
                <a:gd name="connsiteY767" fmla="*/ 2689253 h 2905232"/>
                <a:gd name="connsiteX768" fmla="*/ 1769332 w 2926217"/>
                <a:gd name="connsiteY768" fmla="*/ 2690891 h 2905232"/>
                <a:gd name="connsiteX769" fmla="*/ 1772310 w 2926217"/>
                <a:gd name="connsiteY769" fmla="*/ 2692479 h 2905232"/>
                <a:gd name="connsiteX770" fmla="*/ 1775338 w 2926217"/>
                <a:gd name="connsiteY770" fmla="*/ 2694018 h 2905232"/>
                <a:gd name="connsiteX771" fmla="*/ 1781295 w 2926217"/>
                <a:gd name="connsiteY771" fmla="*/ 2697195 h 2905232"/>
                <a:gd name="connsiteX772" fmla="*/ 1784323 w 2926217"/>
                <a:gd name="connsiteY772" fmla="*/ 2698734 h 2905232"/>
                <a:gd name="connsiteX773" fmla="*/ 1787301 w 2926217"/>
                <a:gd name="connsiteY773" fmla="*/ 2700322 h 2905232"/>
                <a:gd name="connsiteX774" fmla="*/ 1793258 w 2926217"/>
                <a:gd name="connsiteY774" fmla="*/ 2703400 h 2905232"/>
                <a:gd name="connsiteX775" fmla="*/ 1796236 w 2926217"/>
                <a:gd name="connsiteY775" fmla="*/ 2704988 h 2905232"/>
                <a:gd name="connsiteX776" fmla="*/ 1799214 w 2926217"/>
                <a:gd name="connsiteY776" fmla="*/ 2706527 h 2905232"/>
                <a:gd name="connsiteX777" fmla="*/ 1802193 w 2926217"/>
                <a:gd name="connsiteY777" fmla="*/ 2708016 h 2905232"/>
                <a:gd name="connsiteX778" fmla="*/ 1808149 w 2926217"/>
                <a:gd name="connsiteY778" fmla="*/ 2711094 h 2905232"/>
                <a:gd name="connsiteX779" fmla="*/ 1811128 w 2926217"/>
                <a:gd name="connsiteY779" fmla="*/ 2712583 h 2905232"/>
                <a:gd name="connsiteX780" fmla="*/ 1814106 w 2926217"/>
                <a:gd name="connsiteY780" fmla="*/ 2714122 h 2905232"/>
                <a:gd name="connsiteX781" fmla="*/ 1828998 w 2926217"/>
                <a:gd name="connsiteY781" fmla="*/ 2721568 h 2905232"/>
                <a:gd name="connsiteX782" fmla="*/ 1831926 w 2926217"/>
                <a:gd name="connsiteY782" fmla="*/ 2723057 h 2905232"/>
                <a:gd name="connsiteX783" fmla="*/ 1834905 w 2926217"/>
                <a:gd name="connsiteY783" fmla="*/ 2724546 h 2905232"/>
                <a:gd name="connsiteX784" fmla="*/ 1837883 w 2926217"/>
                <a:gd name="connsiteY784" fmla="*/ 2725986 h 2905232"/>
                <a:gd name="connsiteX785" fmla="*/ 1840812 w 2926217"/>
                <a:gd name="connsiteY785" fmla="*/ 2727475 h 2905232"/>
                <a:gd name="connsiteX786" fmla="*/ 1846768 w 2926217"/>
                <a:gd name="connsiteY786" fmla="*/ 2730354 h 2905232"/>
                <a:gd name="connsiteX787" fmla="*/ 1849697 w 2926217"/>
                <a:gd name="connsiteY787" fmla="*/ 2731794 h 2905232"/>
                <a:gd name="connsiteX788" fmla="*/ 1852676 w 2926217"/>
                <a:gd name="connsiteY788" fmla="*/ 2733233 h 2905232"/>
                <a:gd name="connsiteX789" fmla="*/ 1855604 w 2926217"/>
                <a:gd name="connsiteY789" fmla="*/ 2734673 h 2905232"/>
                <a:gd name="connsiteX790" fmla="*/ 1858583 w 2926217"/>
                <a:gd name="connsiteY790" fmla="*/ 2736112 h 2905232"/>
                <a:gd name="connsiteX791" fmla="*/ 1861511 w 2926217"/>
                <a:gd name="connsiteY791" fmla="*/ 2737552 h 2905232"/>
                <a:gd name="connsiteX792" fmla="*/ 1864440 w 2926217"/>
                <a:gd name="connsiteY792" fmla="*/ 2738942 h 2905232"/>
                <a:gd name="connsiteX793" fmla="*/ 1867418 w 2926217"/>
                <a:gd name="connsiteY793" fmla="*/ 2740381 h 2905232"/>
                <a:gd name="connsiteX794" fmla="*/ 1873276 w 2926217"/>
                <a:gd name="connsiteY794" fmla="*/ 2743161 h 2905232"/>
                <a:gd name="connsiteX795" fmla="*/ 1876254 w 2926217"/>
                <a:gd name="connsiteY795" fmla="*/ 2744551 h 2905232"/>
                <a:gd name="connsiteX796" fmla="*/ 1885040 w 2926217"/>
                <a:gd name="connsiteY796" fmla="*/ 2748721 h 2905232"/>
                <a:gd name="connsiteX797" fmla="*/ 1887969 w 2926217"/>
                <a:gd name="connsiteY797" fmla="*/ 2750061 h 2905232"/>
                <a:gd name="connsiteX798" fmla="*/ 1890898 w 2926217"/>
                <a:gd name="connsiteY798" fmla="*/ 2751451 h 2905232"/>
                <a:gd name="connsiteX799" fmla="*/ 1896755 w 2926217"/>
                <a:gd name="connsiteY799" fmla="*/ 2754131 h 2905232"/>
                <a:gd name="connsiteX800" fmla="*/ 1899684 w 2926217"/>
                <a:gd name="connsiteY800" fmla="*/ 2755521 h 2905232"/>
                <a:gd name="connsiteX801" fmla="*/ 1905541 w 2926217"/>
                <a:gd name="connsiteY801" fmla="*/ 2758202 h 2905232"/>
                <a:gd name="connsiteX802" fmla="*/ 1908470 w 2926217"/>
                <a:gd name="connsiteY802" fmla="*/ 2759492 h 2905232"/>
                <a:gd name="connsiteX803" fmla="*/ 1911398 w 2926217"/>
                <a:gd name="connsiteY803" fmla="*/ 2760833 h 2905232"/>
                <a:gd name="connsiteX804" fmla="*/ 1914277 w 2926217"/>
                <a:gd name="connsiteY804" fmla="*/ 2762173 h 2905232"/>
                <a:gd name="connsiteX805" fmla="*/ 1917206 w 2926217"/>
                <a:gd name="connsiteY805" fmla="*/ 2763463 h 2905232"/>
                <a:gd name="connsiteX806" fmla="*/ 1920135 w 2926217"/>
                <a:gd name="connsiteY806" fmla="*/ 2764804 h 2905232"/>
                <a:gd name="connsiteX807" fmla="*/ 1923014 w 2926217"/>
                <a:gd name="connsiteY807" fmla="*/ 2766094 h 2905232"/>
                <a:gd name="connsiteX808" fmla="*/ 1925943 w 2926217"/>
                <a:gd name="connsiteY808" fmla="*/ 2767385 h 2905232"/>
                <a:gd name="connsiteX809" fmla="*/ 1928822 w 2926217"/>
                <a:gd name="connsiteY809" fmla="*/ 2768675 h 2905232"/>
                <a:gd name="connsiteX810" fmla="*/ 1931750 w 2926217"/>
                <a:gd name="connsiteY810" fmla="*/ 2769966 h 2905232"/>
                <a:gd name="connsiteX811" fmla="*/ 1934629 w 2926217"/>
                <a:gd name="connsiteY811" fmla="*/ 2771257 h 2905232"/>
                <a:gd name="connsiteX812" fmla="*/ 1937558 w 2926217"/>
                <a:gd name="connsiteY812" fmla="*/ 2772498 h 2905232"/>
                <a:gd name="connsiteX813" fmla="*/ 1940437 w 2926217"/>
                <a:gd name="connsiteY813" fmla="*/ 2773788 h 2905232"/>
                <a:gd name="connsiteX814" fmla="*/ 1943316 w 2926217"/>
                <a:gd name="connsiteY814" fmla="*/ 2775029 h 2905232"/>
                <a:gd name="connsiteX815" fmla="*/ 1946245 w 2926217"/>
                <a:gd name="connsiteY815" fmla="*/ 2776270 h 2905232"/>
                <a:gd name="connsiteX816" fmla="*/ 1949124 w 2926217"/>
                <a:gd name="connsiteY816" fmla="*/ 2777561 h 2905232"/>
                <a:gd name="connsiteX817" fmla="*/ 1954882 w 2926217"/>
                <a:gd name="connsiteY817" fmla="*/ 2780043 h 2905232"/>
                <a:gd name="connsiteX818" fmla="*/ 1957761 w 2926217"/>
                <a:gd name="connsiteY818" fmla="*/ 2781234 h 2905232"/>
                <a:gd name="connsiteX819" fmla="*/ 1960690 w 2926217"/>
                <a:gd name="connsiteY819" fmla="*/ 2782475 h 2905232"/>
                <a:gd name="connsiteX820" fmla="*/ 1963569 w 2926217"/>
                <a:gd name="connsiteY820" fmla="*/ 2783716 h 2905232"/>
                <a:gd name="connsiteX821" fmla="*/ 1966448 w 2926217"/>
                <a:gd name="connsiteY821" fmla="*/ 2784908 h 2905232"/>
                <a:gd name="connsiteX822" fmla="*/ 1969277 w 2926217"/>
                <a:gd name="connsiteY822" fmla="*/ 2786148 h 2905232"/>
                <a:gd name="connsiteX823" fmla="*/ 1983673 w 2926217"/>
                <a:gd name="connsiteY823" fmla="*/ 2792105 h 2905232"/>
                <a:gd name="connsiteX824" fmla="*/ 1986502 w 2926217"/>
                <a:gd name="connsiteY824" fmla="*/ 2793247 h 2905232"/>
                <a:gd name="connsiteX825" fmla="*/ 1989381 w 2926217"/>
                <a:gd name="connsiteY825" fmla="*/ 2794438 h 2905232"/>
                <a:gd name="connsiteX826" fmla="*/ 1992211 w 2926217"/>
                <a:gd name="connsiteY826" fmla="*/ 2795580 h 2905232"/>
                <a:gd name="connsiteX827" fmla="*/ 1995090 w 2926217"/>
                <a:gd name="connsiteY827" fmla="*/ 2796771 h 2905232"/>
                <a:gd name="connsiteX828" fmla="*/ 1997919 w 2926217"/>
                <a:gd name="connsiteY828" fmla="*/ 2797913 h 2905232"/>
                <a:gd name="connsiteX829" fmla="*/ 2000798 w 2926217"/>
                <a:gd name="connsiteY829" fmla="*/ 2799055 h 2905232"/>
                <a:gd name="connsiteX830" fmla="*/ 2003628 w 2926217"/>
                <a:gd name="connsiteY830" fmla="*/ 2800196 h 2905232"/>
                <a:gd name="connsiteX831" fmla="*/ 2006507 w 2926217"/>
                <a:gd name="connsiteY831" fmla="*/ 2801338 h 2905232"/>
                <a:gd name="connsiteX832" fmla="*/ 2009336 w 2926217"/>
                <a:gd name="connsiteY832" fmla="*/ 2802430 h 2905232"/>
                <a:gd name="connsiteX833" fmla="*/ 2012166 w 2926217"/>
                <a:gd name="connsiteY833" fmla="*/ 2803572 h 2905232"/>
                <a:gd name="connsiteX834" fmla="*/ 2014995 w 2926217"/>
                <a:gd name="connsiteY834" fmla="*/ 2804664 h 2905232"/>
                <a:gd name="connsiteX835" fmla="*/ 2017824 w 2926217"/>
                <a:gd name="connsiteY835" fmla="*/ 2805806 h 2905232"/>
                <a:gd name="connsiteX836" fmla="*/ 2020703 w 2926217"/>
                <a:gd name="connsiteY836" fmla="*/ 2806898 h 2905232"/>
                <a:gd name="connsiteX837" fmla="*/ 2029192 w 2926217"/>
                <a:gd name="connsiteY837" fmla="*/ 2810174 h 2905232"/>
                <a:gd name="connsiteX838" fmla="*/ 2031971 w 2926217"/>
                <a:gd name="connsiteY838" fmla="*/ 2811266 h 2905232"/>
                <a:gd name="connsiteX839" fmla="*/ 2034801 w 2926217"/>
                <a:gd name="connsiteY839" fmla="*/ 2812308 h 2905232"/>
                <a:gd name="connsiteX840" fmla="*/ 2037630 w 2926217"/>
                <a:gd name="connsiteY840" fmla="*/ 2813400 h 2905232"/>
                <a:gd name="connsiteX841" fmla="*/ 2043289 w 2926217"/>
                <a:gd name="connsiteY841" fmla="*/ 2815485 h 2905232"/>
                <a:gd name="connsiteX842" fmla="*/ 2046069 w 2926217"/>
                <a:gd name="connsiteY842" fmla="*/ 2816528 h 2905232"/>
                <a:gd name="connsiteX843" fmla="*/ 2048898 w 2926217"/>
                <a:gd name="connsiteY843" fmla="*/ 2817620 h 2905232"/>
                <a:gd name="connsiteX844" fmla="*/ 2051678 w 2926217"/>
                <a:gd name="connsiteY844" fmla="*/ 2818613 h 2905232"/>
                <a:gd name="connsiteX845" fmla="*/ 2054508 w 2926217"/>
                <a:gd name="connsiteY845" fmla="*/ 2819655 h 2905232"/>
                <a:gd name="connsiteX846" fmla="*/ 2057287 w 2926217"/>
                <a:gd name="connsiteY846" fmla="*/ 2820697 h 2905232"/>
                <a:gd name="connsiteX847" fmla="*/ 2060117 w 2926217"/>
                <a:gd name="connsiteY847" fmla="*/ 2821690 h 2905232"/>
                <a:gd name="connsiteX848" fmla="*/ 2062897 w 2926217"/>
                <a:gd name="connsiteY848" fmla="*/ 2822733 h 2905232"/>
                <a:gd name="connsiteX849" fmla="*/ 2068456 w 2926217"/>
                <a:gd name="connsiteY849" fmla="*/ 2824718 h 2905232"/>
                <a:gd name="connsiteX850" fmla="*/ 2071286 w 2926217"/>
                <a:gd name="connsiteY850" fmla="*/ 2825711 h 2905232"/>
                <a:gd name="connsiteX851" fmla="*/ 2079625 w 2926217"/>
                <a:gd name="connsiteY851" fmla="*/ 2828689 h 2905232"/>
                <a:gd name="connsiteX852" fmla="*/ 2082405 w 2926217"/>
                <a:gd name="connsiteY852" fmla="*/ 2829632 h 2905232"/>
                <a:gd name="connsiteX853" fmla="*/ 2085184 w 2926217"/>
                <a:gd name="connsiteY853" fmla="*/ 2830625 h 2905232"/>
                <a:gd name="connsiteX854" fmla="*/ 2087964 w 2926217"/>
                <a:gd name="connsiteY854" fmla="*/ 2831568 h 2905232"/>
                <a:gd name="connsiteX855" fmla="*/ 2090694 w 2926217"/>
                <a:gd name="connsiteY855" fmla="*/ 2832511 h 2905232"/>
                <a:gd name="connsiteX856" fmla="*/ 2096254 w 2926217"/>
                <a:gd name="connsiteY856" fmla="*/ 2834398 h 2905232"/>
                <a:gd name="connsiteX857" fmla="*/ 2098984 w 2926217"/>
                <a:gd name="connsiteY857" fmla="*/ 2835341 h 2905232"/>
                <a:gd name="connsiteX858" fmla="*/ 2101764 w 2926217"/>
                <a:gd name="connsiteY858" fmla="*/ 2836284 h 2905232"/>
                <a:gd name="connsiteX859" fmla="*/ 2104494 w 2926217"/>
                <a:gd name="connsiteY859" fmla="*/ 2837227 h 2905232"/>
                <a:gd name="connsiteX860" fmla="*/ 2107274 w 2926217"/>
                <a:gd name="connsiteY860" fmla="*/ 2838121 h 2905232"/>
                <a:gd name="connsiteX861" fmla="*/ 2110004 w 2926217"/>
                <a:gd name="connsiteY861" fmla="*/ 2839014 h 2905232"/>
                <a:gd name="connsiteX862" fmla="*/ 2112784 w 2926217"/>
                <a:gd name="connsiteY862" fmla="*/ 2839957 h 2905232"/>
                <a:gd name="connsiteX863" fmla="*/ 2120974 w 2926217"/>
                <a:gd name="connsiteY863" fmla="*/ 2842638 h 2905232"/>
                <a:gd name="connsiteX864" fmla="*/ 2123704 w 2926217"/>
                <a:gd name="connsiteY864" fmla="*/ 2843482 h 2905232"/>
                <a:gd name="connsiteX865" fmla="*/ 2126435 w 2926217"/>
                <a:gd name="connsiteY865" fmla="*/ 2844375 h 2905232"/>
                <a:gd name="connsiteX866" fmla="*/ 2129165 w 2926217"/>
                <a:gd name="connsiteY866" fmla="*/ 2845219 h 2905232"/>
                <a:gd name="connsiteX867" fmla="*/ 2131895 w 2926217"/>
                <a:gd name="connsiteY867" fmla="*/ 2846113 h 2905232"/>
                <a:gd name="connsiteX868" fmla="*/ 2142815 w 2926217"/>
                <a:gd name="connsiteY868" fmla="*/ 2849488 h 2905232"/>
                <a:gd name="connsiteX869" fmla="*/ 2145496 w 2926217"/>
                <a:gd name="connsiteY869" fmla="*/ 2850332 h 2905232"/>
                <a:gd name="connsiteX870" fmla="*/ 2148226 w 2926217"/>
                <a:gd name="connsiteY870" fmla="*/ 2851126 h 2905232"/>
                <a:gd name="connsiteX871" fmla="*/ 2150907 w 2926217"/>
                <a:gd name="connsiteY871" fmla="*/ 2851970 h 2905232"/>
                <a:gd name="connsiteX872" fmla="*/ 2153637 w 2926217"/>
                <a:gd name="connsiteY872" fmla="*/ 2852764 h 2905232"/>
                <a:gd name="connsiteX873" fmla="*/ 2156317 w 2926217"/>
                <a:gd name="connsiteY873" fmla="*/ 2853559 h 2905232"/>
                <a:gd name="connsiteX874" fmla="*/ 2158998 w 2926217"/>
                <a:gd name="connsiteY874" fmla="*/ 2854402 h 2905232"/>
                <a:gd name="connsiteX875" fmla="*/ 2161728 w 2926217"/>
                <a:gd name="connsiteY875" fmla="*/ 2855197 h 2905232"/>
                <a:gd name="connsiteX876" fmla="*/ 2164408 w 2926217"/>
                <a:gd name="connsiteY876" fmla="*/ 2855991 h 2905232"/>
                <a:gd name="connsiteX877" fmla="*/ 2167089 w 2926217"/>
                <a:gd name="connsiteY877" fmla="*/ 2856735 h 2905232"/>
                <a:gd name="connsiteX878" fmla="*/ 2169769 w 2926217"/>
                <a:gd name="connsiteY878" fmla="*/ 2857530 h 2905232"/>
                <a:gd name="connsiteX879" fmla="*/ 2172450 w 2926217"/>
                <a:gd name="connsiteY879" fmla="*/ 2858274 h 2905232"/>
                <a:gd name="connsiteX880" fmla="*/ 2175130 w 2926217"/>
                <a:gd name="connsiteY880" fmla="*/ 2859068 h 2905232"/>
                <a:gd name="connsiteX881" fmla="*/ 2183172 w 2926217"/>
                <a:gd name="connsiteY881" fmla="*/ 2861302 h 2905232"/>
                <a:gd name="connsiteX882" fmla="*/ 2185803 w 2926217"/>
                <a:gd name="connsiteY882" fmla="*/ 2862047 h 2905232"/>
                <a:gd name="connsiteX883" fmla="*/ 2191164 w 2926217"/>
                <a:gd name="connsiteY883" fmla="*/ 2863536 h 2905232"/>
                <a:gd name="connsiteX884" fmla="*/ 2193795 w 2926217"/>
                <a:gd name="connsiteY884" fmla="*/ 2864231 h 2905232"/>
                <a:gd name="connsiteX885" fmla="*/ 2196475 w 2926217"/>
                <a:gd name="connsiteY885" fmla="*/ 2864926 h 2905232"/>
                <a:gd name="connsiteX886" fmla="*/ 2199106 w 2926217"/>
                <a:gd name="connsiteY886" fmla="*/ 2865670 h 2905232"/>
                <a:gd name="connsiteX887" fmla="*/ 2204368 w 2926217"/>
                <a:gd name="connsiteY887" fmla="*/ 2867060 h 2905232"/>
                <a:gd name="connsiteX888" fmla="*/ 2207048 w 2926217"/>
                <a:gd name="connsiteY888" fmla="*/ 2867755 h 2905232"/>
                <a:gd name="connsiteX889" fmla="*/ 2209679 w 2926217"/>
                <a:gd name="connsiteY889" fmla="*/ 2868450 h 2905232"/>
                <a:gd name="connsiteX890" fmla="*/ 2212310 w 2926217"/>
                <a:gd name="connsiteY890" fmla="*/ 2869096 h 2905232"/>
                <a:gd name="connsiteX891" fmla="*/ 2214941 w 2926217"/>
                <a:gd name="connsiteY891" fmla="*/ 2869791 h 2905232"/>
                <a:gd name="connsiteX892" fmla="*/ 2220203 w 2926217"/>
                <a:gd name="connsiteY892" fmla="*/ 2871081 h 2905232"/>
                <a:gd name="connsiteX893" fmla="*/ 2222784 w 2926217"/>
                <a:gd name="connsiteY893" fmla="*/ 2871776 h 2905232"/>
                <a:gd name="connsiteX894" fmla="*/ 2225415 w 2926217"/>
                <a:gd name="connsiteY894" fmla="*/ 2872421 h 2905232"/>
                <a:gd name="connsiteX895" fmla="*/ 2228046 w 2926217"/>
                <a:gd name="connsiteY895" fmla="*/ 2873017 h 2905232"/>
                <a:gd name="connsiteX896" fmla="*/ 2230627 w 2926217"/>
                <a:gd name="connsiteY896" fmla="*/ 2873662 h 2905232"/>
                <a:gd name="connsiteX897" fmla="*/ 2233258 w 2926217"/>
                <a:gd name="connsiteY897" fmla="*/ 2874308 h 2905232"/>
                <a:gd name="connsiteX898" fmla="*/ 2235839 w 2926217"/>
                <a:gd name="connsiteY898" fmla="*/ 2874903 h 2905232"/>
                <a:gd name="connsiteX899" fmla="*/ 2238470 w 2926217"/>
                <a:gd name="connsiteY899" fmla="*/ 2875549 h 2905232"/>
                <a:gd name="connsiteX900" fmla="*/ 2246213 w 2926217"/>
                <a:gd name="connsiteY900" fmla="*/ 2877336 h 2905232"/>
                <a:gd name="connsiteX901" fmla="*/ 2248844 w 2926217"/>
                <a:gd name="connsiteY901" fmla="*/ 2877931 h 2905232"/>
                <a:gd name="connsiteX902" fmla="*/ 2251425 w 2926217"/>
                <a:gd name="connsiteY902" fmla="*/ 2878527 h 2905232"/>
                <a:gd name="connsiteX903" fmla="*/ 2254007 w 2926217"/>
                <a:gd name="connsiteY903" fmla="*/ 2879073 h 2905232"/>
                <a:gd name="connsiteX904" fmla="*/ 2256588 w 2926217"/>
                <a:gd name="connsiteY904" fmla="*/ 2879669 h 2905232"/>
                <a:gd name="connsiteX905" fmla="*/ 2259120 w 2926217"/>
                <a:gd name="connsiteY905" fmla="*/ 2880215 h 2905232"/>
                <a:gd name="connsiteX906" fmla="*/ 2261701 w 2926217"/>
                <a:gd name="connsiteY906" fmla="*/ 2880810 h 2905232"/>
                <a:gd name="connsiteX907" fmla="*/ 2264282 w 2926217"/>
                <a:gd name="connsiteY907" fmla="*/ 2881356 h 2905232"/>
                <a:gd name="connsiteX908" fmla="*/ 2266814 w 2926217"/>
                <a:gd name="connsiteY908" fmla="*/ 2881902 h 2905232"/>
                <a:gd name="connsiteX909" fmla="*/ 2269395 w 2926217"/>
                <a:gd name="connsiteY909" fmla="*/ 2882449 h 2905232"/>
                <a:gd name="connsiteX910" fmla="*/ 2271926 w 2926217"/>
                <a:gd name="connsiteY910" fmla="*/ 2882945 h 2905232"/>
                <a:gd name="connsiteX911" fmla="*/ 2274508 w 2926217"/>
                <a:gd name="connsiteY911" fmla="*/ 2883491 h 2905232"/>
                <a:gd name="connsiteX912" fmla="*/ 2277039 w 2926217"/>
                <a:gd name="connsiteY912" fmla="*/ 2883987 h 2905232"/>
                <a:gd name="connsiteX913" fmla="*/ 2279571 w 2926217"/>
                <a:gd name="connsiteY913" fmla="*/ 2884533 h 2905232"/>
                <a:gd name="connsiteX914" fmla="*/ 2282152 w 2926217"/>
                <a:gd name="connsiteY914" fmla="*/ 2885030 h 2905232"/>
                <a:gd name="connsiteX915" fmla="*/ 2292278 w 2926217"/>
                <a:gd name="connsiteY915" fmla="*/ 2887015 h 2905232"/>
                <a:gd name="connsiteX916" fmla="*/ 2294760 w 2926217"/>
                <a:gd name="connsiteY916" fmla="*/ 2887462 h 2905232"/>
                <a:gd name="connsiteX917" fmla="*/ 2297292 w 2926217"/>
                <a:gd name="connsiteY917" fmla="*/ 2887958 h 2905232"/>
                <a:gd name="connsiteX918" fmla="*/ 2302355 w 2926217"/>
                <a:gd name="connsiteY918" fmla="*/ 2888852 h 2905232"/>
                <a:gd name="connsiteX919" fmla="*/ 2304837 w 2926217"/>
                <a:gd name="connsiteY919" fmla="*/ 2889348 h 2905232"/>
                <a:gd name="connsiteX920" fmla="*/ 2307319 w 2926217"/>
                <a:gd name="connsiteY920" fmla="*/ 2889795 h 2905232"/>
                <a:gd name="connsiteX921" fmla="*/ 2309851 w 2926217"/>
                <a:gd name="connsiteY921" fmla="*/ 2890192 h 2905232"/>
                <a:gd name="connsiteX922" fmla="*/ 2314814 w 2926217"/>
                <a:gd name="connsiteY922" fmla="*/ 2891086 h 2905232"/>
                <a:gd name="connsiteX923" fmla="*/ 2317346 w 2926217"/>
                <a:gd name="connsiteY923" fmla="*/ 2891483 h 2905232"/>
                <a:gd name="connsiteX924" fmla="*/ 2319828 w 2926217"/>
                <a:gd name="connsiteY924" fmla="*/ 2891880 h 2905232"/>
                <a:gd name="connsiteX925" fmla="*/ 2322310 w 2926217"/>
                <a:gd name="connsiteY925" fmla="*/ 2892327 h 2905232"/>
                <a:gd name="connsiteX926" fmla="*/ 2324792 w 2926217"/>
                <a:gd name="connsiteY926" fmla="*/ 2892724 h 2905232"/>
                <a:gd name="connsiteX927" fmla="*/ 2327224 w 2926217"/>
                <a:gd name="connsiteY927" fmla="*/ 2893121 h 2905232"/>
                <a:gd name="connsiteX928" fmla="*/ 2329706 w 2926217"/>
                <a:gd name="connsiteY928" fmla="*/ 2893518 h 2905232"/>
                <a:gd name="connsiteX929" fmla="*/ 2332188 w 2926217"/>
                <a:gd name="connsiteY929" fmla="*/ 2893866 h 2905232"/>
                <a:gd name="connsiteX930" fmla="*/ 2334670 w 2926217"/>
                <a:gd name="connsiteY930" fmla="*/ 2894263 h 2905232"/>
                <a:gd name="connsiteX931" fmla="*/ 2337102 w 2926217"/>
                <a:gd name="connsiteY931" fmla="*/ 2894610 h 2905232"/>
                <a:gd name="connsiteX932" fmla="*/ 2339584 w 2926217"/>
                <a:gd name="connsiteY932" fmla="*/ 2895007 h 2905232"/>
                <a:gd name="connsiteX933" fmla="*/ 2346881 w 2926217"/>
                <a:gd name="connsiteY933" fmla="*/ 2896050 h 2905232"/>
                <a:gd name="connsiteX934" fmla="*/ 2349363 w 2926217"/>
                <a:gd name="connsiteY934" fmla="*/ 2896397 h 2905232"/>
                <a:gd name="connsiteX935" fmla="*/ 2351795 w 2926217"/>
                <a:gd name="connsiteY935" fmla="*/ 2896695 h 2905232"/>
                <a:gd name="connsiteX936" fmla="*/ 2354228 w 2926217"/>
                <a:gd name="connsiteY936" fmla="*/ 2897042 h 2905232"/>
                <a:gd name="connsiteX937" fmla="*/ 2356660 w 2926217"/>
                <a:gd name="connsiteY937" fmla="*/ 2897340 h 2905232"/>
                <a:gd name="connsiteX938" fmla="*/ 2359043 w 2926217"/>
                <a:gd name="connsiteY938" fmla="*/ 2897688 h 2905232"/>
                <a:gd name="connsiteX939" fmla="*/ 2366340 w 2926217"/>
                <a:gd name="connsiteY939" fmla="*/ 2898581 h 2905232"/>
                <a:gd name="connsiteX940" fmla="*/ 2368722 w 2926217"/>
                <a:gd name="connsiteY940" fmla="*/ 2898879 h 2905232"/>
                <a:gd name="connsiteX941" fmla="*/ 2371105 w 2926217"/>
                <a:gd name="connsiteY941" fmla="*/ 2899127 h 2905232"/>
                <a:gd name="connsiteX942" fmla="*/ 2373537 w 2926217"/>
                <a:gd name="connsiteY942" fmla="*/ 2899425 h 2905232"/>
                <a:gd name="connsiteX943" fmla="*/ 2378303 w 2926217"/>
                <a:gd name="connsiteY943" fmla="*/ 2899922 h 2905232"/>
                <a:gd name="connsiteX944" fmla="*/ 2380685 w 2926217"/>
                <a:gd name="connsiteY944" fmla="*/ 2900219 h 2905232"/>
                <a:gd name="connsiteX945" fmla="*/ 2383118 w 2926217"/>
                <a:gd name="connsiteY945" fmla="*/ 2900468 h 2905232"/>
                <a:gd name="connsiteX946" fmla="*/ 2385451 w 2926217"/>
                <a:gd name="connsiteY946" fmla="*/ 2900666 h 2905232"/>
                <a:gd name="connsiteX947" fmla="*/ 2390216 w 2926217"/>
                <a:gd name="connsiteY947" fmla="*/ 2901162 h 2905232"/>
                <a:gd name="connsiteX948" fmla="*/ 2392599 w 2926217"/>
                <a:gd name="connsiteY948" fmla="*/ 2901361 h 2905232"/>
                <a:gd name="connsiteX949" fmla="*/ 2394932 w 2926217"/>
                <a:gd name="connsiteY949" fmla="*/ 2901609 h 2905232"/>
                <a:gd name="connsiteX950" fmla="*/ 2399697 w 2926217"/>
                <a:gd name="connsiteY950" fmla="*/ 2902006 h 2905232"/>
                <a:gd name="connsiteX951" fmla="*/ 2406696 w 2926217"/>
                <a:gd name="connsiteY951" fmla="*/ 2902602 h 2905232"/>
                <a:gd name="connsiteX952" fmla="*/ 2409079 w 2926217"/>
                <a:gd name="connsiteY952" fmla="*/ 2902751 h 2905232"/>
                <a:gd name="connsiteX953" fmla="*/ 2411412 w 2926217"/>
                <a:gd name="connsiteY953" fmla="*/ 2902949 h 2905232"/>
                <a:gd name="connsiteX954" fmla="*/ 2413745 w 2926217"/>
                <a:gd name="connsiteY954" fmla="*/ 2903098 h 2905232"/>
                <a:gd name="connsiteX955" fmla="*/ 2416028 w 2926217"/>
                <a:gd name="connsiteY955" fmla="*/ 2903247 h 2905232"/>
                <a:gd name="connsiteX956" fmla="*/ 2418361 w 2926217"/>
                <a:gd name="connsiteY956" fmla="*/ 2903446 h 2905232"/>
                <a:gd name="connsiteX957" fmla="*/ 2420694 w 2926217"/>
                <a:gd name="connsiteY957" fmla="*/ 2903595 h 2905232"/>
                <a:gd name="connsiteX958" fmla="*/ 2423027 w 2926217"/>
                <a:gd name="connsiteY958" fmla="*/ 2903694 h 2905232"/>
                <a:gd name="connsiteX959" fmla="*/ 2425311 w 2926217"/>
                <a:gd name="connsiteY959" fmla="*/ 2903843 h 2905232"/>
                <a:gd name="connsiteX960" fmla="*/ 2427644 w 2926217"/>
                <a:gd name="connsiteY960" fmla="*/ 2903992 h 2905232"/>
                <a:gd name="connsiteX961" fmla="*/ 2429927 w 2926217"/>
                <a:gd name="connsiteY961" fmla="*/ 2904091 h 2905232"/>
                <a:gd name="connsiteX962" fmla="*/ 2432211 w 2926217"/>
                <a:gd name="connsiteY962" fmla="*/ 2904240 h 2905232"/>
                <a:gd name="connsiteX963" fmla="*/ 2434494 w 2926217"/>
                <a:gd name="connsiteY963" fmla="*/ 2904339 h 2905232"/>
                <a:gd name="connsiteX964" fmla="*/ 2436827 w 2926217"/>
                <a:gd name="connsiteY964" fmla="*/ 2904439 h 2905232"/>
                <a:gd name="connsiteX965" fmla="*/ 2441394 w 2926217"/>
                <a:gd name="connsiteY965" fmla="*/ 2904637 h 2905232"/>
                <a:gd name="connsiteX966" fmla="*/ 2443628 w 2926217"/>
                <a:gd name="connsiteY966" fmla="*/ 2904687 h 2905232"/>
                <a:gd name="connsiteX967" fmla="*/ 2445911 w 2926217"/>
                <a:gd name="connsiteY967" fmla="*/ 2904786 h 2905232"/>
                <a:gd name="connsiteX968" fmla="*/ 2448194 w 2926217"/>
                <a:gd name="connsiteY968" fmla="*/ 2904836 h 2905232"/>
                <a:gd name="connsiteX969" fmla="*/ 2450428 w 2926217"/>
                <a:gd name="connsiteY969" fmla="*/ 2904935 h 2905232"/>
                <a:gd name="connsiteX970" fmla="*/ 2452712 w 2926217"/>
                <a:gd name="connsiteY970" fmla="*/ 2904985 h 2905232"/>
                <a:gd name="connsiteX971" fmla="*/ 2454945 w 2926217"/>
                <a:gd name="connsiteY971" fmla="*/ 2905034 h 2905232"/>
                <a:gd name="connsiteX972" fmla="*/ 2457229 w 2926217"/>
                <a:gd name="connsiteY972" fmla="*/ 2905084 h 2905232"/>
                <a:gd name="connsiteX973" fmla="*/ 2459462 w 2926217"/>
                <a:gd name="connsiteY973" fmla="*/ 2905084 h 2905232"/>
                <a:gd name="connsiteX974" fmla="*/ 2463930 w 2926217"/>
                <a:gd name="connsiteY974" fmla="*/ 2905183 h 2905232"/>
                <a:gd name="connsiteX975" fmla="*/ 2468397 w 2926217"/>
                <a:gd name="connsiteY975" fmla="*/ 2905183 h 2905232"/>
                <a:gd name="connsiteX976" fmla="*/ 2470631 w 2926217"/>
                <a:gd name="connsiteY976" fmla="*/ 2905233 h 2905232"/>
                <a:gd name="connsiteX977" fmla="*/ 2472865 w 2926217"/>
                <a:gd name="connsiteY977" fmla="*/ 2905233 h 2905232"/>
                <a:gd name="connsiteX978" fmla="*/ 2475049 w 2926217"/>
                <a:gd name="connsiteY978" fmla="*/ 2905183 h 2905232"/>
                <a:gd name="connsiteX979" fmla="*/ 2479467 w 2926217"/>
                <a:gd name="connsiteY979" fmla="*/ 2905183 h 2905232"/>
                <a:gd name="connsiteX980" fmla="*/ 2481701 w 2926217"/>
                <a:gd name="connsiteY980" fmla="*/ 2905134 h 2905232"/>
                <a:gd name="connsiteX981" fmla="*/ 2483885 w 2926217"/>
                <a:gd name="connsiteY981" fmla="*/ 2905134 h 2905232"/>
                <a:gd name="connsiteX982" fmla="*/ 2494805 w 2926217"/>
                <a:gd name="connsiteY982" fmla="*/ 2904885 h 2905232"/>
                <a:gd name="connsiteX983" fmla="*/ 2496989 w 2926217"/>
                <a:gd name="connsiteY983" fmla="*/ 2904786 h 2905232"/>
                <a:gd name="connsiteX984" fmla="*/ 2499124 w 2926217"/>
                <a:gd name="connsiteY984" fmla="*/ 2904737 h 2905232"/>
                <a:gd name="connsiteX985" fmla="*/ 2501308 w 2926217"/>
                <a:gd name="connsiteY985" fmla="*/ 2904637 h 2905232"/>
                <a:gd name="connsiteX986" fmla="*/ 2503443 w 2926217"/>
                <a:gd name="connsiteY986" fmla="*/ 2904538 h 2905232"/>
                <a:gd name="connsiteX987" fmla="*/ 2505627 w 2926217"/>
                <a:gd name="connsiteY987" fmla="*/ 2904439 h 2905232"/>
                <a:gd name="connsiteX988" fmla="*/ 2514165 w 2926217"/>
                <a:gd name="connsiteY988" fmla="*/ 2904042 h 2905232"/>
                <a:gd name="connsiteX989" fmla="*/ 2518434 w 2926217"/>
                <a:gd name="connsiteY989" fmla="*/ 2903744 h 2905232"/>
                <a:gd name="connsiteX990" fmla="*/ 2520568 w 2926217"/>
                <a:gd name="connsiteY990" fmla="*/ 2903644 h 2905232"/>
                <a:gd name="connsiteX991" fmla="*/ 2522653 w 2926217"/>
                <a:gd name="connsiteY991" fmla="*/ 2903496 h 2905232"/>
                <a:gd name="connsiteX992" fmla="*/ 2524787 w 2926217"/>
                <a:gd name="connsiteY992" fmla="*/ 2903347 h 2905232"/>
                <a:gd name="connsiteX993" fmla="*/ 2526872 w 2926217"/>
                <a:gd name="connsiteY993" fmla="*/ 2903148 h 2905232"/>
                <a:gd name="connsiteX994" fmla="*/ 2528957 w 2926217"/>
                <a:gd name="connsiteY994" fmla="*/ 2902999 h 2905232"/>
                <a:gd name="connsiteX995" fmla="*/ 2531091 w 2926217"/>
                <a:gd name="connsiteY995" fmla="*/ 2902850 h 2905232"/>
                <a:gd name="connsiteX996" fmla="*/ 2535261 w 2926217"/>
                <a:gd name="connsiteY996" fmla="*/ 2902453 h 2905232"/>
                <a:gd name="connsiteX997" fmla="*/ 2537346 w 2926217"/>
                <a:gd name="connsiteY997" fmla="*/ 2902304 h 2905232"/>
                <a:gd name="connsiteX998" fmla="*/ 2539431 w 2926217"/>
                <a:gd name="connsiteY998" fmla="*/ 2902106 h 2905232"/>
                <a:gd name="connsiteX999" fmla="*/ 2541466 w 2926217"/>
                <a:gd name="connsiteY999" fmla="*/ 2901907 h 2905232"/>
                <a:gd name="connsiteX1000" fmla="*/ 2543551 w 2926217"/>
                <a:gd name="connsiteY1000" fmla="*/ 2901659 h 2905232"/>
                <a:gd name="connsiteX1001" fmla="*/ 2545636 w 2926217"/>
                <a:gd name="connsiteY1001" fmla="*/ 2901460 h 2905232"/>
                <a:gd name="connsiteX1002" fmla="*/ 2547671 w 2926217"/>
                <a:gd name="connsiteY1002" fmla="*/ 2901262 h 2905232"/>
                <a:gd name="connsiteX1003" fmla="*/ 2549756 w 2926217"/>
                <a:gd name="connsiteY1003" fmla="*/ 2901014 h 2905232"/>
                <a:gd name="connsiteX1004" fmla="*/ 2561967 w 2926217"/>
                <a:gd name="connsiteY1004" fmla="*/ 2899524 h 2905232"/>
                <a:gd name="connsiteX1005" fmla="*/ 2564002 w 2926217"/>
                <a:gd name="connsiteY1005" fmla="*/ 2899227 h 2905232"/>
                <a:gd name="connsiteX1006" fmla="*/ 2565988 w 2926217"/>
                <a:gd name="connsiteY1006" fmla="*/ 2898978 h 2905232"/>
                <a:gd name="connsiteX1007" fmla="*/ 2568023 w 2926217"/>
                <a:gd name="connsiteY1007" fmla="*/ 2898681 h 2905232"/>
                <a:gd name="connsiteX1008" fmla="*/ 2571994 w 2926217"/>
                <a:gd name="connsiteY1008" fmla="*/ 2898085 h 2905232"/>
                <a:gd name="connsiteX1009" fmla="*/ 2574029 w 2926217"/>
                <a:gd name="connsiteY1009" fmla="*/ 2897787 h 2905232"/>
                <a:gd name="connsiteX1010" fmla="*/ 2576015 w 2926217"/>
                <a:gd name="connsiteY1010" fmla="*/ 2897489 h 2905232"/>
                <a:gd name="connsiteX1011" fmla="*/ 2578000 w 2926217"/>
                <a:gd name="connsiteY1011" fmla="*/ 2897142 h 2905232"/>
                <a:gd name="connsiteX1012" fmla="*/ 2579986 w 2926217"/>
                <a:gd name="connsiteY1012" fmla="*/ 2896844 h 2905232"/>
                <a:gd name="connsiteX1013" fmla="*/ 2581971 w 2926217"/>
                <a:gd name="connsiteY1013" fmla="*/ 2896496 h 2905232"/>
                <a:gd name="connsiteX1014" fmla="*/ 2583907 w 2926217"/>
                <a:gd name="connsiteY1014" fmla="*/ 2896149 h 2905232"/>
                <a:gd name="connsiteX1015" fmla="*/ 2585893 w 2926217"/>
                <a:gd name="connsiteY1015" fmla="*/ 2895801 h 2905232"/>
                <a:gd name="connsiteX1016" fmla="*/ 2587829 w 2926217"/>
                <a:gd name="connsiteY1016" fmla="*/ 2895454 h 2905232"/>
                <a:gd name="connsiteX1017" fmla="*/ 2589814 w 2926217"/>
                <a:gd name="connsiteY1017" fmla="*/ 2895107 h 2905232"/>
                <a:gd name="connsiteX1018" fmla="*/ 2593686 w 2926217"/>
                <a:gd name="connsiteY1018" fmla="*/ 2894412 h 2905232"/>
                <a:gd name="connsiteX1019" fmla="*/ 2595672 w 2926217"/>
                <a:gd name="connsiteY1019" fmla="*/ 2894014 h 2905232"/>
                <a:gd name="connsiteX1020" fmla="*/ 2597608 w 2926217"/>
                <a:gd name="connsiteY1020" fmla="*/ 2893617 h 2905232"/>
                <a:gd name="connsiteX1021" fmla="*/ 2599544 w 2926217"/>
                <a:gd name="connsiteY1021" fmla="*/ 2893270 h 2905232"/>
                <a:gd name="connsiteX1022" fmla="*/ 2601430 w 2926217"/>
                <a:gd name="connsiteY1022" fmla="*/ 2892873 h 2905232"/>
                <a:gd name="connsiteX1023" fmla="*/ 2603366 w 2926217"/>
                <a:gd name="connsiteY1023" fmla="*/ 2892476 h 2905232"/>
                <a:gd name="connsiteX1024" fmla="*/ 2605302 w 2926217"/>
                <a:gd name="connsiteY1024" fmla="*/ 2892029 h 2905232"/>
                <a:gd name="connsiteX1025" fmla="*/ 2607188 w 2926217"/>
                <a:gd name="connsiteY1025" fmla="*/ 2891632 h 2905232"/>
                <a:gd name="connsiteX1026" fmla="*/ 2609124 w 2926217"/>
                <a:gd name="connsiteY1026" fmla="*/ 2891235 h 2905232"/>
                <a:gd name="connsiteX1027" fmla="*/ 2612896 w 2926217"/>
                <a:gd name="connsiteY1027" fmla="*/ 2890341 h 2905232"/>
                <a:gd name="connsiteX1028" fmla="*/ 2614783 w 2926217"/>
                <a:gd name="connsiteY1028" fmla="*/ 2889944 h 2905232"/>
                <a:gd name="connsiteX1029" fmla="*/ 2620442 w 2926217"/>
                <a:gd name="connsiteY1029" fmla="*/ 2888604 h 2905232"/>
                <a:gd name="connsiteX1030" fmla="*/ 2622328 w 2926217"/>
                <a:gd name="connsiteY1030" fmla="*/ 2888107 h 2905232"/>
                <a:gd name="connsiteX1031" fmla="*/ 2624165 w 2926217"/>
                <a:gd name="connsiteY1031" fmla="*/ 2887661 h 2905232"/>
                <a:gd name="connsiteX1032" fmla="*/ 2626051 w 2926217"/>
                <a:gd name="connsiteY1032" fmla="*/ 2887164 h 2905232"/>
                <a:gd name="connsiteX1033" fmla="*/ 2627887 w 2926217"/>
                <a:gd name="connsiteY1033" fmla="*/ 2886668 h 2905232"/>
                <a:gd name="connsiteX1034" fmla="*/ 2629774 w 2926217"/>
                <a:gd name="connsiteY1034" fmla="*/ 2886221 h 2905232"/>
                <a:gd name="connsiteX1035" fmla="*/ 2633447 w 2926217"/>
                <a:gd name="connsiteY1035" fmla="*/ 2885228 h 2905232"/>
                <a:gd name="connsiteX1036" fmla="*/ 2635284 w 2926217"/>
                <a:gd name="connsiteY1036" fmla="*/ 2884682 h 2905232"/>
                <a:gd name="connsiteX1037" fmla="*/ 2638957 w 2926217"/>
                <a:gd name="connsiteY1037" fmla="*/ 2883689 h 2905232"/>
                <a:gd name="connsiteX1038" fmla="*/ 2640744 w 2926217"/>
                <a:gd name="connsiteY1038" fmla="*/ 2883143 h 2905232"/>
                <a:gd name="connsiteX1039" fmla="*/ 2642581 w 2926217"/>
                <a:gd name="connsiteY1039" fmla="*/ 2882597 h 2905232"/>
                <a:gd name="connsiteX1040" fmla="*/ 2644368 w 2926217"/>
                <a:gd name="connsiteY1040" fmla="*/ 2882101 h 2905232"/>
                <a:gd name="connsiteX1041" fmla="*/ 2646204 w 2926217"/>
                <a:gd name="connsiteY1041" fmla="*/ 2881555 h 2905232"/>
                <a:gd name="connsiteX1042" fmla="*/ 2647991 w 2926217"/>
                <a:gd name="connsiteY1042" fmla="*/ 2881009 h 2905232"/>
                <a:gd name="connsiteX1043" fmla="*/ 2649778 w 2926217"/>
                <a:gd name="connsiteY1043" fmla="*/ 2880413 h 2905232"/>
                <a:gd name="connsiteX1044" fmla="*/ 2653352 w 2926217"/>
                <a:gd name="connsiteY1044" fmla="*/ 2879321 h 2905232"/>
                <a:gd name="connsiteX1045" fmla="*/ 2656926 w 2926217"/>
                <a:gd name="connsiteY1045" fmla="*/ 2878130 h 2905232"/>
                <a:gd name="connsiteX1046" fmla="*/ 2658664 w 2926217"/>
                <a:gd name="connsiteY1046" fmla="*/ 2877534 h 2905232"/>
                <a:gd name="connsiteX1047" fmla="*/ 2660451 w 2926217"/>
                <a:gd name="connsiteY1047" fmla="*/ 2876939 h 2905232"/>
                <a:gd name="connsiteX1048" fmla="*/ 2662188 w 2926217"/>
                <a:gd name="connsiteY1048" fmla="*/ 2876343 h 2905232"/>
                <a:gd name="connsiteX1049" fmla="*/ 2663975 w 2926217"/>
                <a:gd name="connsiteY1049" fmla="*/ 2875747 h 2905232"/>
                <a:gd name="connsiteX1050" fmla="*/ 2665712 w 2926217"/>
                <a:gd name="connsiteY1050" fmla="*/ 2875152 h 2905232"/>
                <a:gd name="connsiteX1051" fmla="*/ 2667450 w 2926217"/>
                <a:gd name="connsiteY1051" fmla="*/ 2874506 h 2905232"/>
                <a:gd name="connsiteX1052" fmla="*/ 2669187 w 2926217"/>
                <a:gd name="connsiteY1052" fmla="*/ 2873911 h 2905232"/>
                <a:gd name="connsiteX1053" fmla="*/ 2672662 w 2926217"/>
                <a:gd name="connsiteY1053" fmla="*/ 2872620 h 2905232"/>
                <a:gd name="connsiteX1054" fmla="*/ 2674350 w 2926217"/>
                <a:gd name="connsiteY1054" fmla="*/ 2871975 h 2905232"/>
                <a:gd name="connsiteX1055" fmla="*/ 2676087 w 2926217"/>
                <a:gd name="connsiteY1055" fmla="*/ 2871329 h 2905232"/>
                <a:gd name="connsiteX1056" fmla="*/ 2677775 w 2926217"/>
                <a:gd name="connsiteY1056" fmla="*/ 2870684 h 2905232"/>
                <a:gd name="connsiteX1057" fmla="*/ 2679512 w 2926217"/>
                <a:gd name="connsiteY1057" fmla="*/ 2869989 h 2905232"/>
                <a:gd name="connsiteX1058" fmla="*/ 2681200 w 2926217"/>
                <a:gd name="connsiteY1058" fmla="*/ 2869344 h 2905232"/>
                <a:gd name="connsiteX1059" fmla="*/ 2682887 w 2926217"/>
                <a:gd name="connsiteY1059" fmla="*/ 2868649 h 2905232"/>
                <a:gd name="connsiteX1060" fmla="*/ 2684575 w 2926217"/>
                <a:gd name="connsiteY1060" fmla="*/ 2868004 h 2905232"/>
                <a:gd name="connsiteX1061" fmla="*/ 2689638 w 2926217"/>
                <a:gd name="connsiteY1061" fmla="*/ 2865919 h 2905232"/>
                <a:gd name="connsiteX1062" fmla="*/ 2691276 w 2926217"/>
                <a:gd name="connsiteY1062" fmla="*/ 2865224 h 2905232"/>
                <a:gd name="connsiteX1063" fmla="*/ 2692964 w 2926217"/>
                <a:gd name="connsiteY1063" fmla="*/ 2864479 h 2905232"/>
                <a:gd name="connsiteX1064" fmla="*/ 2694602 w 2926217"/>
                <a:gd name="connsiteY1064" fmla="*/ 2863784 h 2905232"/>
                <a:gd name="connsiteX1065" fmla="*/ 2696240 w 2926217"/>
                <a:gd name="connsiteY1065" fmla="*/ 2863040 h 2905232"/>
                <a:gd name="connsiteX1066" fmla="*/ 2697928 w 2926217"/>
                <a:gd name="connsiteY1066" fmla="*/ 2862295 h 2905232"/>
                <a:gd name="connsiteX1067" fmla="*/ 2699566 w 2926217"/>
                <a:gd name="connsiteY1067" fmla="*/ 2861600 h 2905232"/>
                <a:gd name="connsiteX1068" fmla="*/ 2701204 w 2926217"/>
                <a:gd name="connsiteY1068" fmla="*/ 2860855 h 2905232"/>
                <a:gd name="connsiteX1069" fmla="*/ 2702793 w 2926217"/>
                <a:gd name="connsiteY1069" fmla="*/ 2860111 h 2905232"/>
                <a:gd name="connsiteX1070" fmla="*/ 2704431 w 2926217"/>
                <a:gd name="connsiteY1070" fmla="*/ 2859317 h 2905232"/>
                <a:gd name="connsiteX1071" fmla="*/ 2706069 w 2926217"/>
                <a:gd name="connsiteY1071" fmla="*/ 2858572 h 2905232"/>
                <a:gd name="connsiteX1072" fmla="*/ 2707657 w 2926217"/>
                <a:gd name="connsiteY1072" fmla="*/ 2857778 h 2905232"/>
                <a:gd name="connsiteX1073" fmla="*/ 2709295 w 2926217"/>
                <a:gd name="connsiteY1073" fmla="*/ 2857033 h 2905232"/>
                <a:gd name="connsiteX1074" fmla="*/ 2718826 w 2926217"/>
                <a:gd name="connsiteY1074" fmla="*/ 2852268 h 2905232"/>
                <a:gd name="connsiteX1075" fmla="*/ 2720365 w 2926217"/>
                <a:gd name="connsiteY1075" fmla="*/ 2851424 h 2905232"/>
                <a:gd name="connsiteX1076" fmla="*/ 2721953 w 2926217"/>
                <a:gd name="connsiteY1076" fmla="*/ 2850630 h 2905232"/>
                <a:gd name="connsiteX1077" fmla="*/ 2723492 w 2926217"/>
                <a:gd name="connsiteY1077" fmla="*/ 2849786 h 2905232"/>
                <a:gd name="connsiteX1078" fmla="*/ 2725081 w 2926217"/>
                <a:gd name="connsiteY1078" fmla="*/ 2848942 h 2905232"/>
                <a:gd name="connsiteX1079" fmla="*/ 2731236 w 2926217"/>
                <a:gd name="connsiteY1079" fmla="*/ 2845567 h 2905232"/>
                <a:gd name="connsiteX1080" fmla="*/ 2732725 w 2926217"/>
                <a:gd name="connsiteY1080" fmla="*/ 2844673 h 2905232"/>
                <a:gd name="connsiteX1081" fmla="*/ 2734264 w 2926217"/>
                <a:gd name="connsiteY1081" fmla="*/ 2843829 h 2905232"/>
                <a:gd name="connsiteX1082" fmla="*/ 2735753 w 2926217"/>
                <a:gd name="connsiteY1082" fmla="*/ 2842936 h 2905232"/>
                <a:gd name="connsiteX1083" fmla="*/ 2737292 w 2926217"/>
                <a:gd name="connsiteY1083" fmla="*/ 2842042 h 2905232"/>
                <a:gd name="connsiteX1084" fmla="*/ 2743248 w 2926217"/>
                <a:gd name="connsiteY1084" fmla="*/ 2838468 h 2905232"/>
                <a:gd name="connsiteX1085" fmla="*/ 2744738 w 2926217"/>
                <a:gd name="connsiteY1085" fmla="*/ 2837525 h 2905232"/>
                <a:gd name="connsiteX1086" fmla="*/ 2746227 w 2926217"/>
                <a:gd name="connsiteY1086" fmla="*/ 2836632 h 2905232"/>
                <a:gd name="connsiteX1087" fmla="*/ 2747716 w 2926217"/>
                <a:gd name="connsiteY1087" fmla="*/ 2835688 h 2905232"/>
                <a:gd name="connsiteX1088" fmla="*/ 2750595 w 2926217"/>
                <a:gd name="connsiteY1088" fmla="*/ 2833802 h 2905232"/>
                <a:gd name="connsiteX1089" fmla="*/ 2752084 w 2926217"/>
                <a:gd name="connsiteY1089" fmla="*/ 2832859 h 2905232"/>
                <a:gd name="connsiteX1090" fmla="*/ 2754963 w 2926217"/>
                <a:gd name="connsiteY1090" fmla="*/ 2830973 h 2905232"/>
                <a:gd name="connsiteX1091" fmla="*/ 2756403 w 2926217"/>
                <a:gd name="connsiteY1091" fmla="*/ 2829980 h 2905232"/>
                <a:gd name="connsiteX1092" fmla="*/ 2757842 w 2926217"/>
                <a:gd name="connsiteY1092" fmla="*/ 2829037 h 2905232"/>
                <a:gd name="connsiteX1093" fmla="*/ 2759232 w 2926217"/>
                <a:gd name="connsiteY1093" fmla="*/ 2828044 h 2905232"/>
                <a:gd name="connsiteX1094" fmla="*/ 2760672 w 2926217"/>
                <a:gd name="connsiteY1094" fmla="*/ 2827051 h 2905232"/>
                <a:gd name="connsiteX1095" fmla="*/ 2762062 w 2926217"/>
                <a:gd name="connsiteY1095" fmla="*/ 2826058 h 2905232"/>
                <a:gd name="connsiteX1096" fmla="*/ 2763501 w 2926217"/>
                <a:gd name="connsiteY1096" fmla="*/ 2825066 h 2905232"/>
                <a:gd name="connsiteX1097" fmla="*/ 2767671 w 2926217"/>
                <a:gd name="connsiteY1097" fmla="*/ 2822087 h 2905232"/>
                <a:gd name="connsiteX1098" fmla="*/ 2769061 w 2926217"/>
                <a:gd name="connsiteY1098" fmla="*/ 2821045 h 2905232"/>
                <a:gd name="connsiteX1099" fmla="*/ 2770451 w 2926217"/>
                <a:gd name="connsiteY1099" fmla="*/ 2820052 h 2905232"/>
                <a:gd name="connsiteX1100" fmla="*/ 2771791 w 2926217"/>
                <a:gd name="connsiteY1100" fmla="*/ 2819010 h 2905232"/>
                <a:gd name="connsiteX1101" fmla="*/ 2773181 w 2926217"/>
                <a:gd name="connsiteY1101" fmla="*/ 2817967 h 2905232"/>
                <a:gd name="connsiteX1102" fmla="*/ 2774521 w 2926217"/>
                <a:gd name="connsiteY1102" fmla="*/ 2816925 h 2905232"/>
                <a:gd name="connsiteX1103" fmla="*/ 2775911 w 2926217"/>
                <a:gd name="connsiteY1103" fmla="*/ 2815882 h 2905232"/>
                <a:gd name="connsiteX1104" fmla="*/ 2777251 w 2926217"/>
                <a:gd name="connsiteY1104" fmla="*/ 2814840 h 2905232"/>
                <a:gd name="connsiteX1105" fmla="*/ 2778591 w 2926217"/>
                <a:gd name="connsiteY1105" fmla="*/ 2813748 h 2905232"/>
                <a:gd name="connsiteX1106" fmla="*/ 2779932 w 2926217"/>
                <a:gd name="connsiteY1106" fmla="*/ 2812705 h 2905232"/>
                <a:gd name="connsiteX1107" fmla="*/ 2781272 w 2926217"/>
                <a:gd name="connsiteY1107" fmla="*/ 2811613 h 2905232"/>
                <a:gd name="connsiteX1108" fmla="*/ 2782563 w 2926217"/>
                <a:gd name="connsiteY1108" fmla="*/ 2810571 h 2905232"/>
                <a:gd name="connsiteX1109" fmla="*/ 2785243 w 2926217"/>
                <a:gd name="connsiteY1109" fmla="*/ 2808387 h 2905232"/>
                <a:gd name="connsiteX1110" fmla="*/ 2787824 w 2926217"/>
                <a:gd name="connsiteY1110" fmla="*/ 2806203 h 2905232"/>
                <a:gd name="connsiteX1111" fmla="*/ 2789115 w 2926217"/>
                <a:gd name="connsiteY1111" fmla="*/ 2805061 h 2905232"/>
                <a:gd name="connsiteX1112" fmla="*/ 2790405 w 2926217"/>
                <a:gd name="connsiteY1112" fmla="*/ 2803969 h 2905232"/>
                <a:gd name="connsiteX1113" fmla="*/ 2791696 w 2926217"/>
                <a:gd name="connsiteY1113" fmla="*/ 2802827 h 2905232"/>
                <a:gd name="connsiteX1114" fmla="*/ 2792987 w 2926217"/>
                <a:gd name="connsiteY1114" fmla="*/ 2801735 h 2905232"/>
                <a:gd name="connsiteX1115" fmla="*/ 2794277 w 2926217"/>
                <a:gd name="connsiteY1115" fmla="*/ 2800593 h 2905232"/>
                <a:gd name="connsiteX1116" fmla="*/ 2795518 w 2926217"/>
                <a:gd name="connsiteY1116" fmla="*/ 2799452 h 2905232"/>
                <a:gd name="connsiteX1117" fmla="*/ 2796809 w 2926217"/>
                <a:gd name="connsiteY1117" fmla="*/ 2798310 h 2905232"/>
                <a:gd name="connsiteX1118" fmla="*/ 2799291 w 2926217"/>
                <a:gd name="connsiteY1118" fmla="*/ 2796027 h 2905232"/>
                <a:gd name="connsiteX1119" fmla="*/ 2800532 w 2926217"/>
                <a:gd name="connsiteY1119" fmla="*/ 2794835 h 2905232"/>
                <a:gd name="connsiteX1120" fmla="*/ 2801773 w 2926217"/>
                <a:gd name="connsiteY1120" fmla="*/ 2793694 h 2905232"/>
                <a:gd name="connsiteX1121" fmla="*/ 2804255 w 2926217"/>
                <a:gd name="connsiteY1121" fmla="*/ 2791311 h 2905232"/>
                <a:gd name="connsiteX1122" fmla="*/ 2805496 w 2926217"/>
                <a:gd name="connsiteY1122" fmla="*/ 2790169 h 2905232"/>
                <a:gd name="connsiteX1123" fmla="*/ 2806687 w 2926217"/>
                <a:gd name="connsiteY1123" fmla="*/ 2788978 h 2905232"/>
                <a:gd name="connsiteX1124" fmla="*/ 2807878 w 2926217"/>
                <a:gd name="connsiteY1124" fmla="*/ 2787737 h 2905232"/>
                <a:gd name="connsiteX1125" fmla="*/ 2809119 w 2926217"/>
                <a:gd name="connsiteY1125" fmla="*/ 2786546 h 2905232"/>
                <a:gd name="connsiteX1126" fmla="*/ 2810311 w 2926217"/>
                <a:gd name="connsiteY1126" fmla="*/ 2785354 h 2905232"/>
                <a:gd name="connsiteX1127" fmla="*/ 2811502 w 2926217"/>
                <a:gd name="connsiteY1127" fmla="*/ 2784113 h 2905232"/>
                <a:gd name="connsiteX1128" fmla="*/ 2812693 w 2926217"/>
                <a:gd name="connsiteY1128" fmla="*/ 2782922 h 2905232"/>
                <a:gd name="connsiteX1129" fmla="*/ 2813835 w 2926217"/>
                <a:gd name="connsiteY1129" fmla="*/ 2781681 h 2905232"/>
                <a:gd name="connsiteX1130" fmla="*/ 2815026 w 2926217"/>
                <a:gd name="connsiteY1130" fmla="*/ 2780440 h 2905232"/>
                <a:gd name="connsiteX1131" fmla="*/ 2816218 w 2926217"/>
                <a:gd name="connsiteY1131" fmla="*/ 2779249 h 2905232"/>
                <a:gd name="connsiteX1132" fmla="*/ 2817359 w 2926217"/>
                <a:gd name="connsiteY1132" fmla="*/ 2778008 h 2905232"/>
                <a:gd name="connsiteX1133" fmla="*/ 2818501 w 2926217"/>
                <a:gd name="connsiteY1133" fmla="*/ 2776717 h 2905232"/>
                <a:gd name="connsiteX1134" fmla="*/ 2819692 w 2926217"/>
                <a:gd name="connsiteY1134" fmla="*/ 2775476 h 2905232"/>
                <a:gd name="connsiteX1135" fmla="*/ 2820834 w 2926217"/>
                <a:gd name="connsiteY1135" fmla="*/ 2774235 h 2905232"/>
                <a:gd name="connsiteX1136" fmla="*/ 2821976 w 2926217"/>
                <a:gd name="connsiteY1136" fmla="*/ 2772944 h 2905232"/>
                <a:gd name="connsiteX1137" fmla="*/ 2823068 w 2926217"/>
                <a:gd name="connsiteY1137" fmla="*/ 2771703 h 2905232"/>
                <a:gd name="connsiteX1138" fmla="*/ 2825351 w 2926217"/>
                <a:gd name="connsiteY1138" fmla="*/ 2769122 h 2905232"/>
                <a:gd name="connsiteX1139" fmla="*/ 2826443 w 2926217"/>
                <a:gd name="connsiteY1139" fmla="*/ 2767832 h 2905232"/>
                <a:gd name="connsiteX1140" fmla="*/ 2827585 w 2926217"/>
                <a:gd name="connsiteY1140" fmla="*/ 2766541 h 2905232"/>
                <a:gd name="connsiteX1141" fmla="*/ 2829769 w 2926217"/>
                <a:gd name="connsiteY1141" fmla="*/ 2763960 h 2905232"/>
                <a:gd name="connsiteX1142" fmla="*/ 2830861 w 2926217"/>
                <a:gd name="connsiteY1142" fmla="*/ 2762620 h 2905232"/>
                <a:gd name="connsiteX1143" fmla="*/ 2831953 w 2926217"/>
                <a:gd name="connsiteY1143" fmla="*/ 2761329 h 2905232"/>
                <a:gd name="connsiteX1144" fmla="*/ 2832996 w 2926217"/>
                <a:gd name="connsiteY1144" fmla="*/ 2759989 h 2905232"/>
                <a:gd name="connsiteX1145" fmla="*/ 2835180 w 2926217"/>
                <a:gd name="connsiteY1145" fmla="*/ 2757308 h 2905232"/>
                <a:gd name="connsiteX1146" fmla="*/ 2839349 w 2926217"/>
                <a:gd name="connsiteY1146" fmla="*/ 2751947 h 2905232"/>
                <a:gd name="connsiteX1147" fmla="*/ 2840392 w 2926217"/>
                <a:gd name="connsiteY1147" fmla="*/ 2750557 h 2905232"/>
                <a:gd name="connsiteX1148" fmla="*/ 2841434 w 2926217"/>
                <a:gd name="connsiteY1148" fmla="*/ 2749217 h 2905232"/>
                <a:gd name="connsiteX1149" fmla="*/ 2842477 w 2926217"/>
                <a:gd name="connsiteY1149" fmla="*/ 2747827 h 2905232"/>
                <a:gd name="connsiteX1150" fmla="*/ 2843470 w 2926217"/>
                <a:gd name="connsiteY1150" fmla="*/ 2746437 h 2905232"/>
                <a:gd name="connsiteX1151" fmla="*/ 2844512 w 2926217"/>
                <a:gd name="connsiteY1151" fmla="*/ 2745047 h 2905232"/>
                <a:gd name="connsiteX1152" fmla="*/ 2847490 w 2926217"/>
                <a:gd name="connsiteY1152" fmla="*/ 2740878 h 2905232"/>
                <a:gd name="connsiteX1153" fmla="*/ 2848483 w 2926217"/>
                <a:gd name="connsiteY1153" fmla="*/ 2739438 h 2905232"/>
                <a:gd name="connsiteX1154" fmla="*/ 2849476 w 2926217"/>
                <a:gd name="connsiteY1154" fmla="*/ 2738048 h 2905232"/>
                <a:gd name="connsiteX1155" fmla="*/ 2850419 w 2926217"/>
                <a:gd name="connsiteY1155" fmla="*/ 2736609 h 2905232"/>
                <a:gd name="connsiteX1156" fmla="*/ 2851412 w 2926217"/>
                <a:gd name="connsiteY1156" fmla="*/ 2735219 h 2905232"/>
                <a:gd name="connsiteX1157" fmla="*/ 2852355 w 2926217"/>
                <a:gd name="connsiteY1157" fmla="*/ 2733779 h 2905232"/>
                <a:gd name="connsiteX1158" fmla="*/ 2853348 w 2926217"/>
                <a:gd name="connsiteY1158" fmla="*/ 2732340 h 2905232"/>
                <a:gd name="connsiteX1159" fmla="*/ 2855234 w 2926217"/>
                <a:gd name="connsiteY1159" fmla="*/ 2729461 h 2905232"/>
                <a:gd name="connsiteX1160" fmla="*/ 2856177 w 2926217"/>
                <a:gd name="connsiteY1160" fmla="*/ 2727971 h 2905232"/>
                <a:gd name="connsiteX1161" fmla="*/ 2857120 w 2926217"/>
                <a:gd name="connsiteY1161" fmla="*/ 2726532 h 2905232"/>
                <a:gd name="connsiteX1162" fmla="*/ 2858014 w 2926217"/>
                <a:gd name="connsiteY1162" fmla="*/ 2725043 h 2905232"/>
                <a:gd name="connsiteX1163" fmla="*/ 2858957 w 2926217"/>
                <a:gd name="connsiteY1163" fmla="*/ 2723603 h 2905232"/>
                <a:gd name="connsiteX1164" fmla="*/ 2859850 w 2926217"/>
                <a:gd name="connsiteY1164" fmla="*/ 2722114 h 2905232"/>
                <a:gd name="connsiteX1165" fmla="*/ 2860794 w 2926217"/>
                <a:gd name="connsiteY1165" fmla="*/ 2720625 h 2905232"/>
                <a:gd name="connsiteX1166" fmla="*/ 2864368 w 2926217"/>
                <a:gd name="connsiteY1166" fmla="*/ 2714668 h 2905232"/>
                <a:gd name="connsiteX1167" fmla="*/ 2865211 w 2926217"/>
                <a:gd name="connsiteY1167" fmla="*/ 2713129 h 2905232"/>
                <a:gd name="connsiteX1168" fmla="*/ 2866105 w 2926217"/>
                <a:gd name="connsiteY1168" fmla="*/ 2711640 h 2905232"/>
                <a:gd name="connsiteX1169" fmla="*/ 2866949 w 2926217"/>
                <a:gd name="connsiteY1169" fmla="*/ 2710101 h 2905232"/>
                <a:gd name="connsiteX1170" fmla="*/ 2867842 w 2926217"/>
                <a:gd name="connsiteY1170" fmla="*/ 2708562 h 2905232"/>
                <a:gd name="connsiteX1171" fmla="*/ 2868686 w 2926217"/>
                <a:gd name="connsiteY1171" fmla="*/ 2707073 h 2905232"/>
                <a:gd name="connsiteX1172" fmla="*/ 2870374 w 2926217"/>
                <a:gd name="connsiteY1172" fmla="*/ 2703996 h 2905232"/>
                <a:gd name="connsiteX1173" fmla="*/ 2871218 w 2926217"/>
                <a:gd name="connsiteY1173" fmla="*/ 2702407 h 2905232"/>
                <a:gd name="connsiteX1174" fmla="*/ 2872012 w 2926217"/>
                <a:gd name="connsiteY1174" fmla="*/ 2700868 h 2905232"/>
                <a:gd name="connsiteX1175" fmla="*/ 2872856 w 2926217"/>
                <a:gd name="connsiteY1175" fmla="*/ 2699330 h 2905232"/>
                <a:gd name="connsiteX1176" fmla="*/ 2873650 w 2926217"/>
                <a:gd name="connsiteY1176" fmla="*/ 2697741 h 2905232"/>
                <a:gd name="connsiteX1177" fmla="*/ 2874494 w 2926217"/>
                <a:gd name="connsiteY1177" fmla="*/ 2696202 h 2905232"/>
                <a:gd name="connsiteX1178" fmla="*/ 2878465 w 2926217"/>
                <a:gd name="connsiteY1178" fmla="*/ 2688260 h 2905232"/>
                <a:gd name="connsiteX1179" fmla="*/ 2879210 w 2926217"/>
                <a:gd name="connsiteY1179" fmla="*/ 2686622 h 2905232"/>
                <a:gd name="connsiteX1180" fmla="*/ 2880004 w 2926217"/>
                <a:gd name="connsiteY1180" fmla="*/ 2685033 h 2905232"/>
                <a:gd name="connsiteX1181" fmla="*/ 2880748 w 2926217"/>
                <a:gd name="connsiteY1181" fmla="*/ 2683445 h 2905232"/>
                <a:gd name="connsiteX1182" fmla="*/ 2882982 w 2926217"/>
                <a:gd name="connsiteY1182" fmla="*/ 2678531 h 2905232"/>
                <a:gd name="connsiteX1183" fmla="*/ 2883727 w 2926217"/>
                <a:gd name="connsiteY1183" fmla="*/ 2676942 h 2905232"/>
                <a:gd name="connsiteX1184" fmla="*/ 2884471 w 2926217"/>
                <a:gd name="connsiteY1184" fmla="*/ 2675304 h 2905232"/>
                <a:gd name="connsiteX1185" fmla="*/ 2885166 w 2926217"/>
                <a:gd name="connsiteY1185" fmla="*/ 2673616 h 2905232"/>
                <a:gd name="connsiteX1186" fmla="*/ 2885911 w 2926217"/>
                <a:gd name="connsiteY1186" fmla="*/ 2671978 h 2905232"/>
                <a:gd name="connsiteX1187" fmla="*/ 2886606 w 2926217"/>
                <a:gd name="connsiteY1187" fmla="*/ 2670340 h 2905232"/>
                <a:gd name="connsiteX1188" fmla="*/ 2887301 w 2926217"/>
                <a:gd name="connsiteY1188" fmla="*/ 2668653 h 2905232"/>
                <a:gd name="connsiteX1189" fmla="*/ 2887996 w 2926217"/>
                <a:gd name="connsiteY1189" fmla="*/ 2667014 h 2905232"/>
                <a:gd name="connsiteX1190" fmla="*/ 2890081 w 2926217"/>
                <a:gd name="connsiteY1190" fmla="*/ 2661951 h 2905232"/>
                <a:gd name="connsiteX1191" fmla="*/ 2890726 w 2926217"/>
                <a:gd name="connsiteY1191" fmla="*/ 2660264 h 2905232"/>
                <a:gd name="connsiteX1192" fmla="*/ 2891421 w 2926217"/>
                <a:gd name="connsiteY1192" fmla="*/ 2658576 h 2905232"/>
                <a:gd name="connsiteX1193" fmla="*/ 2892711 w 2926217"/>
                <a:gd name="connsiteY1193" fmla="*/ 2655200 h 2905232"/>
                <a:gd name="connsiteX1194" fmla="*/ 2893357 w 2926217"/>
                <a:gd name="connsiteY1194" fmla="*/ 2653463 h 2905232"/>
                <a:gd name="connsiteX1195" fmla="*/ 2894002 w 2926217"/>
                <a:gd name="connsiteY1195" fmla="*/ 2651775 h 2905232"/>
                <a:gd name="connsiteX1196" fmla="*/ 2895293 w 2926217"/>
                <a:gd name="connsiteY1196" fmla="*/ 2648300 h 2905232"/>
                <a:gd name="connsiteX1197" fmla="*/ 2895888 w 2926217"/>
                <a:gd name="connsiteY1197" fmla="*/ 2646563 h 2905232"/>
                <a:gd name="connsiteX1198" fmla="*/ 2896534 w 2926217"/>
                <a:gd name="connsiteY1198" fmla="*/ 2644875 h 2905232"/>
                <a:gd name="connsiteX1199" fmla="*/ 2897129 w 2926217"/>
                <a:gd name="connsiteY1199" fmla="*/ 2643088 h 2905232"/>
                <a:gd name="connsiteX1200" fmla="*/ 2898916 w 2926217"/>
                <a:gd name="connsiteY1200" fmla="*/ 2637876 h 2905232"/>
                <a:gd name="connsiteX1201" fmla="*/ 2899512 w 2926217"/>
                <a:gd name="connsiteY1201" fmla="*/ 2636089 h 2905232"/>
                <a:gd name="connsiteX1202" fmla="*/ 2900108 w 2926217"/>
                <a:gd name="connsiteY1202" fmla="*/ 2634352 h 2905232"/>
                <a:gd name="connsiteX1203" fmla="*/ 2900654 w 2926217"/>
                <a:gd name="connsiteY1203" fmla="*/ 2632565 h 2905232"/>
                <a:gd name="connsiteX1204" fmla="*/ 2901249 w 2926217"/>
                <a:gd name="connsiteY1204" fmla="*/ 2630778 h 2905232"/>
                <a:gd name="connsiteX1205" fmla="*/ 2903433 w 2926217"/>
                <a:gd name="connsiteY1205" fmla="*/ 2623630 h 2905232"/>
                <a:gd name="connsiteX1206" fmla="*/ 2903979 w 2926217"/>
                <a:gd name="connsiteY1206" fmla="*/ 2621793 h 2905232"/>
                <a:gd name="connsiteX1207" fmla="*/ 2904525 w 2926217"/>
                <a:gd name="connsiteY1207" fmla="*/ 2620006 h 2905232"/>
                <a:gd name="connsiteX1208" fmla="*/ 2905022 w 2926217"/>
                <a:gd name="connsiteY1208" fmla="*/ 2618219 h 2905232"/>
                <a:gd name="connsiteX1209" fmla="*/ 2905518 w 2926217"/>
                <a:gd name="connsiteY1209" fmla="*/ 2616382 h 2905232"/>
                <a:gd name="connsiteX1210" fmla="*/ 2906064 w 2926217"/>
                <a:gd name="connsiteY1210" fmla="*/ 2614546 h 2905232"/>
                <a:gd name="connsiteX1211" fmla="*/ 2908050 w 2926217"/>
                <a:gd name="connsiteY1211" fmla="*/ 2607199 h 2905232"/>
                <a:gd name="connsiteX1212" fmla="*/ 2908497 w 2926217"/>
                <a:gd name="connsiteY1212" fmla="*/ 2605363 h 2905232"/>
                <a:gd name="connsiteX1213" fmla="*/ 2908993 w 2926217"/>
                <a:gd name="connsiteY1213" fmla="*/ 2603526 h 2905232"/>
                <a:gd name="connsiteX1214" fmla="*/ 2909440 w 2926217"/>
                <a:gd name="connsiteY1214" fmla="*/ 2601640 h 2905232"/>
                <a:gd name="connsiteX1215" fmla="*/ 2909886 w 2926217"/>
                <a:gd name="connsiteY1215" fmla="*/ 2599803 h 2905232"/>
                <a:gd name="connsiteX1216" fmla="*/ 2912120 w 2926217"/>
                <a:gd name="connsiteY1216" fmla="*/ 2590372 h 2905232"/>
                <a:gd name="connsiteX1217" fmla="*/ 2912517 w 2926217"/>
                <a:gd name="connsiteY1217" fmla="*/ 2588485 h 2905232"/>
                <a:gd name="connsiteX1218" fmla="*/ 2912964 w 2926217"/>
                <a:gd name="connsiteY1218" fmla="*/ 2586599 h 2905232"/>
                <a:gd name="connsiteX1219" fmla="*/ 2913361 w 2926217"/>
                <a:gd name="connsiteY1219" fmla="*/ 2584713 h 2905232"/>
                <a:gd name="connsiteX1220" fmla="*/ 2913758 w 2926217"/>
                <a:gd name="connsiteY1220" fmla="*/ 2582777 h 2905232"/>
                <a:gd name="connsiteX1221" fmla="*/ 2914155 w 2926217"/>
                <a:gd name="connsiteY1221" fmla="*/ 2580890 h 2905232"/>
                <a:gd name="connsiteX1222" fmla="*/ 2914553 w 2926217"/>
                <a:gd name="connsiteY1222" fmla="*/ 2578955 h 2905232"/>
                <a:gd name="connsiteX1223" fmla="*/ 2914900 w 2926217"/>
                <a:gd name="connsiteY1223" fmla="*/ 2577019 h 2905232"/>
                <a:gd name="connsiteX1224" fmla="*/ 2915297 w 2926217"/>
                <a:gd name="connsiteY1224" fmla="*/ 2575083 h 2905232"/>
                <a:gd name="connsiteX1225" fmla="*/ 2915645 w 2926217"/>
                <a:gd name="connsiteY1225" fmla="*/ 2573147 h 2905232"/>
                <a:gd name="connsiteX1226" fmla="*/ 2916042 w 2926217"/>
                <a:gd name="connsiteY1226" fmla="*/ 2571211 h 2905232"/>
                <a:gd name="connsiteX1227" fmla="*/ 2917084 w 2926217"/>
                <a:gd name="connsiteY1227" fmla="*/ 2565403 h 2905232"/>
                <a:gd name="connsiteX1228" fmla="*/ 2917432 w 2926217"/>
                <a:gd name="connsiteY1228" fmla="*/ 2563417 h 2905232"/>
                <a:gd name="connsiteX1229" fmla="*/ 2917729 w 2926217"/>
                <a:gd name="connsiteY1229" fmla="*/ 2561482 h 2905232"/>
                <a:gd name="connsiteX1230" fmla="*/ 2918077 w 2926217"/>
                <a:gd name="connsiteY1230" fmla="*/ 2559496 h 2905232"/>
                <a:gd name="connsiteX1231" fmla="*/ 2918375 w 2926217"/>
                <a:gd name="connsiteY1231" fmla="*/ 2557510 h 2905232"/>
                <a:gd name="connsiteX1232" fmla="*/ 2918722 w 2926217"/>
                <a:gd name="connsiteY1232" fmla="*/ 2555525 h 2905232"/>
                <a:gd name="connsiteX1233" fmla="*/ 2919020 w 2926217"/>
                <a:gd name="connsiteY1233" fmla="*/ 2553589 h 2905232"/>
                <a:gd name="connsiteX1234" fmla="*/ 2919318 w 2926217"/>
                <a:gd name="connsiteY1234" fmla="*/ 2551554 h 2905232"/>
                <a:gd name="connsiteX1235" fmla="*/ 2919914 w 2926217"/>
                <a:gd name="connsiteY1235" fmla="*/ 2547583 h 2905232"/>
                <a:gd name="connsiteX1236" fmla="*/ 2920162 w 2926217"/>
                <a:gd name="connsiteY1236" fmla="*/ 2545597 h 2905232"/>
                <a:gd name="connsiteX1237" fmla="*/ 2920460 w 2926217"/>
                <a:gd name="connsiteY1237" fmla="*/ 2543562 h 2905232"/>
                <a:gd name="connsiteX1238" fmla="*/ 2920708 w 2926217"/>
                <a:gd name="connsiteY1238" fmla="*/ 2541576 h 2905232"/>
                <a:gd name="connsiteX1239" fmla="*/ 2921006 w 2926217"/>
                <a:gd name="connsiteY1239" fmla="*/ 2539541 h 2905232"/>
                <a:gd name="connsiteX1240" fmla="*/ 2921254 w 2926217"/>
                <a:gd name="connsiteY1240" fmla="*/ 2537555 h 2905232"/>
                <a:gd name="connsiteX1241" fmla="*/ 2921750 w 2926217"/>
                <a:gd name="connsiteY1241" fmla="*/ 2533485 h 2905232"/>
                <a:gd name="connsiteX1242" fmla="*/ 2921949 w 2926217"/>
                <a:gd name="connsiteY1242" fmla="*/ 2531450 h 2905232"/>
                <a:gd name="connsiteX1243" fmla="*/ 2922197 w 2926217"/>
                <a:gd name="connsiteY1243" fmla="*/ 2529415 h 2905232"/>
                <a:gd name="connsiteX1244" fmla="*/ 2922395 w 2926217"/>
                <a:gd name="connsiteY1244" fmla="*/ 2527379 h 2905232"/>
                <a:gd name="connsiteX1245" fmla="*/ 2922644 w 2926217"/>
                <a:gd name="connsiteY1245" fmla="*/ 2525295 h 2905232"/>
                <a:gd name="connsiteX1246" fmla="*/ 2922842 w 2926217"/>
                <a:gd name="connsiteY1246" fmla="*/ 2523259 h 2905232"/>
                <a:gd name="connsiteX1247" fmla="*/ 2923041 w 2926217"/>
                <a:gd name="connsiteY1247" fmla="*/ 2521175 h 2905232"/>
                <a:gd name="connsiteX1248" fmla="*/ 2923239 w 2926217"/>
                <a:gd name="connsiteY1248" fmla="*/ 2519139 h 2905232"/>
                <a:gd name="connsiteX1249" fmla="*/ 2923438 w 2926217"/>
                <a:gd name="connsiteY1249" fmla="*/ 2517054 h 2905232"/>
                <a:gd name="connsiteX1250" fmla="*/ 2923636 w 2926217"/>
                <a:gd name="connsiteY1250" fmla="*/ 2515019 h 2905232"/>
                <a:gd name="connsiteX1251" fmla="*/ 2923785 w 2926217"/>
                <a:gd name="connsiteY1251" fmla="*/ 2512934 h 2905232"/>
                <a:gd name="connsiteX1252" fmla="*/ 2923984 w 2926217"/>
                <a:gd name="connsiteY1252" fmla="*/ 2510850 h 2905232"/>
                <a:gd name="connsiteX1253" fmla="*/ 2924282 w 2926217"/>
                <a:gd name="connsiteY1253" fmla="*/ 2506680 h 2905232"/>
                <a:gd name="connsiteX1254" fmla="*/ 2924431 w 2926217"/>
                <a:gd name="connsiteY1254" fmla="*/ 2504545 h 2905232"/>
                <a:gd name="connsiteX1255" fmla="*/ 2924729 w 2926217"/>
                <a:gd name="connsiteY1255" fmla="*/ 2500376 h 2905232"/>
                <a:gd name="connsiteX1256" fmla="*/ 2924877 w 2926217"/>
                <a:gd name="connsiteY1256" fmla="*/ 2498241 h 2905232"/>
                <a:gd name="connsiteX1257" fmla="*/ 2924977 w 2926217"/>
                <a:gd name="connsiteY1257" fmla="*/ 2496156 h 2905232"/>
                <a:gd name="connsiteX1258" fmla="*/ 2925126 w 2926217"/>
                <a:gd name="connsiteY1258" fmla="*/ 2494022 h 2905232"/>
                <a:gd name="connsiteX1259" fmla="*/ 2925721 w 2926217"/>
                <a:gd name="connsiteY1259" fmla="*/ 2481215 h 2905232"/>
                <a:gd name="connsiteX1260" fmla="*/ 2925771 w 2926217"/>
                <a:gd name="connsiteY1260" fmla="*/ 2479080 h 2905232"/>
                <a:gd name="connsiteX1261" fmla="*/ 2925870 w 2926217"/>
                <a:gd name="connsiteY1261" fmla="*/ 2476896 h 2905232"/>
                <a:gd name="connsiteX1262" fmla="*/ 2925920 w 2926217"/>
                <a:gd name="connsiteY1262" fmla="*/ 2474762 h 2905232"/>
                <a:gd name="connsiteX1263" fmla="*/ 2926019 w 2926217"/>
                <a:gd name="connsiteY1263" fmla="*/ 2470394 h 2905232"/>
                <a:gd name="connsiteX1264" fmla="*/ 2926069 w 2926217"/>
                <a:gd name="connsiteY1264" fmla="*/ 2468259 h 2905232"/>
                <a:gd name="connsiteX1265" fmla="*/ 2926118 w 2926217"/>
                <a:gd name="connsiteY1265" fmla="*/ 2466075 h 2905232"/>
                <a:gd name="connsiteX1266" fmla="*/ 2926118 w 2926217"/>
                <a:gd name="connsiteY1266" fmla="*/ 2463891 h 2905232"/>
                <a:gd name="connsiteX1267" fmla="*/ 2926168 w 2926217"/>
                <a:gd name="connsiteY1267" fmla="*/ 2461707 h 2905232"/>
                <a:gd name="connsiteX1268" fmla="*/ 2926168 w 2926217"/>
                <a:gd name="connsiteY1268" fmla="*/ 2457289 h 2905232"/>
                <a:gd name="connsiteX1269" fmla="*/ 2926218 w 2926217"/>
                <a:gd name="connsiteY1269" fmla="*/ 2455105 h 2905232"/>
                <a:gd name="connsiteX1270" fmla="*/ 2926218 w 2926217"/>
                <a:gd name="connsiteY1270" fmla="*/ 2452921 h 2905232"/>
                <a:gd name="connsiteX1271" fmla="*/ 2926168 w 2926217"/>
                <a:gd name="connsiteY1271" fmla="*/ 2450687 h 2905232"/>
                <a:gd name="connsiteX1272" fmla="*/ 2926168 w 2926217"/>
                <a:gd name="connsiteY1272" fmla="*/ 2446269 h 2905232"/>
                <a:gd name="connsiteX1273" fmla="*/ 2926069 w 2926217"/>
                <a:gd name="connsiteY1273" fmla="*/ 2441801 h 2905232"/>
                <a:gd name="connsiteX1274" fmla="*/ 2926069 w 2926217"/>
                <a:gd name="connsiteY1274" fmla="*/ 2439568 h 2905232"/>
                <a:gd name="connsiteX1275" fmla="*/ 2925969 w 2926217"/>
                <a:gd name="connsiteY1275" fmla="*/ 2435100 h 2905232"/>
                <a:gd name="connsiteX1276" fmla="*/ 2925870 w 2926217"/>
                <a:gd name="connsiteY1276" fmla="*/ 2432866 h 2905232"/>
                <a:gd name="connsiteX1277" fmla="*/ 2925821 w 2926217"/>
                <a:gd name="connsiteY1277" fmla="*/ 2430633 h 2905232"/>
                <a:gd name="connsiteX1278" fmla="*/ 2925771 w 2926217"/>
                <a:gd name="connsiteY1278" fmla="*/ 2428349 h 2905232"/>
                <a:gd name="connsiteX1279" fmla="*/ 2925572 w 2926217"/>
                <a:gd name="connsiteY1279" fmla="*/ 2423882 h 2905232"/>
                <a:gd name="connsiteX1280" fmla="*/ 2925523 w 2926217"/>
                <a:gd name="connsiteY1280" fmla="*/ 2421598 h 2905232"/>
                <a:gd name="connsiteX1281" fmla="*/ 2925324 w 2926217"/>
                <a:gd name="connsiteY1281" fmla="*/ 2417031 h 2905232"/>
                <a:gd name="connsiteX1282" fmla="*/ 2925175 w 2926217"/>
                <a:gd name="connsiteY1282" fmla="*/ 2414798 h 2905232"/>
                <a:gd name="connsiteX1283" fmla="*/ 2924977 w 2926217"/>
                <a:gd name="connsiteY1283" fmla="*/ 2410231 h 2905232"/>
                <a:gd name="connsiteX1284" fmla="*/ 2924828 w 2926217"/>
                <a:gd name="connsiteY1284" fmla="*/ 2407898 h 2905232"/>
                <a:gd name="connsiteX1285" fmla="*/ 2924381 w 2926217"/>
                <a:gd name="connsiteY1285" fmla="*/ 2401048 h 2905232"/>
                <a:gd name="connsiteX1286" fmla="*/ 2924083 w 2926217"/>
                <a:gd name="connsiteY1286" fmla="*/ 2396382 h 2905232"/>
                <a:gd name="connsiteX1287" fmla="*/ 2923934 w 2926217"/>
                <a:gd name="connsiteY1287" fmla="*/ 2394098 h 2905232"/>
                <a:gd name="connsiteX1288" fmla="*/ 2923537 w 2926217"/>
                <a:gd name="connsiteY1288" fmla="*/ 2389432 h 2905232"/>
                <a:gd name="connsiteX1289" fmla="*/ 2923388 w 2926217"/>
                <a:gd name="connsiteY1289" fmla="*/ 2387099 h 2905232"/>
                <a:gd name="connsiteX1290" fmla="*/ 2923190 w 2926217"/>
                <a:gd name="connsiteY1290" fmla="*/ 2384816 h 2905232"/>
                <a:gd name="connsiteX1291" fmla="*/ 2922991 w 2926217"/>
                <a:gd name="connsiteY1291" fmla="*/ 2382433 h 2905232"/>
                <a:gd name="connsiteX1292" fmla="*/ 2922793 w 2926217"/>
                <a:gd name="connsiteY1292" fmla="*/ 2380100 h 2905232"/>
                <a:gd name="connsiteX1293" fmla="*/ 2922544 w 2926217"/>
                <a:gd name="connsiteY1293" fmla="*/ 2377767 h 2905232"/>
                <a:gd name="connsiteX1294" fmla="*/ 2922346 w 2926217"/>
                <a:gd name="connsiteY1294" fmla="*/ 2375434 h 2905232"/>
                <a:gd name="connsiteX1295" fmla="*/ 2922098 w 2926217"/>
                <a:gd name="connsiteY1295" fmla="*/ 2373051 h 2905232"/>
                <a:gd name="connsiteX1296" fmla="*/ 2921899 w 2926217"/>
                <a:gd name="connsiteY1296" fmla="*/ 2370718 h 2905232"/>
                <a:gd name="connsiteX1297" fmla="*/ 2921651 w 2926217"/>
                <a:gd name="connsiteY1297" fmla="*/ 2368335 h 2905232"/>
                <a:gd name="connsiteX1298" fmla="*/ 2921403 w 2926217"/>
                <a:gd name="connsiteY1298" fmla="*/ 2366002 h 2905232"/>
                <a:gd name="connsiteX1299" fmla="*/ 2920906 w 2926217"/>
                <a:gd name="connsiteY1299" fmla="*/ 2361237 h 2905232"/>
                <a:gd name="connsiteX1300" fmla="*/ 2920608 w 2926217"/>
                <a:gd name="connsiteY1300" fmla="*/ 2358904 h 2905232"/>
                <a:gd name="connsiteX1301" fmla="*/ 2920360 w 2926217"/>
                <a:gd name="connsiteY1301" fmla="*/ 2356521 h 2905232"/>
                <a:gd name="connsiteX1302" fmla="*/ 2920062 w 2926217"/>
                <a:gd name="connsiteY1302" fmla="*/ 2354139 h 2905232"/>
                <a:gd name="connsiteX1303" fmla="*/ 2919814 w 2926217"/>
                <a:gd name="connsiteY1303" fmla="*/ 2351706 h 2905232"/>
                <a:gd name="connsiteX1304" fmla="*/ 2918921 w 2926217"/>
                <a:gd name="connsiteY1304" fmla="*/ 2344558 h 2905232"/>
                <a:gd name="connsiteX1305" fmla="*/ 2918623 w 2926217"/>
                <a:gd name="connsiteY1305" fmla="*/ 2342126 h 2905232"/>
                <a:gd name="connsiteX1306" fmla="*/ 2918275 w 2926217"/>
                <a:gd name="connsiteY1306" fmla="*/ 2339743 h 2905232"/>
                <a:gd name="connsiteX1307" fmla="*/ 2917978 w 2926217"/>
                <a:gd name="connsiteY1307" fmla="*/ 2337311 h 2905232"/>
                <a:gd name="connsiteX1308" fmla="*/ 2917630 w 2926217"/>
                <a:gd name="connsiteY1308" fmla="*/ 2334928 h 2905232"/>
                <a:gd name="connsiteX1309" fmla="*/ 2915545 w 2926217"/>
                <a:gd name="connsiteY1309" fmla="*/ 2320334 h 2905232"/>
                <a:gd name="connsiteX1310" fmla="*/ 2915148 w 2926217"/>
                <a:gd name="connsiteY1310" fmla="*/ 2317902 h 2905232"/>
                <a:gd name="connsiteX1311" fmla="*/ 2914801 w 2926217"/>
                <a:gd name="connsiteY1311" fmla="*/ 2315470 h 2905232"/>
                <a:gd name="connsiteX1312" fmla="*/ 2914404 w 2926217"/>
                <a:gd name="connsiteY1312" fmla="*/ 2312988 h 2905232"/>
                <a:gd name="connsiteX1313" fmla="*/ 2914007 w 2926217"/>
                <a:gd name="connsiteY1313" fmla="*/ 2310555 h 2905232"/>
                <a:gd name="connsiteX1314" fmla="*/ 2913609 w 2926217"/>
                <a:gd name="connsiteY1314" fmla="*/ 2308073 h 2905232"/>
                <a:gd name="connsiteX1315" fmla="*/ 2913212 w 2926217"/>
                <a:gd name="connsiteY1315" fmla="*/ 2305641 h 2905232"/>
                <a:gd name="connsiteX1316" fmla="*/ 2912815 w 2926217"/>
                <a:gd name="connsiteY1316" fmla="*/ 2303159 h 2905232"/>
                <a:gd name="connsiteX1317" fmla="*/ 2912368 w 2926217"/>
                <a:gd name="connsiteY1317" fmla="*/ 2300677 h 2905232"/>
                <a:gd name="connsiteX1318" fmla="*/ 2911971 w 2926217"/>
                <a:gd name="connsiteY1318" fmla="*/ 2298245 h 2905232"/>
                <a:gd name="connsiteX1319" fmla="*/ 2910184 w 2926217"/>
                <a:gd name="connsiteY1319" fmla="*/ 2288317 h 2905232"/>
                <a:gd name="connsiteX1320" fmla="*/ 2909738 w 2926217"/>
                <a:gd name="connsiteY1320" fmla="*/ 2285785 h 2905232"/>
                <a:gd name="connsiteX1321" fmla="*/ 2909291 w 2926217"/>
                <a:gd name="connsiteY1321" fmla="*/ 2283304 h 2905232"/>
                <a:gd name="connsiteX1322" fmla="*/ 2908794 w 2926217"/>
                <a:gd name="connsiteY1322" fmla="*/ 2280822 h 2905232"/>
                <a:gd name="connsiteX1323" fmla="*/ 2908348 w 2926217"/>
                <a:gd name="connsiteY1323" fmla="*/ 2278340 h 2905232"/>
                <a:gd name="connsiteX1324" fmla="*/ 2907851 w 2926217"/>
                <a:gd name="connsiteY1324" fmla="*/ 2275808 h 2905232"/>
                <a:gd name="connsiteX1325" fmla="*/ 2907355 w 2926217"/>
                <a:gd name="connsiteY1325" fmla="*/ 2273326 h 2905232"/>
                <a:gd name="connsiteX1326" fmla="*/ 2906362 w 2926217"/>
                <a:gd name="connsiteY1326" fmla="*/ 2268263 h 2905232"/>
                <a:gd name="connsiteX1327" fmla="*/ 2905866 w 2926217"/>
                <a:gd name="connsiteY1327" fmla="*/ 2265781 h 2905232"/>
                <a:gd name="connsiteX1328" fmla="*/ 2905369 w 2926217"/>
                <a:gd name="connsiteY1328" fmla="*/ 2263249 h 2905232"/>
                <a:gd name="connsiteX1329" fmla="*/ 2904823 w 2926217"/>
                <a:gd name="connsiteY1329" fmla="*/ 2260718 h 2905232"/>
                <a:gd name="connsiteX1330" fmla="*/ 2904327 w 2926217"/>
                <a:gd name="connsiteY1330" fmla="*/ 2258186 h 2905232"/>
                <a:gd name="connsiteX1331" fmla="*/ 2902689 w 2926217"/>
                <a:gd name="connsiteY1331" fmla="*/ 2250591 h 2905232"/>
                <a:gd name="connsiteX1332" fmla="*/ 2902143 w 2926217"/>
                <a:gd name="connsiteY1332" fmla="*/ 2248010 h 2905232"/>
                <a:gd name="connsiteX1333" fmla="*/ 2901051 w 2926217"/>
                <a:gd name="connsiteY1333" fmla="*/ 2242947 h 2905232"/>
                <a:gd name="connsiteX1334" fmla="*/ 2900455 w 2926217"/>
                <a:gd name="connsiteY1334" fmla="*/ 2240366 h 2905232"/>
                <a:gd name="connsiteX1335" fmla="*/ 2899909 w 2926217"/>
                <a:gd name="connsiteY1335" fmla="*/ 2237834 h 2905232"/>
                <a:gd name="connsiteX1336" fmla="*/ 2898718 w 2926217"/>
                <a:gd name="connsiteY1336" fmla="*/ 2232672 h 2905232"/>
                <a:gd name="connsiteX1337" fmla="*/ 2898122 w 2926217"/>
                <a:gd name="connsiteY1337" fmla="*/ 2230140 h 2905232"/>
                <a:gd name="connsiteX1338" fmla="*/ 2896931 w 2926217"/>
                <a:gd name="connsiteY1338" fmla="*/ 2224977 h 2905232"/>
                <a:gd name="connsiteX1339" fmla="*/ 2896285 w 2926217"/>
                <a:gd name="connsiteY1339" fmla="*/ 2222396 h 2905232"/>
                <a:gd name="connsiteX1340" fmla="*/ 2895690 w 2926217"/>
                <a:gd name="connsiteY1340" fmla="*/ 2219815 h 2905232"/>
                <a:gd name="connsiteX1341" fmla="*/ 2895044 w 2926217"/>
                <a:gd name="connsiteY1341" fmla="*/ 2217234 h 2905232"/>
                <a:gd name="connsiteX1342" fmla="*/ 2894449 w 2926217"/>
                <a:gd name="connsiteY1342" fmla="*/ 2214653 h 2905232"/>
                <a:gd name="connsiteX1343" fmla="*/ 2893803 w 2926217"/>
                <a:gd name="connsiteY1343" fmla="*/ 2212071 h 2905232"/>
                <a:gd name="connsiteX1344" fmla="*/ 2893158 w 2926217"/>
                <a:gd name="connsiteY1344" fmla="*/ 2209440 h 2905232"/>
                <a:gd name="connsiteX1345" fmla="*/ 2892513 w 2926217"/>
                <a:gd name="connsiteY1345" fmla="*/ 2206859 h 2905232"/>
                <a:gd name="connsiteX1346" fmla="*/ 2891818 w 2926217"/>
                <a:gd name="connsiteY1346" fmla="*/ 2204228 h 2905232"/>
                <a:gd name="connsiteX1347" fmla="*/ 2891173 w 2926217"/>
                <a:gd name="connsiteY1347" fmla="*/ 2201647 h 2905232"/>
                <a:gd name="connsiteX1348" fmla="*/ 2890527 w 2926217"/>
                <a:gd name="connsiteY1348" fmla="*/ 2199016 h 2905232"/>
                <a:gd name="connsiteX1349" fmla="*/ 2889832 w 2926217"/>
                <a:gd name="connsiteY1349" fmla="*/ 2196435 h 2905232"/>
                <a:gd name="connsiteX1350" fmla="*/ 2888442 w 2926217"/>
                <a:gd name="connsiteY1350" fmla="*/ 2191173 h 2905232"/>
                <a:gd name="connsiteX1351" fmla="*/ 2887747 w 2926217"/>
                <a:gd name="connsiteY1351" fmla="*/ 2188592 h 2905232"/>
                <a:gd name="connsiteX1352" fmla="*/ 2885663 w 2926217"/>
                <a:gd name="connsiteY1352" fmla="*/ 2180699 h 2905232"/>
                <a:gd name="connsiteX1353" fmla="*/ 2884173 w 2926217"/>
                <a:gd name="connsiteY1353" fmla="*/ 2175438 h 2905232"/>
                <a:gd name="connsiteX1354" fmla="*/ 2883479 w 2926217"/>
                <a:gd name="connsiteY1354" fmla="*/ 2172757 h 2905232"/>
                <a:gd name="connsiteX1355" fmla="*/ 2881989 w 2926217"/>
                <a:gd name="connsiteY1355" fmla="*/ 2167495 h 2905232"/>
                <a:gd name="connsiteX1356" fmla="*/ 2881245 w 2926217"/>
                <a:gd name="connsiteY1356" fmla="*/ 2164815 h 2905232"/>
                <a:gd name="connsiteX1357" fmla="*/ 2880451 w 2926217"/>
                <a:gd name="connsiteY1357" fmla="*/ 2162184 h 2905232"/>
                <a:gd name="connsiteX1358" fmla="*/ 2879706 w 2926217"/>
                <a:gd name="connsiteY1358" fmla="*/ 2159503 h 2905232"/>
                <a:gd name="connsiteX1359" fmla="*/ 2878961 w 2926217"/>
                <a:gd name="connsiteY1359" fmla="*/ 2156872 h 2905232"/>
                <a:gd name="connsiteX1360" fmla="*/ 2878167 w 2926217"/>
                <a:gd name="connsiteY1360" fmla="*/ 2154192 h 2905232"/>
                <a:gd name="connsiteX1361" fmla="*/ 2877373 w 2926217"/>
                <a:gd name="connsiteY1361" fmla="*/ 2151561 h 2905232"/>
                <a:gd name="connsiteX1362" fmla="*/ 2873402 w 2926217"/>
                <a:gd name="connsiteY1362" fmla="*/ 2138159 h 2905232"/>
                <a:gd name="connsiteX1363" fmla="*/ 2871714 w 2926217"/>
                <a:gd name="connsiteY1363" fmla="*/ 2132797 h 2905232"/>
                <a:gd name="connsiteX1364" fmla="*/ 2870920 w 2926217"/>
                <a:gd name="connsiteY1364" fmla="*/ 2130117 h 2905232"/>
                <a:gd name="connsiteX1365" fmla="*/ 2870076 w 2926217"/>
                <a:gd name="connsiteY1365" fmla="*/ 2127436 h 2905232"/>
                <a:gd name="connsiteX1366" fmla="*/ 2869232 w 2926217"/>
                <a:gd name="connsiteY1366" fmla="*/ 2124706 h 2905232"/>
                <a:gd name="connsiteX1367" fmla="*/ 2868388 w 2926217"/>
                <a:gd name="connsiteY1367" fmla="*/ 2122026 h 2905232"/>
                <a:gd name="connsiteX1368" fmla="*/ 2867544 w 2926217"/>
                <a:gd name="connsiteY1368" fmla="*/ 2119296 h 2905232"/>
                <a:gd name="connsiteX1369" fmla="*/ 2866651 w 2926217"/>
                <a:gd name="connsiteY1369" fmla="*/ 2116615 h 2905232"/>
                <a:gd name="connsiteX1370" fmla="*/ 2865807 w 2926217"/>
                <a:gd name="connsiteY1370" fmla="*/ 2113885 h 2905232"/>
                <a:gd name="connsiteX1371" fmla="*/ 2864914 w 2926217"/>
                <a:gd name="connsiteY1371" fmla="*/ 2111204 h 2905232"/>
                <a:gd name="connsiteX1372" fmla="*/ 2863127 w 2926217"/>
                <a:gd name="connsiteY1372" fmla="*/ 2105744 h 2905232"/>
                <a:gd name="connsiteX1373" fmla="*/ 2862233 w 2926217"/>
                <a:gd name="connsiteY1373" fmla="*/ 2103064 h 2905232"/>
                <a:gd name="connsiteX1374" fmla="*/ 2859553 w 2926217"/>
                <a:gd name="connsiteY1374" fmla="*/ 2094873 h 2905232"/>
                <a:gd name="connsiteX1375" fmla="*/ 2858609 w 2926217"/>
                <a:gd name="connsiteY1375" fmla="*/ 2092143 h 2905232"/>
                <a:gd name="connsiteX1376" fmla="*/ 2857716 w 2926217"/>
                <a:gd name="connsiteY1376" fmla="*/ 2089413 h 2905232"/>
                <a:gd name="connsiteX1377" fmla="*/ 2855830 w 2926217"/>
                <a:gd name="connsiteY1377" fmla="*/ 2083952 h 2905232"/>
                <a:gd name="connsiteX1378" fmla="*/ 2854886 w 2926217"/>
                <a:gd name="connsiteY1378" fmla="*/ 2081173 h 2905232"/>
                <a:gd name="connsiteX1379" fmla="*/ 2853000 w 2926217"/>
                <a:gd name="connsiteY1379" fmla="*/ 2075712 h 2905232"/>
                <a:gd name="connsiteX1380" fmla="*/ 2852007 w 2926217"/>
                <a:gd name="connsiteY1380" fmla="*/ 2072933 h 2905232"/>
                <a:gd name="connsiteX1381" fmla="*/ 2851064 w 2926217"/>
                <a:gd name="connsiteY1381" fmla="*/ 2070202 h 2905232"/>
                <a:gd name="connsiteX1382" fmla="*/ 2850072 w 2926217"/>
                <a:gd name="connsiteY1382" fmla="*/ 2067472 h 2905232"/>
                <a:gd name="connsiteX1383" fmla="*/ 2849128 w 2926217"/>
                <a:gd name="connsiteY1383" fmla="*/ 2064692 h 2905232"/>
                <a:gd name="connsiteX1384" fmla="*/ 2848136 w 2926217"/>
                <a:gd name="connsiteY1384" fmla="*/ 2061913 h 2905232"/>
                <a:gd name="connsiteX1385" fmla="*/ 2847143 w 2926217"/>
                <a:gd name="connsiteY1385" fmla="*/ 2059183 h 2905232"/>
                <a:gd name="connsiteX1386" fmla="*/ 2845157 w 2926217"/>
                <a:gd name="connsiteY1386" fmla="*/ 2053623 h 2905232"/>
                <a:gd name="connsiteX1387" fmla="*/ 2844115 w 2926217"/>
                <a:gd name="connsiteY1387" fmla="*/ 2050843 h 2905232"/>
                <a:gd name="connsiteX1388" fmla="*/ 2843122 w 2926217"/>
                <a:gd name="connsiteY1388" fmla="*/ 2048063 h 2905232"/>
                <a:gd name="connsiteX1389" fmla="*/ 2842080 w 2926217"/>
                <a:gd name="connsiteY1389" fmla="*/ 2045333 h 2905232"/>
                <a:gd name="connsiteX1390" fmla="*/ 2841087 w 2926217"/>
                <a:gd name="connsiteY1390" fmla="*/ 2042553 h 2905232"/>
                <a:gd name="connsiteX1391" fmla="*/ 2840044 w 2926217"/>
                <a:gd name="connsiteY1391" fmla="*/ 2039774 h 2905232"/>
                <a:gd name="connsiteX1392" fmla="*/ 2839002 w 2926217"/>
                <a:gd name="connsiteY1392" fmla="*/ 2036944 h 2905232"/>
                <a:gd name="connsiteX1393" fmla="*/ 2836917 w 2926217"/>
                <a:gd name="connsiteY1393" fmla="*/ 2031385 h 2905232"/>
                <a:gd name="connsiteX1394" fmla="*/ 2835825 w 2926217"/>
                <a:gd name="connsiteY1394" fmla="*/ 2028605 h 2905232"/>
                <a:gd name="connsiteX1395" fmla="*/ 2834783 w 2926217"/>
                <a:gd name="connsiteY1395" fmla="*/ 2025825 h 2905232"/>
                <a:gd name="connsiteX1396" fmla="*/ 2833691 w 2926217"/>
                <a:gd name="connsiteY1396" fmla="*/ 2022996 h 2905232"/>
                <a:gd name="connsiteX1397" fmla="*/ 2832648 w 2926217"/>
                <a:gd name="connsiteY1397" fmla="*/ 2020216 h 2905232"/>
                <a:gd name="connsiteX1398" fmla="*/ 2831556 w 2926217"/>
                <a:gd name="connsiteY1398" fmla="*/ 2017386 h 2905232"/>
                <a:gd name="connsiteX1399" fmla="*/ 2830464 w 2926217"/>
                <a:gd name="connsiteY1399" fmla="*/ 2014607 h 2905232"/>
                <a:gd name="connsiteX1400" fmla="*/ 2829372 w 2926217"/>
                <a:gd name="connsiteY1400" fmla="*/ 2011777 h 2905232"/>
                <a:gd name="connsiteX1401" fmla="*/ 2828280 w 2926217"/>
                <a:gd name="connsiteY1401" fmla="*/ 2008997 h 2905232"/>
                <a:gd name="connsiteX1402" fmla="*/ 2827188 w 2926217"/>
                <a:gd name="connsiteY1402" fmla="*/ 2006168 h 2905232"/>
                <a:gd name="connsiteX1403" fmla="*/ 2826046 w 2926217"/>
                <a:gd name="connsiteY1403" fmla="*/ 2003338 h 2905232"/>
                <a:gd name="connsiteX1404" fmla="*/ 2824954 w 2926217"/>
                <a:gd name="connsiteY1404" fmla="*/ 2000559 h 2905232"/>
                <a:gd name="connsiteX1405" fmla="*/ 2816962 w 2926217"/>
                <a:gd name="connsiteY1405" fmla="*/ 1980753 h 2905232"/>
                <a:gd name="connsiteX1406" fmla="*/ 2815771 w 2926217"/>
                <a:gd name="connsiteY1406" fmla="*/ 1977923 h 2905232"/>
                <a:gd name="connsiteX1407" fmla="*/ 2814629 w 2926217"/>
                <a:gd name="connsiteY1407" fmla="*/ 1975094 h 2905232"/>
                <a:gd name="connsiteX1408" fmla="*/ 2813438 w 2926217"/>
                <a:gd name="connsiteY1408" fmla="*/ 1972264 h 2905232"/>
                <a:gd name="connsiteX1409" fmla="*/ 2812247 w 2926217"/>
                <a:gd name="connsiteY1409" fmla="*/ 1969385 h 2905232"/>
                <a:gd name="connsiteX1410" fmla="*/ 2809864 w 2926217"/>
                <a:gd name="connsiteY1410" fmla="*/ 1963726 h 2905232"/>
                <a:gd name="connsiteX1411" fmla="*/ 2808673 w 2926217"/>
                <a:gd name="connsiteY1411" fmla="*/ 1960847 h 2905232"/>
                <a:gd name="connsiteX1412" fmla="*/ 2807481 w 2926217"/>
                <a:gd name="connsiteY1412" fmla="*/ 1958018 h 2905232"/>
                <a:gd name="connsiteX1413" fmla="*/ 2806240 w 2926217"/>
                <a:gd name="connsiteY1413" fmla="*/ 1955188 h 2905232"/>
                <a:gd name="connsiteX1414" fmla="*/ 2805049 w 2926217"/>
                <a:gd name="connsiteY1414" fmla="*/ 1952309 h 2905232"/>
                <a:gd name="connsiteX1415" fmla="*/ 2803808 w 2926217"/>
                <a:gd name="connsiteY1415" fmla="*/ 1949430 h 2905232"/>
                <a:gd name="connsiteX1416" fmla="*/ 2802567 w 2926217"/>
                <a:gd name="connsiteY1416" fmla="*/ 1946601 h 2905232"/>
                <a:gd name="connsiteX1417" fmla="*/ 2800085 w 2926217"/>
                <a:gd name="connsiteY1417" fmla="*/ 1940843 h 2905232"/>
                <a:gd name="connsiteX1418" fmla="*/ 2798844 w 2926217"/>
                <a:gd name="connsiteY1418" fmla="*/ 1938013 h 2905232"/>
                <a:gd name="connsiteX1419" fmla="*/ 2796362 w 2926217"/>
                <a:gd name="connsiteY1419" fmla="*/ 1932255 h 2905232"/>
                <a:gd name="connsiteX1420" fmla="*/ 2795072 w 2926217"/>
                <a:gd name="connsiteY1420" fmla="*/ 1929376 h 2905232"/>
                <a:gd name="connsiteX1421" fmla="*/ 2793831 w 2926217"/>
                <a:gd name="connsiteY1421" fmla="*/ 1926497 h 2905232"/>
                <a:gd name="connsiteX1422" fmla="*/ 2786087 w 2926217"/>
                <a:gd name="connsiteY1422" fmla="*/ 1909223 h 2905232"/>
                <a:gd name="connsiteX1423" fmla="*/ 2784747 w 2926217"/>
                <a:gd name="connsiteY1423" fmla="*/ 1906343 h 2905232"/>
                <a:gd name="connsiteX1424" fmla="*/ 2783456 w 2926217"/>
                <a:gd name="connsiteY1424" fmla="*/ 1903464 h 2905232"/>
                <a:gd name="connsiteX1425" fmla="*/ 2782116 w 2926217"/>
                <a:gd name="connsiteY1425" fmla="*/ 1900536 h 2905232"/>
                <a:gd name="connsiteX1426" fmla="*/ 2779435 w 2926217"/>
                <a:gd name="connsiteY1426" fmla="*/ 1894778 h 2905232"/>
                <a:gd name="connsiteX1427" fmla="*/ 2778095 w 2926217"/>
                <a:gd name="connsiteY1427" fmla="*/ 1891849 h 2905232"/>
                <a:gd name="connsiteX1428" fmla="*/ 2776755 w 2926217"/>
                <a:gd name="connsiteY1428" fmla="*/ 1888970 h 2905232"/>
                <a:gd name="connsiteX1429" fmla="*/ 2775414 w 2926217"/>
                <a:gd name="connsiteY1429" fmla="*/ 1886041 h 2905232"/>
                <a:gd name="connsiteX1430" fmla="*/ 2774074 w 2926217"/>
                <a:gd name="connsiteY1430" fmla="*/ 1883162 h 2905232"/>
                <a:gd name="connsiteX1431" fmla="*/ 2772684 w 2926217"/>
                <a:gd name="connsiteY1431" fmla="*/ 1880233 h 2905232"/>
                <a:gd name="connsiteX1432" fmla="*/ 2771294 w 2926217"/>
                <a:gd name="connsiteY1432" fmla="*/ 1877354 h 2905232"/>
                <a:gd name="connsiteX1433" fmla="*/ 2769954 w 2926217"/>
                <a:gd name="connsiteY1433" fmla="*/ 1874425 h 2905232"/>
                <a:gd name="connsiteX1434" fmla="*/ 2768564 w 2926217"/>
                <a:gd name="connsiteY1434" fmla="*/ 1871497 h 2905232"/>
                <a:gd name="connsiteX1435" fmla="*/ 2767174 w 2926217"/>
                <a:gd name="connsiteY1435" fmla="*/ 1868618 h 2905232"/>
                <a:gd name="connsiteX1436" fmla="*/ 2763005 w 2926217"/>
                <a:gd name="connsiteY1436" fmla="*/ 1859832 h 2905232"/>
                <a:gd name="connsiteX1437" fmla="*/ 2761565 w 2926217"/>
                <a:gd name="connsiteY1437" fmla="*/ 1856903 h 2905232"/>
                <a:gd name="connsiteX1438" fmla="*/ 2760175 w 2926217"/>
                <a:gd name="connsiteY1438" fmla="*/ 1853974 h 2905232"/>
                <a:gd name="connsiteX1439" fmla="*/ 2758736 w 2926217"/>
                <a:gd name="connsiteY1439" fmla="*/ 1851095 h 2905232"/>
                <a:gd name="connsiteX1440" fmla="*/ 2752978 w 2926217"/>
                <a:gd name="connsiteY1440" fmla="*/ 1839380 h 2905232"/>
                <a:gd name="connsiteX1441" fmla="*/ 2751538 w 2926217"/>
                <a:gd name="connsiteY1441" fmla="*/ 1836402 h 2905232"/>
                <a:gd name="connsiteX1442" fmla="*/ 2750099 w 2926217"/>
                <a:gd name="connsiteY1442" fmla="*/ 1833473 h 2905232"/>
                <a:gd name="connsiteX1443" fmla="*/ 2748609 w 2926217"/>
                <a:gd name="connsiteY1443" fmla="*/ 1830544 h 2905232"/>
                <a:gd name="connsiteX1444" fmla="*/ 2747170 w 2926217"/>
                <a:gd name="connsiteY1444" fmla="*/ 1827616 h 2905232"/>
                <a:gd name="connsiteX1445" fmla="*/ 2745681 w 2926217"/>
                <a:gd name="connsiteY1445" fmla="*/ 1824687 h 2905232"/>
                <a:gd name="connsiteX1446" fmla="*/ 2744241 w 2926217"/>
                <a:gd name="connsiteY1446" fmla="*/ 1821709 h 2905232"/>
                <a:gd name="connsiteX1447" fmla="*/ 2741263 w 2926217"/>
                <a:gd name="connsiteY1447" fmla="*/ 1815851 h 2905232"/>
                <a:gd name="connsiteX1448" fmla="*/ 2739774 w 2926217"/>
                <a:gd name="connsiteY1448" fmla="*/ 1812873 h 2905232"/>
                <a:gd name="connsiteX1449" fmla="*/ 2738235 w 2926217"/>
                <a:gd name="connsiteY1449" fmla="*/ 1809944 h 2905232"/>
                <a:gd name="connsiteX1450" fmla="*/ 2736746 w 2926217"/>
                <a:gd name="connsiteY1450" fmla="*/ 1807015 h 2905232"/>
                <a:gd name="connsiteX1451" fmla="*/ 2735257 w 2926217"/>
                <a:gd name="connsiteY1451" fmla="*/ 1804037 h 2905232"/>
                <a:gd name="connsiteX1452" fmla="*/ 2733718 w 2926217"/>
                <a:gd name="connsiteY1452" fmla="*/ 1801108 h 2905232"/>
                <a:gd name="connsiteX1453" fmla="*/ 2732179 w 2926217"/>
                <a:gd name="connsiteY1453" fmla="*/ 1798130 h 2905232"/>
                <a:gd name="connsiteX1454" fmla="*/ 2730690 w 2926217"/>
                <a:gd name="connsiteY1454" fmla="*/ 1795201 h 2905232"/>
                <a:gd name="connsiteX1455" fmla="*/ 2729151 w 2926217"/>
                <a:gd name="connsiteY1455" fmla="*/ 1792223 h 2905232"/>
                <a:gd name="connsiteX1456" fmla="*/ 2727612 w 2926217"/>
                <a:gd name="connsiteY1456" fmla="*/ 1789294 h 2905232"/>
                <a:gd name="connsiteX1457" fmla="*/ 2726073 w 2926217"/>
                <a:gd name="connsiteY1457" fmla="*/ 1786316 h 2905232"/>
                <a:gd name="connsiteX1458" fmla="*/ 2724485 w 2926217"/>
                <a:gd name="connsiteY1458" fmla="*/ 1783338 h 2905232"/>
                <a:gd name="connsiteX1459" fmla="*/ 2722946 w 2926217"/>
                <a:gd name="connsiteY1459" fmla="*/ 1780409 h 2905232"/>
                <a:gd name="connsiteX1460" fmla="*/ 2721407 w 2926217"/>
                <a:gd name="connsiteY1460" fmla="*/ 1777430 h 2905232"/>
                <a:gd name="connsiteX1461" fmla="*/ 2718230 w 2926217"/>
                <a:gd name="connsiteY1461" fmla="*/ 1771474 h 2905232"/>
                <a:gd name="connsiteX1462" fmla="*/ 2716692 w 2926217"/>
                <a:gd name="connsiteY1462" fmla="*/ 1768495 h 2905232"/>
                <a:gd name="connsiteX1463" fmla="*/ 2715103 w 2926217"/>
                <a:gd name="connsiteY1463" fmla="*/ 1765567 h 2905232"/>
                <a:gd name="connsiteX1464" fmla="*/ 2711926 w 2926217"/>
                <a:gd name="connsiteY1464" fmla="*/ 1759610 h 2905232"/>
                <a:gd name="connsiteX1465" fmla="*/ 2710288 w 2926217"/>
                <a:gd name="connsiteY1465" fmla="*/ 1756632 h 2905232"/>
                <a:gd name="connsiteX1466" fmla="*/ 2707111 w 2926217"/>
                <a:gd name="connsiteY1466" fmla="*/ 1750675 h 2905232"/>
                <a:gd name="connsiteX1467" fmla="*/ 2703835 w 2926217"/>
                <a:gd name="connsiteY1467" fmla="*/ 1744718 h 2905232"/>
                <a:gd name="connsiteX1468" fmla="*/ 2702247 w 2926217"/>
                <a:gd name="connsiteY1468" fmla="*/ 1741740 h 2905232"/>
                <a:gd name="connsiteX1469" fmla="*/ 2697332 w 2926217"/>
                <a:gd name="connsiteY1469" fmla="*/ 1732805 h 2905232"/>
                <a:gd name="connsiteX1470" fmla="*/ 2695694 w 2926217"/>
                <a:gd name="connsiteY1470" fmla="*/ 1729777 h 2905232"/>
                <a:gd name="connsiteX1471" fmla="*/ 2694007 w 2926217"/>
                <a:gd name="connsiteY1471" fmla="*/ 1726799 h 2905232"/>
                <a:gd name="connsiteX1472" fmla="*/ 2692368 w 2926217"/>
                <a:gd name="connsiteY1472" fmla="*/ 1723820 h 2905232"/>
                <a:gd name="connsiteX1473" fmla="*/ 2690681 w 2926217"/>
                <a:gd name="connsiteY1473" fmla="*/ 1720842 h 2905232"/>
                <a:gd name="connsiteX1474" fmla="*/ 2689043 w 2926217"/>
                <a:gd name="connsiteY1474" fmla="*/ 1717863 h 2905232"/>
                <a:gd name="connsiteX1475" fmla="*/ 2687355 w 2926217"/>
                <a:gd name="connsiteY1475" fmla="*/ 1714835 h 2905232"/>
                <a:gd name="connsiteX1476" fmla="*/ 2683979 w 2926217"/>
                <a:gd name="connsiteY1476" fmla="*/ 1708879 h 2905232"/>
                <a:gd name="connsiteX1477" fmla="*/ 2682292 w 2926217"/>
                <a:gd name="connsiteY1477" fmla="*/ 1705851 h 2905232"/>
                <a:gd name="connsiteX1478" fmla="*/ 2680604 w 2926217"/>
                <a:gd name="connsiteY1478" fmla="*/ 1702872 h 2905232"/>
                <a:gd name="connsiteX1479" fmla="*/ 2678867 w 2926217"/>
                <a:gd name="connsiteY1479" fmla="*/ 1699894 h 2905232"/>
                <a:gd name="connsiteX1480" fmla="*/ 2677179 w 2926217"/>
                <a:gd name="connsiteY1480" fmla="*/ 1696866 h 2905232"/>
                <a:gd name="connsiteX1481" fmla="*/ 2675491 w 2926217"/>
                <a:gd name="connsiteY1481" fmla="*/ 1693888 h 2905232"/>
                <a:gd name="connsiteX1482" fmla="*/ 2673754 w 2926217"/>
                <a:gd name="connsiteY1482" fmla="*/ 1690860 h 2905232"/>
                <a:gd name="connsiteX1483" fmla="*/ 2672017 w 2926217"/>
                <a:gd name="connsiteY1483" fmla="*/ 1687881 h 2905232"/>
                <a:gd name="connsiteX1484" fmla="*/ 2670279 w 2926217"/>
                <a:gd name="connsiteY1484" fmla="*/ 1684853 h 2905232"/>
                <a:gd name="connsiteX1485" fmla="*/ 2668591 w 2926217"/>
                <a:gd name="connsiteY1485" fmla="*/ 1681875 h 2905232"/>
                <a:gd name="connsiteX1486" fmla="*/ 2666804 w 2926217"/>
                <a:gd name="connsiteY1486" fmla="*/ 1678847 h 2905232"/>
                <a:gd name="connsiteX1487" fmla="*/ 2665067 w 2926217"/>
                <a:gd name="connsiteY1487" fmla="*/ 1675869 h 2905232"/>
                <a:gd name="connsiteX1488" fmla="*/ 2663330 w 2926217"/>
                <a:gd name="connsiteY1488" fmla="*/ 1672841 h 2905232"/>
                <a:gd name="connsiteX1489" fmla="*/ 2661592 w 2926217"/>
                <a:gd name="connsiteY1489" fmla="*/ 1669862 h 2905232"/>
                <a:gd name="connsiteX1490" fmla="*/ 2659805 w 2926217"/>
                <a:gd name="connsiteY1490" fmla="*/ 1666834 h 2905232"/>
                <a:gd name="connsiteX1491" fmla="*/ 2658068 w 2926217"/>
                <a:gd name="connsiteY1491" fmla="*/ 1663806 h 2905232"/>
                <a:gd name="connsiteX1492" fmla="*/ 2656281 w 2926217"/>
                <a:gd name="connsiteY1492" fmla="*/ 1660828 h 2905232"/>
                <a:gd name="connsiteX1493" fmla="*/ 2652707 w 2926217"/>
                <a:gd name="connsiteY1493" fmla="*/ 1654772 h 2905232"/>
                <a:gd name="connsiteX1494" fmla="*/ 2650920 w 2926217"/>
                <a:gd name="connsiteY1494" fmla="*/ 1651794 h 2905232"/>
                <a:gd name="connsiteX1495" fmla="*/ 2647346 w 2926217"/>
                <a:gd name="connsiteY1495" fmla="*/ 1645738 h 2905232"/>
                <a:gd name="connsiteX1496" fmla="*/ 2645559 w 2926217"/>
                <a:gd name="connsiteY1496" fmla="*/ 1642759 h 2905232"/>
                <a:gd name="connsiteX1497" fmla="*/ 2643722 w 2926217"/>
                <a:gd name="connsiteY1497" fmla="*/ 1639731 h 2905232"/>
                <a:gd name="connsiteX1498" fmla="*/ 2641935 w 2926217"/>
                <a:gd name="connsiteY1498" fmla="*/ 1636703 h 2905232"/>
                <a:gd name="connsiteX1499" fmla="*/ 2640099 w 2926217"/>
                <a:gd name="connsiteY1499" fmla="*/ 1633675 h 2905232"/>
                <a:gd name="connsiteX1500" fmla="*/ 2638312 w 2926217"/>
                <a:gd name="connsiteY1500" fmla="*/ 1630647 h 2905232"/>
                <a:gd name="connsiteX1501" fmla="*/ 2636475 w 2926217"/>
                <a:gd name="connsiteY1501" fmla="*/ 1627669 h 2905232"/>
                <a:gd name="connsiteX1502" fmla="*/ 2630965 w 2926217"/>
                <a:gd name="connsiteY1502" fmla="*/ 1618585 h 2905232"/>
                <a:gd name="connsiteX1503" fmla="*/ 2629079 w 2926217"/>
                <a:gd name="connsiteY1503" fmla="*/ 1615557 h 2905232"/>
                <a:gd name="connsiteX1504" fmla="*/ 2625406 w 2926217"/>
                <a:gd name="connsiteY1504" fmla="*/ 1609501 h 2905232"/>
                <a:gd name="connsiteX1505" fmla="*/ 2621633 w 2926217"/>
                <a:gd name="connsiteY1505" fmla="*/ 1603445 h 2905232"/>
                <a:gd name="connsiteX1506" fmla="*/ 2619796 w 2926217"/>
                <a:gd name="connsiteY1506" fmla="*/ 1600417 h 2905232"/>
                <a:gd name="connsiteX1507" fmla="*/ 2612251 w 2926217"/>
                <a:gd name="connsiteY1507" fmla="*/ 1588305 h 2905232"/>
                <a:gd name="connsiteX1508" fmla="*/ 2610315 w 2926217"/>
                <a:gd name="connsiteY1508" fmla="*/ 1585277 h 2905232"/>
                <a:gd name="connsiteX1509" fmla="*/ 2606543 w 2926217"/>
                <a:gd name="connsiteY1509" fmla="*/ 1579221 h 2905232"/>
                <a:gd name="connsiteX1510" fmla="*/ 2602671 w 2926217"/>
                <a:gd name="connsiteY1510" fmla="*/ 1573165 h 2905232"/>
                <a:gd name="connsiteX1511" fmla="*/ 2600785 w 2926217"/>
                <a:gd name="connsiteY1511" fmla="*/ 1570137 h 2905232"/>
                <a:gd name="connsiteX1512" fmla="*/ 2594977 w 2926217"/>
                <a:gd name="connsiteY1512" fmla="*/ 1561053 h 2905232"/>
                <a:gd name="connsiteX1513" fmla="*/ 2592991 w 2926217"/>
                <a:gd name="connsiteY1513" fmla="*/ 1558025 h 2905232"/>
                <a:gd name="connsiteX1514" fmla="*/ 2591055 w 2926217"/>
                <a:gd name="connsiteY1514" fmla="*/ 1554948 h 2905232"/>
                <a:gd name="connsiteX1515" fmla="*/ 2589119 w 2926217"/>
                <a:gd name="connsiteY1515" fmla="*/ 1551920 h 2905232"/>
                <a:gd name="connsiteX1516" fmla="*/ 2587134 w 2926217"/>
                <a:gd name="connsiteY1516" fmla="*/ 1548892 h 2905232"/>
                <a:gd name="connsiteX1517" fmla="*/ 2585198 w 2926217"/>
                <a:gd name="connsiteY1517" fmla="*/ 1545864 h 2905232"/>
                <a:gd name="connsiteX1518" fmla="*/ 2581227 w 2926217"/>
                <a:gd name="connsiteY1518" fmla="*/ 1539808 h 2905232"/>
                <a:gd name="connsiteX1519" fmla="*/ 2579241 w 2926217"/>
                <a:gd name="connsiteY1519" fmla="*/ 1536730 h 2905232"/>
                <a:gd name="connsiteX1520" fmla="*/ 2577305 w 2926217"/>
                <a:gd name="connsiteY1520" fmla="*/ 1533702 h 2905232"/>
                <a:gd name="connsiteX1521" fmla="*/ 2575270 w 2926217"/>
                <a:gd name="connsiteY1521" fmla="*/ 1530674 h 2905232"/>
                <a:gd name="connsiteX1522" fmla="*/ 2571299 w 2926217"/>
                <a:gd name="connsiteY1522" fmla="*/ 1524618 h 2905232"/>
                <a:gd name="connsiteX1523" fmla="*/ 2569313 w 2926217"/>
                <a:gd name="connsiteY1523" fmla="*/ 1521540 h 2905232"/>
                <a:gd name="connsiteX1524" fmla="*/ 2567278 w 2926217"/>
                <a:gd name="connsiteY1524" fmla="*/ 1518512 h 2905232"/>
                <a:gd name="connsiteX1525" fmla="*/ 2565293 w 2926217"/>
                <a:gd name="connsiteY1525" fmla="*/ 1515484 h 2905232"/>
                <a:gd name="connsiteX1526" fmla="*/ 2561222 w 2926217"/>
                <a:gd name="connsiteY1526" fmla="*/ 1509429 h 2905232"/>
                <a:gd name="connsiteX1527" fmla="*/ 2559187 w 2926217"/>
                <a:gd name="connsiteY1527" fmla="*/ 1506351 h 2905232"/>
                <a:gd name="connsiteX1528" fmla="*/ 2557202 w 2926217"/>
                <a:gd name="connsiteY1528" fmla="*/ 1503323 h 2905232"/>
                <a:gd name="connsiteX1529" fmla="*/ 2555117 w 2926217"/>
                <a:gd name="connsiteY1529" fmla="*/ 1500295 h 2905232"/>
                <a:gd name="connsiteX1530" fmla="*/ 2553082 w 2926217"/>
                <a:gd name="connsiteY1530" fmla="*/ 1497267 h 2905232"/>
                <a:gd name="connsiteX1531" fmla="*/ 2551046 w 2926217"/>
                <a:gd name="connsiteY1531" fmla="*/ 1494189 h 2905232"/>
                <a:gd name="connsiteX1532" fmla="*/ 2549011 w 2926217"/>
                <a:gd name="connsiteY1532" fmla="*/ 1491161 h 2905232"/>
                <a:gd name="connsiteX1533" fmla="*/ 2546926 w 2926217"/>
                <a:gd name="connsiteY1533" fmla="*/ 1488133 h 2905232"/>
                <a:gd name="connsiteX1534" fmla="*/ 2544891 w 2926217"/>
                <a:gd name="connsiteY1534" fmla="*/ 1485056 h 2905232"/>
                <a:gd name="connsiteX1535" fmla="*/ 2542806 w 2926217"/>
                <a:gd name="connsiteY1535" fmla="*/ 1482028 h 2905232"/>
                <a:gd name="connsiteX1536" fmla="*/ 2540771 w 2926217"/>
                <a:gd name="connsiteY1536" fmla="*/ 1479000 h 2905232"/>
                <a:gd name="connsiteX1537" fmla="*/ 2538686 w 2926217"/>
                <a:gd name="connsiteY1537" fmla="*/ 1475972 h 2905232"/>
                <a:gd name="connsiteX1538" fmla="*/ 2536601 w 2926217"/>
                <a:gd name="connsiteY1538" fmla="*/ 1472894 h 2905232"/>
                <a:gd name="connsiteX1539" fmla="*/ 2532432 w 2926217"/>
                <a:gd name="connsiteY1539" fmla="*/ 1466838 h 2905232"/>
                <a:gd name="connsiteX1540" fmla="*/ 2530347 w 2926217"/>
                <a:gd name="connsiteY1540" fmla="*/ 1463760 h 2905232"/>
                <a:gd name="connsiteX1541" fmla="*/ 2528212 w 2926217"/>
                <a:gd name="connsiteY1541" fmla="*/ 1460732 h 2905232"/>
                <a:gd name="connsiteX1542" fmla="*/ 2524043 w 2926217"/>
                <a:gd name="connsiteY1542" fmla="*/ 1454676 h 2905232"/>
                <a:gd name="connsiteX1543" fmla="*/ 2521908 w 2926217"/>
                <a:gd name="connsiteY1543" fmla="*/ 1451599 h 2905232"/>
                <a:gd name="connsiteX1544" fmla="*/ 2519774 w 2926217"/>
                <a:gd name="connsiteY1544" fmla="*/ 1448571 h 2905232"/>
                <a:gd name="connsiteX1545" fmla="*/ 2517689 w 2926217"/>
                <a:gd name="connsiteY1545" fmla="*/ 1445543 h 2905232"/>
                <a:gd name="connsiteX1546" fmla="*/ 2515554 w 2926217"/>
                <a:gd name="connsiteY1546" fmla="*/ 1442465 h 2905232"/>
                <a:gd name="connsiteX1547" fmla="*/ 2509151 w 2926217"/>
                <a:gd name="connsiteY1547" fmla="*/ 1433381 h 2905232"/>
                <a:gd name="connsiteX1548" fmla="*/ 2506967 w 2926217"/>
                <a:gd name="connsiteY1548" fmla="*/ 1430304 h 2905232"/>
                <a:gd name="connsiteX1549" fmla="*/ 2502698 w 2926217"/>
                <a:gd name="connsiteY1549" fmla="*/ 1424248 h 2905232"/>
                <a:gd name="connsiteX1550" fmla="*/ 2500514 w 2926217"/>
                <a:gd name="connsiteY1550" fmla="*/ 1421170 h 2905232"/>
                <a:gd name="connsiteX1551" fmla="*/ 2498379 w 2926217"/>
                <a:gd name="connsiteY1551" fmla="*/ 1418142 h 2905232"/>
                <a:gd name="connsiteX1552" fmla="*/ 2494011 w 2926217"/>
                <a:gd name="connsiteY1552" fmla="*/ 1412086 h 2905232"/>
                <a:gd name="connsiteX1553" fmla="*/ 2491827 w 2926217"/>
                <a:gd name="connsiteY1553" fmla="*/ 1409008 h 2905232"/>
                <a:gd name="connsiteX1554" fmla="*/ 2485275 w 2926217"/>
                <a:gd name="connsiteY1554" fmla="*/ 1399924 h 2905232"/>
                <a:gd name="connsiteX1555" fmla="*/ 2483091 w 2926217"/>
                <a:gd name="connsiteY1555" fmla="*/ 1396847 h 2905232"/>
                <a:gd name="connsiteX1556" fmla="*/ 2480906 w 2926217"/>
                <a:gd name="connsiteY1556" fmla="*/ 1393819 h 2905232"/>
                <a:gd name="connsiteX1557" fmla="*/ 2478673 w 2926217"/>
                <a:gd name="connsiteY1557" fmla="*/ 1390791 h 2905232"/>
                <a:gd name="connsiteX1558" fmla="*/ 2476489 w 2926217"/>
                <a:gd name="connsiteY1558" fmla="*/ 1387763 h 2905232"/>
                <a:gd name="connsiteX1559" fmla="*/ 2474255 w 2926217"/>
                <a:gd name="connsiteY1559" fmla="*/ 1384685 h 2905232"/>
                <a:gd name="connsiteX1560" fmla="*/ 2472071 w 2926217"/>
                <a:gd name="connsiteY1560" fmla="*/ 1381657 h 2905232"/>
                <a:gd name="connsiteX1561" fmla="*/ 2465369 w 2926217"/>
                <a:gd name="connsiteY1561" fmla="*/ 1372573 h 2905232"/>
                <a:gd name="connsiteX1562" fmla="*/ 2463136 w 2926217"/>
                <a:gd name="connsiteY1562" fmla="*/ 1369496 h 2905232"/>
                <a:gd name="connsiteX1563" fmla="*/ 2456434 w 2926217"/>
                <a:gd name="connsiteY1563" fmla="*/ 1360412 h 2905232"/>
                <a:gd name="connsiteX1564" fmla="*/ 2454151 w 2926217"/>
                <a:gd name="connsiteY1564" fmla="*/ 1357384 h 2905232"/>
                <a:gd name="connsiteX1565" fmla="*/ 2451917 w 2926217"/>
                <a:gd name="connsiteY1565" fmla="*/ 1354356 h 2905232"/>
                <a:gd name="connsiteX1566" fmla="*/ 2449634 w 2926217"/>
                <a:gd name="connsiteY1566" fmla="*/ 1351278 h 2905232"/>
                <a:gd name="connsiteX1567" fmla="*/ 2447400 w 2926217"/>
                <a:gd name="connsiteY1567" fmla="*/ 1348250 h 2905232"/>
                <a:gd name="connsiteX1568" fmla="*/ 2431416 w 2926217"/>
                <a:gd name="connsiteY1568" fmla="*/ 1327054 h 2905232"/>
                <a:gd name="connsiteX1569" fmla="*/ 2429083 w 2926217"/>
                <a:gd name="connsiteY1569" fmla="*/ 1324026 h 2905232"/>
                <a:gd name="connsiteX1570" fmla="*/ 2424517 w 2926217"/>
                <a:gd name="connsiteY1570" fmla="*/ 1317970 h 2905232"/>
                <a:gd name="connsiteX1571" fmla="*/ 2422184 w 2926217"/>
                <a:gd name="connsiteY1571" fmla="*/ 1314893 h 2905232"/>
                <a:gd name="connsiteX1572" fmla="*/ 2419851 w 2926217"/>
                <a:gd name="connsiteY1572" fmla="*/ 1311865 h 2905232"/>
                <a:gd name="connsiteX1573" fmla="*/ 2417567 w 2926217"/>
                <a:gd name="connsiteY1573" fmla="*/ 1308837 h 2905232"/>
                <a:gd name="connsiteX1574" fmla="*/ 2415234 w 2926217"/>
                <a:gd name="connsiteY1574" fmla="*/ 1305809 h 2905232"/>
                <a:gd name="connsiteX1575" fmla="*/ 2412901 w 2926217"/>
                <a:gd name="connsiteY1575" fmla="*/ 1302830 h 2905232"/>
                <a:gd name="connsiteX1576" fmla="*/ 2405902 w 2926217"/>
                <a:gd name="connsiteY1576" fmla="*/ 1293746 h 2905232"/>
                <a:gd name="connsiteX1577" fmla="*/ 2403519 w 2926217"/>
                <a:gd name="connsiteY1577" fmla="*/ 1290718 h 2905232"/>
                <a:gd name="connsiteX1578" fmla="*/ 2398853 w 2926217"/>
                <a:gd name="connsiteY1578" fmla="*/ 1284662 h 2905232"/>
                <a:gd name="connsiteX1579" fmla="*/ 2394088 w 2926217"/>
                <a:gd name="connsiteY1579" fmla="*/ 1278606 h 2905232"/>
                <a:gd name="connsiteX1580" fmla="*/ 2391755 w 2926217"/>
                <a:gd name="connsiteY1580" fmla="*/ 1275578 h 2905232"/>
                <a:gd name="connsiteX1581" fmla="*/ 2389372 w 2926217"/>
                <a:gd name="connsiteY1581" fmla="*/ 1272600 h 2905232"/>
                <a:gd name="connsiteX1582" fmla="*/ 2379841 w 2926217"/>
                <a:gd name="connsiteY1582" fmla="*/ 1260488 h 2905232"/>
                <a:gd name="connsiteX1583" fmla="*/ 2377459 w 2926217"/>
                <a:gd name="connsiteY1583" fmla="*/ 1257510 h 2905232"/>
                <a:gd name="connsiteX1584" fmla="*/ 2372693 w 2926217"/>
                <a:gd name="connsiteY1584" fmla="*/ 1251454 h 2905232"/>
                <a:gd name="connsiteX1585" fmla="*/ 2370261 w 2926217"/>
                <a:gd name="connsiteY1585" fmla="*/ 1248475 h 2905232"/>
                <a:gd name="connsiteX1586" fmla="*/ 2367879 w 2926217"/>
                <a:gd name="connsiteY1586" fmla="*/ 1245447 h 2905232"/>
                <a:gd name="connsiteX1587" fmla="*/ 2365446 w 2926217"/>
                <a:gd name="connsiteY1587" fmla="*/ 1242419 h 2905232"/>
                <a:gd name="connsiteX1588" fmla="*/ 2363064 w 2926217"/>
                <a:gd name="connsiteY1588" fmla="*/ 1239441 h 2905232"/>
                <a:gd name="connsiteX1589" fmla="*/ 2358199 w 2926217"/>
                <a:gd name="connsiteY1589" fmla="*/ 1233385 h 2905232"/>
                <a:gd name="connsiteX1590" fmla="*/ 2355767 w 2926217"/>
                <a:gd name="connsiteY1590" fmla="*/ 1230407 h 2905232"/>
                <a:gd name="connsiteX1591" fmla="*/ 2353334 w 2926217"/>
                <a:gd name="connsiteY1591" fmla="*/ 1227379 h 2905232"/>
                <a:gd name="connsiteX1592" fmla="*/ 2350902 w 2926217"/>
                <a:gd name="connsiteY1592" fmla="*/ 1224400 h 2905232"/>
                <a:gd name="connsiteX1593" fmla="*/ 2348470 w 2926217"/>
                <a:gd name="connsiteY1593" fmla="*/ 1221372 h 2905232"/>
                <a:gd name="connsiteX1594" fmla="*/ 2346037 w 2926217"/>
                <a:gd name="connsiteY1594" fmla="*/ 1218394 h 2905232"/>
                <a:gd name="connsiteX1595" fmla="*/ 2343605 w 2926217"/>
                <a:gd name="connsiteY1595" fmla="*/ 1215366 h 2905232"/>
                <a:gd name="connsiteX1596" fmla="*/ 2341123 w 2926217"/>
                <a:gd name="connsiteY1596" fmla="*/ 1212388 h 2905232"/>
                <a:gd name="connsiteX1597" fmla="*/ 2338691 w 2926217"/>
                <a:gd name="connsiteY1597" fmla="*/ 1209360 h 2905232"/>
                <a:gd name="connsiteX1598" fmla="*/ 2336209 w 2926217"/>
                <a:gd name="connsiteY1598" fmla="*/ 1206381 h 2905232"/>
                <a:gd name="connsiteX1599" fmla="*/ 2333777 w 2926217"/>
                <a:gd name="connsiteY1599" fmla="*/ 1203403 h 2905232"/>
                <a:gd name="connsiteX1600" fmla="*/ 2331295 w 2926217"/>
                <a:gd name="connsiteY1600" fmla="*/ 1200375 h 2905232"/>
                <a:gd name="connsiteX1601" fmla="*/ 2328813 w 2926217"/>
                <a:gd name="connsiteY1601" fmla="*/ 1197397 h 2905232"/>
                <a:gd name="connsiteX1602" fmla="*/ 2326380 w 2926217"/>
                <a:gd name="connsiteY1602" fmla="*/ 1194418 h 2905232"/>
                <a:gd name="connsiteX1603" fmla="*/ 2323898 w 2926217"/>
                <a:gd name="connsiteY1603" fmla="*/ 1191390 h 2905232"/>
                <a:gd name="connsiteX1604" fmla="*/ 2318934 w 2926217"/>
                <a:gd name="connsiteY1604" fmla="*/ 1185434 h 2905232"/>
                <a:gd name="connsiteX1605" fmla="*/ 2316453 w 2926217"/>
                <a:gd name="connsiteY1605" fmla="*/ 1182406 h 2905232"/>
                <a:gd name="connsiteX1606" fmla="*/ 2313921 w 2926217"/>
                <a:gd name="connsiteY1606" fmla="*/ 1179427 h 2905232"/>
                <a:gd name="connsiteX1607" fmla="*/ 2308957 w 2926217"/>
                <a:gd name="connsiteY1607" fmla="*/ 1173470 h 2905232"/>
                <a:gd name="connsiteX1608" fmla="*/ 2306425 w 2926217"/>
                <a:gd name="connsiteY1608" fmla="*/ 1170492 h 2905232"/>
                <a:gd name="connsiteX1609" fmla="*/ 2303944 w 2926217"/>
                <a:gd name="connsiteY1609" fmla="*/ 1167514 h 2905232"/>
                <a:gd name="connsiteX1610" fmla="*/ 2301412 w 2926217"/>
                <a:gd name="connsiteY1610" fmla="*/ 1164535 h 2905232"/>
                <a:gd name="connsiteX1611" fmla="*/ 2298930 w 2926217"/>
                <a:gd name="connsiteY1611" fmla="*/ 1161557 h 2905232"/>
                <a:gd name="connsiteX1612" fmla="*/ 2296398 w 2926217"/>
                <a:gd name="connsiteY1612" fmla="*/ 1158529 h 2905232"/>
                <a:gd name="connsiteX1613" fmla="*/ 2291335 w 2926217"/>
                <a:gd name="connsiteY1613" fmla="*/ 1152572 h 2905232"/>
                <a:gd name="connsiteX1614" fmla="*/ 2288853 w 2926217"/>
                <a:gd name="connsiteY1614" fmla="*/ 1149644 h 2905232"/>
                <a:gd name="connsiteX1615" fmla="*/ 2283790 w 2926217"/>
                <a:gd name="connsiteY1615" fmla="*/ 1143687 h 2905232"/>
                <a:gd name="connsiteX1616" fmla="*/ 2281209 w 2926217"/>
                <a:gd name="connsiteY1616" fmla="*/ 1140709 h 2905232"/>
                <a:gd name="connsiteX1617" fmla="*/ 2276146 w 2926217"/>
                <a:gd name="connsiteY1617" fmla="*/ 1134752 h 2905232"/>
                <a:gd name="connsiteX1618" fmla="*/ 2273564 w 2926217"/>
                <a:gd name="connsiteY1618" fmla="*/ 1131774 h 2905232"/>
                <a:gd name="connsiteX1619" fmla="*/ 2271033 w 2926217"/>
                <a:gd name="connsiteY1619" fmla="*/ 1128845 h 2905232"/>
                <a:gd name="connsiteX1620" fmla="*/ 2268501 w 2926217"/>
                <a:gd name="connsiteY1620" fmla="*/ 1125866 h 2905232"/>
                <a:gd name="connsiteX1621" fmla="*/ 2265920 w 2926217"/>
                <a:gd name="connsiteY1621" fmla="*/ 1122888 h 2905232"/>
                <a:gd name="connsiteX1622" fmla="*/ 2263339 w 2926217"/>
                <a:gd name="connsiteY1622" fmla="*/ 1119959 h 2905232"/>
                <a:gd name="connsiteX1623" fmla="*/ 2260807 w 2926217"/>
                <a:gd name="connsiteY1623" fmla="*/ 1116981 h 2905232"/>
                <a:gd name="connsiteX1624" fmla="*/ 2258226 w 2926217"/>
                <a:gd name="connsiteY1624" fmla="*/ 1114003 h 2905232"/>
                <a:gd name="connsiteX1625" fmla="*/ 2255645 w 2926217"/>
                <a:gd name="connsiteY1625" fmla="*/ 1111074 h 2905232"/>
                <a:gd name="connsiteX1626" fmla="*/ 2253064 w 2926217"/>
                <a:gd name="connsiteY1626" fmla="*/ 1108096 h 2905232"/>
                <a:gd name="connsiteX1627" fmla="*/ 2250482 w 2926217"/>
                <a:gd name="connsiteY1627" fmla="*/ 1105167 h 2905232"/>
                <a:gd name="connsiteX1628" fmla="*/ 2247901 w 2926217"/>
                <a:gd name="connsiteY1628" fmla="*/ 1102189 h 2905232"/>
                <a:gd name="connsiteX1629" fmla="*/ 2245320 w 2926217"/>
                <a:gd name="connsiteY1629" fmla="*/ 1099260 h 2905232"/>
                <a:gd name="connsiteX1630" fmla="*/ 2242739 w 2926217"/>
                <a:gd name="connsiteY1630" fmla="*/ 1096282 h 2905232"/>
                <a:gd name="connsiteX1631" fmla="*/ 2240108 w 2926217"/>
                <a:gd name="connsiteY1631" fmla="*/ 1093353 h 2905232"/>
                <a:gd name="connsiteX1632" fmla="*/ 2237527 w 2926217"/>
                <a:gd name="connsiteY1632" fmla="*/ 1090374 h 2905232"/>
                <a:gd name="connsiteX1633" fmla="*/ 2234945 w 2926217"/>
                <a:gd name="connsiteY1633" fmla="*/ 1087446 h 2905232"/>
                <a:gd name="connsiteX1634" fmla="*/ 2232314 w 2926217"/>
                <a:gd name="connsiteY1634" fmla="*/ 1084517 h 2905232"/>
                <a:gd name="connsiteX1635" fmla="*/ 2229733 w 2926217"/>
                <a:gd name="connsiteY1635" fmla="*/ 1081539 h 2905232"/>
                <a:gd name="connsiteX1636" fmla="*/ 2224472 w 2926217"/>
                <a:gd name="connsiteY1636" fmla="*/ 1075681 h 2905232"/>
                <a:gd name="connsiteX1637" fmla="*/ 2221890 w 2926217"/>
                <a:gd name="connsiteY1637" fmla="*/ 1072753 h 2905232"/>
                <a:gd name="connsiteX1638" fmla="*/ 2206105 w 2926217"/>
                <a:gd name="connsiteY1638" fmla="*/ 1055180 h 2905232"/>
                <a:gd name="connsiteX1639" fmla="*/ 2203425 w 2926217"/>
                <a:gd name="connsiteY1639" fmla="*/ 1052252 h 2905232"/>
                <a:gd name="connsiteX1640" fmla="*/ 2198163 w 2926217"/>
                <a:gd name="connsiteY1640" fmla="*/ 1046394 h 2905232"/>
                <a:gd name="connsiteX1641" fmla="*/ 2195482 w 2926217"/>
                <a:gd name="connsiteY1641" fmla="*/ 1043465 h 2905232"/>
                <a:gd name="connsiteX1642" fmla="*/ 2192851 w 2926217"/>
                <a:gd name="connsiteY1642" fmla="*/ 1040537 h 2905232"/>
                <a:gd name="connsiteX1643" fmla="*/ 2190171 w 2926217"/>
                <a:gd name="connsiteY1643" fmla="*/ 1037608 h 2905232"/>
                <a:gd name="connsiteX1644" fmla="*/ 2187540 w 2926217"/>
                <a:gd name="connsiteY1644" fmla="*/ 1034729 h 2905232"/>
                <a:gd name="connsiteX1645" fmla="*/ 2182179 w 2926217"/>
                <a:gd name="connsiteY1645" fmla="*/ 1028871 h 2905232"/>
                <a:gd name="connsiteX1646" fmla="*/ 2179548 w 2926217"/>
                <a:gd name="connsiteY1646" fmla="*/ 1025992 h 2905232"/>
                <a:gd name="connsiteX1647" fmla="*/ 2176868 w 2926217"/>
                <a:gd name="connsiteY1647" fmla="*/ 1023064 h 2905232"/>
                <a:gd name="connsiteX1648" fmla="*/ 2174187 w 2926217"/>
                <a:gd name="connsiteY1648" fmla="*/ 1020185 h 2905232"/>
                <a:gd name="connsiteX1649" fmla="*/ 2171507 w 2926217"/>
                <a:gd name="connsiteY1649" fmla="*/ 1017256 h 2905232"/>
                <a:gd name="connsiteX1650" fmla="*/ 2168826 w 2926217"/>
                <a:gd name="connsiteY1650" fmla="*/ 1014377 h 2905232"/>
                <a:gd name="connsiteX1651" fmla="*/ 2166146 w 2926217"/>
                <a:gd name="connsiteY1651" fmla="*/ 1011448 h 2905232"/>
                <a:gd name="connsiteX1652" fmla="*/ 2163465 w 2926217"/>
                <a:gd name="connsiteY1652" fmla="*/ 1008569 h 2905232"/>
                <a:gd name="connsiteX1653" fmla="*/ 2160735 w 2926217"/>
                <a:gd name="connsiteY1653" fmla="*/ 1005690 h 2905232"/>
                <a:gd name="connsiteX1654" fmla="*/ 2158055 w 2926217"/>
                <a:gd name="connsiteY1654" fmla="*/ 1002761 h 2905232"/>
                <a:gd name="connsiteX1655" fmla="*/ 2155374 w 2926217"/>
                <a:gd name="connsiteY1655" fmla="*/ 999882 h 2905232"/>
                <a:gd name="connsiteX1656" fmla="*/ 2152644 w 2926217"/>
                <a:gd name="connsiteY1656" fmla="*/ 997003 h 2905232"/>
                <a:gd name="connsiteX1657" fmla="*/ 2149963 w 2926217"/>
                <a:gd name="connsiteY1657" fmla="*/ 994124 h 2905232"/>
                <a:gd name="connsiteX1658" fmla="*/ 2147233 w 2926217"/>
                <a:gd name="connsiteY1658" fmla="*/ 991245 h 2905232"/>
                <a:gd name="connsiteX1659" fmla="*/ 2144553 w 2926217"/>
                <a:gd name="connsiteY1659" fmla="*/ 988316 h 2905232"/>
                <a:gd name="connsiteX1660" fmla="*/ 2139092 w 2926217"/>
                <a:gd name="connsiteY1660" fmla="*/ 982558 h 2905232"/>
                <a:gd name="connsiteX1661" fmla="*/ 2136412 w 2926217"/>
                <a:gd name="connsiteY1661" fmla="*/ 979679 h 2905232"/>
                <a:gd name="connsiteX1662" fmla="*/ 2133682 w 2926217"/>
                <a:gd name="connsiteY1662" fmla="*/ 976850 h 2905232"/>
                <a:gd name="connsiteX1663" fmla="*/ 2122761 w 2926217"/>
                <a:gd name="connsiteY1663" fmla="*/ 965333 h 2905232"/>
                <a:gd name="connsiteX1664" fmla="*/ 2120031 w 2926217"/>
                <a:gd name="connsiteY1664" fmla="*/ 962504 h 2905232"/>
                <a:gd name="connsiteX1665" fmla="*/ 2117251 w 2926217"/>
                <a:gd name="connsiteY1665" fmla="*/ 959625 h 2905232"/>
                <a:gd name="connsiteX1666" fmla="*/ 2114521 w 2926217"/>
                <a:gd name="connsiteY1666" fmla="*/ 956746 h 2905232"/>
                <a:gd name="connsiteX1667" fmla="*/ 2111791 w 2926217"/>
                <a:gd name="connsiteY1667" fmla="*/ 953916 h 2905232"/>
                <a:gd name="connsiteX1668" fmla="*/ 2109061 w 2926217"/>
                <a:gd name="connsiteY1668" fmla="*/ 951037 h 2905232"/>
                <a:gd name="connsiteX1669" fmla="*/ 2106281 w 2926217"/>
                <a:gd name="connsiteY1669" fmla="*/ 948208 h 2905232"/>
                <a:gd name="connsiteX1670" fmla="*/ 2103551 w 2926217"/>
                <a:gd name="connsiteY1670" fmla="*/ 945329 h 2905232"/>
                <a:gd name="connsiteX1671" fmla="*/ 2100771 w 2926217"/>
                <a:gd name="connsiteY1671" fmla="*/ 942499 h 2905232"/>
                <a:gd name="connsiteX1672" fmla="*/ 2098041 w 2926217"/>
                <a:gd name="connsiteY1672" fmla="*/ 939620 h 2905232"/>
                <a:gd name="connsiteX1673" fmla="*/ 2089702 w 2926217"/>
                <a:gd name="connsiteY1673" fmla="*/ 931132 h 2905232"/>
                <a:gd name="connsiteX1674" fmla="*/ 2086971 w 2926217"/>
                <a:gd name="connsiteY1674" fmla="*/ 928253 h 2905232"/>
                <a:gd name="connsiteX1675" fmla="*/ 2070293 w 2926217"/>
                <a:gd name="connsiteY1675" fmla="*/ 911276 h 2905232"/>
                <a:gd name="connsiteX1676" fmla="*/ 2064684 w 2926217"/>
                <a:gd name="connsiteY1676" fmla="*/ 905667 h 2905232"/>
                <a:gd name="connsiteX1677" fmla="*/ 2059124 w 2926217"/>
                <a:gd name="connsiteY1677" fmla="*/ 900008 h 2905232"/>
                <a:gd name="connsiteX1678" fmla="*/ 2045076 w 2926217"/>
                <a:gd name="connsiteY1678" fmla="*/ 885960 h 2905232"/>
                <a:gd name="connsiteX1679" fmla="*/ 2042247 w 2926217"/>
                <a:gd name="connsiteY1679" fmla="*/ 883180 h 2905232"/>
                <a:gd name="connsiteX1680" fmla="*/ 2036638 w 2926217"/>
                <a:gd name="connsiteY1680" fmla="*/ 877571 h 2905232"/>
                <a:gd name="connsiteX1681" fmla="*/ 2025320 w 2926217"/>
                <a:gd name="connsiteY1681" fmla="*/ 866452 h 2905232"/>
                <a:gd name="connsiteX1682" fmla="*/ 2022490 w 2926217"/>
                <a:gd name="connsiteY1682" fmla="*/ 863623 h 2905232"/>
                <a:gd name="connsiteX1683" fmla="*/ 2019661 w 2926217"/>
                <a:gd name="connsiteY1683" fmla="*/ 860843 h 2905232"/>
                <a:gd name="connsiteX1684" fmla="*/ 2016832 w 2926217"/>
                <a:gd name="connsiteY1684" fmla="*/ 858113 h 2905232"/>
                <a:gd name="connsiteX1685" fmla="*/ 2011173 w 2926217"/>
                <a:gd name="connsiteY1685" fmla="*/ 852553 h 2905232"/>
                <a:gd name="connsiteX1686" fmla="*/ 2008294 w 2926217"/>
                <a:gd name="connsiteY1686" fmla="*/ 849773 h 2905232"/>
                <a:gd name="connsiteX1687" fmla="*/ 2005464 w 2926217"/>
                <a:gd name="connsiteY1687" fmla="*/ 846994 h 2905232"/>
                <a:gd name="connsiteX1688" fmla="*/ 2002635 w 2926217"/>
                <a:gd name="connsiteY1688" fmla="*/ 844263 h 2905232"/>
                <a:gd name="connsiteX1689" fmla="*/ 1999756 w 2926217"/>
                <a:gd name="connsiteY1689" fmla="*/ 841484 h 2905232"/>
                <a:gd name="connsiteX1690" fmla="*/ 1996926 w 2926217"/>
                <a:gd name="connsiteY1690" fmla="*/ 838704 h 2905232"/>
                <a:gd name="connsiteX1691" fmla="*/ 1994047 w 2926217"/>
                <a:gd name="connsiteY1691" fmla="*/ 835974 h 2905232"/>
                <a:gd name="connsiteX1692" fmla="*/ 1991218 w 2926217"/>
                <a:gd name="connsiteY1692" fmla="*/ 833194 h 2905232"/>
                <a:gd name="connsiteX1693" fmla="*/ 1988339 w 2926217"/>
                <a:gd name="connsiteY1693" fmla="*/ 830464 h 2905232"/>
                <a:gd name="connsiteX1694" fmla="*/ 1985509 w 2926217"/>
                <a:gd name="connsiteY1694" fmla="*/ 827733 h 2905232"/>
                <a:gd name="connsiteX1695" fmla="*/ 1982630 w 2926217"/>
                <a:gd name="connsiteY1695" fmla="*/ 824954 h 2905232"/>
                <a:gd name="connsiteX1696" fmla="*/ 1976872 w 2926217"/>
                <a:gd name="connsiteY1696" fmla="*/ 819493 h 2905232"/>
                <a:gd name="connsiteX1697" fmla="*/ 1974043 w 2926217"/>
                <a:gd name="connsiteY1697" fmla="*/ 816763 h 2905232"/>
                <a:gd name="connsiteX1698" fmla="*/ 1953889 w 2926217"/>
                <a:gd name="connsiteY1698" fmla="*/ 797652 h 2905232"/>
                <a:gd name="connsiteX1699" fmla="*/ 1950961 w 2926217"/>
                <a:gd name="connsiteY1699" fmla="*/ 794972 h 2905232"/>
                <a:gd name="connsiteX1700" fmla="*/ 1948082 w 2926217"/>
                <a:gd name="connsiteY1700" fmla="*/ 792241 h 2905232"/>
                <a:gd name="connsiteX1701" fmla="*/ 1945203 w 2926217"/>
                <a:gd name="connsiteY1701" fmla="*/ 789561 h 2905232"/>
                <a:gd name="connsiteX1702" fmla="*/ 1942324 w 2926217"/>
                <a:gd name="connsiteY1702" fmla="*/ 786831 h 2905232"/>
                <a:gd name="connsiteX1703" fmla="*/ 1939395 w 2926217"/>
                <a:gd name="connsiteY1703" fmla="*/ 784150 h 2905232"/>
                <a:gd name="connsiteX1704" fmla="*/ 1936516 w 2926217"/>
                <a:gd name="connsiteY1704" fmla="*/ 781420 h 2905232"/>
                <a:gd name="connsiteX1705" fmla="*/ 1933587 w 2926217"/>
                <a:gd name="connsiteY1705" fmla="*/ 778740 h 2905232"/>
                <a:gd name="connsiteX1706" fmla="*/ 1930708 w 2926217"/>
                <a:gd name="connsiteY1706" fmla="*/ 776059 h 2905232"/>
                <a:gd name="connsiteX1707" fmla="*/ 1927779 w 2926217"/>
                <a:gd name="connsiteY1707" fmla="*/ 773329 h 2905232"/>
                <a:gd name="connsiteX1708" fmla="*/ 1924900 w 2926217"/>
                <a:gd name="connsiteY1708" fmla="*/ 770648 h 2905232"/>
                <a:gd name="connsiteX1709" fmla="*/ 1921972 w 2926217"/>
                <a:gd name="connsiteY1709" fmla="*/ 767968 h 2905232"/>
                <a:gd name="connsiteX1710" fmla="*/ 1919092 w 2926217"/>
                <a:gd name="connsiteY1710" fmla="*/ 765287 h 2905232"/>
                <a:gd name="connsiteX1711" fmla="*/ 1913235 w 2926217"/>
                <a:gd name="connsiteY1711" fmla="*/ 759926 h 2905232"/>
                <a:gd name="connsiteX1712" fmla="*/ 1910356 w 2926217"/>
                <a:gd name="connsiteY1712" fmla="*/ 757246 h 2905232"/>
                <a:gd name="connsiteX1713" fmla="*/ 1907427 w 2926217"/>
                <a:gd name="connsiteY1713" fmla="*/ 754615 h 2905232"/>
                <a:gd name="connsiteX1714" fmla="*/ 1901570 w 2926217"/>
                <a:gd name="connsiteY1714" fmla="*/ 749254 h 2905232"/>
                <a:gd name="connsiteX1715" fmla="*/ 1898641 w 2926217"/>
                <a:gd name="connsiteY1715" fmla="*/ 746623 h 2905232"/>
                <a:gd name="connsiteX1716" fmla="*/ 1895713 w 2926217"/>
                <a:gd name="connsiteY1716" fmla="*/ 743943 h 2905232"/>
                <a:gd name="connsiteX1717" fmla="*/ 1892784 w 2926217"/>
                <a:gd name="connsiteY1717" fmla="*/ 741312 h 2905232"/>
                <a:gd name="connsiteX1718" fmla="*/ 1889855 w 2926217"/>
                <a:gd name="connsiteY1718" fmla="*/ 738631 h 2905232"/>
                <a:gd name="connsiteX1719" fmla="*/ 1883998 w 2926217"/>
                <a:gd name="connsiteY1719" fmla="*/ 733369 h 2905232"/>
                <a:gd name="connsiteX1720" fmla="*/ 1881069 w 2926217"/>
                <a:gd name="connsiteY1720" fmla="*/ 730689 h 2905232"/>
                <a:gd name="connsiteX1721" fmla="*/ 1878140 w 2926217"/>
                <a:gd name="connsiteY1721" fmla="*/ 728058 h 2905232"/>
                <a:gd name="connsiteX1722" fmla="*/ 1875162 w 2926217"/>
                <a:gd name="connsiteY1722" fmla="*/ 725427 h 2905232"/>
                <a:gd name="connsiteX1723" fmla="*/ 1866376 w 2926217"/>
                <a:gd name="connsiteY1723" fmla="*/ 717534 h 2905232"/>
                <a:gd name="connsiteX1724" fmla="*/ 1863398 w 2926217"/>
                <a:gd name="connsiteY1724" fmla="*/ 714953 h 2905232"/>
                <a:gd name="connsiteX1725" fmla="*/ 1860469 w 2926217"/>
                <a:gd name="connsiteY1725" fmla="*/ 712322 h 2905232"/>
                <a:gd name="connsiteX1726" fmla="*/ 1857491 w 2926217"/>
                <a:gd name="connsiteY1726" fmla="*/ 709692 h 2905232"/>
                <a:gd name="connsiteX1727" fmla="*/ 1854562 w 2926217"/>
                <a:gd name="connsiteY1727" fmla="*/ 707061 h 2905232"/>
                <a:gd name="connsiteX1728" fmla="*/ 1851583 w 2926217"/>
                <a:gd name="connsiteY1728" fmla="*/ 704479 h 2905232"/>
                <a:gd name="connsiteX1729" fmla="*/ 1848655 w 2926217"/>
                <a:gd name="connsiteY1729" fmla="*/ 701849 h 2905232"/>
                <a:gd name="connsiteX1730" fmla="*/ 1845676 w 2926217"/>
                <a:gd name="connsiteY1730" fmla="*/ 699267 h 2905232"/>
                <a:gd name="connsiteX1731" fmla="*/ 1842748 w 2926217"/>
                <a:gd name="connsiteY1731" fmla="*/ 696686 h 2905232"/>
                <a:gd name="connsiteX1732" fmla="*/ 1839769 w 2926217"/>
                <a:gd name="connsiteY1732" fmla="*/ 694055 h 2905232"/>
                <a:gd name="connsiteX1733" fmla="*/ 1836791 w 2926217"/>
                <a:gd name="connsiteY1733" fmla="*/ 691474 h 2905232"/>
                <a:gd name="connsiteX1734" fmla="*/ 1833862 w 2926217"/>
                <a:gd name="connsiteY1734" fmla="*/ 688893 h 2905232"/>
                <a:gd name="connsiteX1735" fmla="*/ 1824927 w 2926217"/>
                <a:gd name="connsiteY1735" fmla="*/ 681149 h 2905232"/>
                <a:gd name="connsiteX1736" fmla="*/ 1821999 w 2926217"/>
                <a:gd name="connsiteY1736" fmla="*/ 678568 h 2905232"/>
                <a:gd name="connsiteX1737" fmla="*/ 1816042 w 2926217"/>
                <a:gd name="connsiteY1737" fmla="*/ 673405 h 2905232"/>
                <a:gd name="connsiteX1738" fmla="*/ 1813064 w 2926217"/>
                <a:gd name="connsiteY1738" fmla="*/ 670874 h 2905232"/>
                <a:gd name="connsiteX1739" fmla="*/ 1807107 w 2926217"/>
                <a:gd name="connsiteY1739" fmla="*/ 665711 h 2905232"/>
                <a:gd name="connsiteX1740" fmla="*/ 1804129 w 2926217"/>
                <a:gd name="connsiteY1740" fmla="*/ 663180 h 2905232"/>
                <a:gd name="connsiteX1741" fmla="*/ 1801150 w 2926217"/>
                <a:gd name="connsiteY1741" fmla="*/ 660598 h 2905232"/>
                <a:gd name="connsiteX1742" fmla="*/ 1792215 w 2926217"/>
                <a:gd name="connsiteY1742" fmla="*/ 653004 h 2905232"/>
                <a:gd name="connsiteX1743" fmla="*/ 1789187 w 2926217"/>
                <a:gd name="connsiteY1743" fmla="*/ 650472 h 2905232"/>
                <a:gd name="connsiteX1744" fmla="*/ 1786209 w 2926217"/>
                <a:gd name="connsiteY1744" fmla="*/ 647891 h 2905232"/>
                <a:gd name="connsiteX1745" fmla="*/ 1783231 w 2926217"/>
                <a:gd name="connsiteY1745" fmla="*/ 645359 h 2905232"/>
                <a:gd name="connsiteX1746" fmla="*/ 1780252 w 2926217"/>
                <a:gd name="connsiteY1746" fmla="*/ 642877 h 2905232"/>
                <a:gd name="connsiteX1747" fmla="*/ 1777274 w 2926217"/>
                <a:gd name="connsiteY1747" fmla="*/ 640346 h 2905232"/>
                <a:gd name="connsiteX1748" fmla="*/ 1774246 w 2926217"/>
                <a:gd name="connsiteY1748" fmla="*/ 637814 h 2905232"/>
                <a:gd name="connsiteX1749" fmla="*/ 1771268 w 2926217"/>
                <a:gd name="connsiteY1749" fmla="*/ 635282 h 2905232"/>
                <a:gd name="connsiteX1750" fmla="*/ 1768289 w 2926217"/>
                <a:gd name="connsiteY1750" fmla="*/ 632800 h 2905232"/>
                <a:gd name="connsiteX1751" fmla="*/ 1765261 w 2926217"/>
                <a:gd name="connsiteY1751" fmla="*/ 630269 h 2905232"/>
                <a:gd name="connsiteX1752" fmla="*/ 1762283 w 2926217"/>
                <a:gd name="connsiteY1752" fmla="*/ 627787 h 2905232"/>
                <a:gd name="connsiteX1753" fmla="*/ 1759255 w 2926217"/>
                <a:gd name="connsiteY1753" fmla="*/ 625255 h 2905232"/>
                <a:gd name="connsiteX1754" fmla="*/ 1756277 w 2926217"/>
                <a:gd name="connsiteY1754" fmla="*/ 622773 h 2905232"/>
                <a:gd name="connsiteX1755" fmla="*/ 1753249 w 2926217"/>
                <a:gd name="connsiteY1755" fmla="*/ 620291 h 2905232"/>
                <a:gd name="connsiteX1756" fmla="*/ 1750270 w 2926217"/>
                <a:gd name="connsiteY1756" fmla="*/ 617760 h 2905232"/>
                <a:gd name="connsiteX1757" fmla="*/ 1747242 w 2926217"/>
                <a:gd name="connsiteY1757" fmla="*/ 615278 h 2905232"/>
                <a:gd name="connsiteX1758" fmla="*/ 1744264 w 2926217"/>
                <a:gd name="connsiteY1758" fmla="*/ 612796 h 2905232"/>
                <a:gd name="connsiteX1759" fmla="*/ 1738208 w 2926217"/>
                <a:gd name="connsiteY1759" fmla="*/ 607832 h 2905232"/>
                <a:gd name="connsiteX1760" fmla="*/ 1735230 w 2926217"/>
                <a:gd name="connsiteY1760" fmla="*/ 605350 h 2905232"/>
                <a:gd name="connsiteX1761" fmla="*/ 1732202 w 2926217"/>
                <a:gd name="connsiteY1761" fmla="*/ 602918 h 2905232"/>
                <a:gd name="connsiteX1762" fmla="*/ 1729174 w 2926217"/>
                <a:gd name="connsiteY1762" fmla="*/ 600436 h 2905232"/>
                <a:gd name="connsiteX1763" fmla="*/ 1726195 w 2926217"/>
                <a:gd name="connsiteY1763" fmla="*/ 597954 h 2905232"/>
                <a:gd name="connsiteX1764" fmla="*/ 1723167 w 2926217"/>
                <a:gd name="connsiteY1764" fmla="*/ 595521 h 2905232"/>
                <a:gd name="connsiteX1765" fmla="*/ 1720139 w 2926217"/>
                <a:gd name="connsiteY1765" fmla="*/ 593039 h 2905232"/>
                <a:gd name="connsiteX1766" fmla="*/ 1717111 w 2926217"/>
                <a:gd name="connsiteY1766" fmla="*/ 590607 h 2905232"/>
                <a:gd name="connsiteX1767" fmla="*/ 1714133 w 2926217"/>
                <a:gd name="connsiteY1767" fmla="*/ 588175 h 2905232"/>
                <a:gd name="connsiteX1768" fmla="*/ 1711105 w 2926217"/>
                <a:gd name="connsiteY1768" fmla="*/ 585742 h 2905232"/>
                <a:gd name="connsiteX1769" fmla="*/ 1708077 w 2926217"/>
                <a:gd name="connsiteY1769" fmla="*/ 583260 h 2905232"/>
                <a:gd name="connsiteX1770" fmla="*/ 1698993 w 2926217"/>
                <a:gd name="connsiteY1770" fmla="*/ 575964 h 2905232"/>
                <a:gd name="connsiteX1771" fmla="*/ 1695965 w 2926217"/>
                <a:gd name="connsiteY1771" fmla="*/ 573581 h 2905232"/>
                <a:gd name="connsiteX1772" fmla="*/ 1689909 w 2926217"/>
                <a:gd name="connsiteY1772" fmla="*/ 568716 h 2905232"/>
                <a:gd name="connsiteX1773" fmla="*/ 1686881 w 2926217"/>
                <a:gd name="connsiteY1773" fmla="*/ 566334 h 2905232"/>
                <a:gd name="connsiteX1774" fmla="*/ 1683853 w 2926217"/>
                <a:gd name="connsiteY1774" fmla="*/ 563901 h 2905232"/>
                <a:gd name="connsiteX1775" fmla="*/ 1680825 w 2926217"/>
                <a:gd name="connsiteY1775" fmla="*/ 561519 h 2905232"/>
                <a:gd name="connsiteX1776" fmla="*/ 1677797 w 2926217"/>
                <a:gd name="connsiteY1776" fmla="*/ 559086 h 2905232"/>
                <a:gd name="connsiteX1777" fmla="*/ 1659630 w 2926217"/>
                <a:gd name="connsiteY1777" fmla="*/ 544790 h 2905232"/>
                <a:gd name="connsiteX1778" fmla="*/ 1656552 w 2926217"/>
                <a:gd name="connsiteY1778" fmla="*/ 542407 h 2905232"/>
                <a:gd name="connsiteX1779" fmla="*/ 1653524 w 2926217"/>
                <a:gd name="connsiteY1779" fmla="*/ 540025 h 2905232"/>
                <a:gd name="connsiteX1780" fmla="*/ 1650496 w 2926217"/>
                <a:gd name="connsiteY1780" fmla="*/ 537692 h 2905232"/>
                <a:gd name="connsiteX1781" fmla="*/ 1647468 w 2926217"/>
                <a:gd name="connsiteY1781" fmla="*/ 535309 h 2905232"/>
                <a:gd name="connsiteX1782" fmla="*/ 1644440 w 2926217"/>
                <a:gd name="connsiteY1782" fmla="*/ 532976 h 2905232"/>
                <a:gd name="connsiteX1783" fmla="*/ 1641362 w 2926217"/>
                <a:gd name="connsiteY1783" fmla="*/ 530593 h 2905232"/>
                <a:gd name="connsiteX1784" fmla="*/ 1635306 w 2926217"/>
                <a:gd name="connsiteY1784" fmla="*/ 525927 h 2905232"/>
                <a:gd name="connsiteX1785" fmla="*/ 1632229 w 2926217"/>
                <a:gd name="connsiteY1785" fmla="*/ 523545 h 2905232"/>
                <a:gd name="connsiteX1786" fmla="*/ 1626173 w 2926217"/>
                <a:gd name="connsiteY1786" fmla="*/ 518878 h 2905232"/>
                <a:gd name="connsiteX1787" fmla="*/ 1623095 w 2926217"/>
                <a:gd name="connsiteY1787" fmla="*/ 516545 h 2905232"/>
                <a:gd name="connsiteX1788" fmla="*/ 1620067 w 2926217"/>
                <a:gd name="connsiteY1788" fmla="*/ 514262 h 2905232"/>
                <a:gd name="connsiteX1789" fmla="*/ 1617039 w 2926217"/>
                <a:gd name="connsiteY1789" fmla="*/ 511929 h 2905232"/>
                <a:gd name="connsiteX1790" fmla="*/ 1613962 w 2926217"/>
                <a:gd name="connsiteY1790" fmla="*/ 509596 h 2905232"/>
                <a:gd name="connsiteX1791" fmla="*/ 1610934 w 2926217"/>
                <a:gd name="connsiteY1791" fmla="*/ 507313 h 2905232"/>
                <a:gd name="connsiteX1792" fmla="*/ 1607856 w 2926217"/>
                <a:gd name="connsiteY1792" fmla="*/ 504979 h 2905232"/>
                <a:gd name="connsiteX1793" fmla="*/ 1604828 w 2926217"/>
                <a:gd name="connsiteY1793" fmla="*/ 502696 h 2905232"/>
                <a:gd name="connsiteX1794" fmla="*/ 1601800 w 2926217"/>
                <a:gd name="connsiteY1794" fmla="*/ 500363 h 2905232"/>
                <a:gd name="connsiteX1795" fmla="*/ 1598723 w 2926217"/>
                <a:gd name="connsiteY1795" fmla="*/ 498080 h 2905232"/>
                <a:gd name="connsiteX1796" fmla="*/ 1595695 w 2926217"/>
                <a:gd name="connsiteY1796" fmla="*/ 495796 h 2905232"/>
                <a:gd name="connsiteX1797" fmla="*/ 1592617 w 2926217"/>
                <a:gd name="connsiteY1797" fmla="*/ 493513 h 2905232"/>
                <a:gd name="connsiteX1798" fmla="*/ 1589589 w 2926217"/>
                <a:gd name="connsiteY1798" fmla="*/ 491229 h 2905232"/>
                <a:gd name="connsiteX1799" fmla="*/ 1586511 w 2926217"/>
                <a:gd name="connsiteY1799" fmla="*/ 488946 h 2905232"/>
                <a:gd name="connsiteX1800" fmla="*/ 1583483 w 2926217"/>
                <a:gd name="connsiteY1800" fmla="*/ 486663 h 2905232"/>
                <a:gd name="connsiteX1801" fmla="*/ 1580406 w 2926217"/>
                <a:gd name="connsiteY1801" fmla="*/ 484379 h 2905232"/>
                <a:gd name="connsiteX1802" fmla="*/ 1577378 w 2926217"/>
                <a:gd name="connsiteY1802" fmla="*/ 482145 h 2905232"/>
                <a:gd name="connsiteX1803" fmla="*/ 1574300 w 2926217"/>
                <a:gd name="connsiteY1803" fmla="*/ 479862 h 2905232"/>
                <a:gd name="connsiteX1804" fmla="*/ 1571223 w 2926217"/>
                <a:gd name="connsiteY1804" fmla="*/ 477628 h 2905232"/>
                <a:gd name="connsiteX1805" fmla="*/ 1568195 w 2926217"/>
                <a:gd name="connsiteY1805" fmla="*/ 475345 h 2905232"/>
                <a:gd name="connsiteX1806" fmla="*/ 1565117 w 2926217"/>
                <a:gd name="connsiteY1806" fmla="*/ 473111 h 2905232"/>
                <a:gd name="connsiteX1807" fmla="*/ 1562089 w 2926217"/>
                <a:gd name="connsiteY1807" fmla="*/ 470877 h 2905232"/>
                <a:gd name="connsiteX1808" fmla="*/ 1559011 w 2926217"/>
                <a:gd name="connsiteY1808" fmla="*/ 468644 h 2905232"/>
                <a:gd name="connsiteX1809" fmla="*/ 1555983 w 2926217"/>
                <a:gd name="connsiteY1809" fmla="*/ 466410 h 2905232"/>
                <a:gd name="connsiteX1810" fmla="*/ 1549828 w 2926217"/>
                <a:gd name="connsiteY1810" fmla="*/ 461942 h 2905232"/>
                <a:gd name="connsiteX1811" fmla="*/ 1546800 w 2926217"/>
                <a:gd name="connsiteY1811" fmla="*/ 459709 h 2905232"/>
                <a:gd name="connsiteX1812" fmla="*/ 1543723 w 2926217"/>
                <a:gd name="connsiteY1812" fmla="*/ 457475 h 2905232"/>
                <a:gd name="connsiteX1813" fmla="*/ 1540645 w 2926217"/>
                <a:gd name="connsiteY1813" fmla="*/ 455291 h 2905232"/>
                <a:gd name="connsiteX1814" fmla="*/ 1537617 w 2926217"/>
                <a:gd name="connsiteY1814" fmla="*/ 453057 h 2905232"/>
                <a:gd name="connsiteX1815" fmla="*/ 1531462 w 2926217"/>
                <a:gd name="connsiteY1815" fmla="*/ 448689 h 2905232"/>
                <a:gd name="connsiteX1816" fmla="*/ 1528434 w 2926217"/>
                <a:gd name="connsiteY1816" fmla="*/ 446455 h 2905232"/>
                <a:gd name="connsiteX1817" fmla="*/ 1522279 w 2926217"/>
                <a:gd name="connsiteY1817" fmla="*/ 442087 h 2905232"/>
                <a:gd name="connsiteX1818" fmla="*/ 1519251 w 2926217"/>
                <a:gd name="connsiteY1818" fmla="*/ 439903 h 2905232"/>
                <a:gd name="connsiteX1819" fmla="*/ 1513095 w 2926217"/>
                <a:gd name="connsiteY1819" fmla="*/ 435534 h 2905232"/>
                <a:gd name="connsiteX1820" fmla="*/ 1510067 w 2926217"/>
                <a:gd name="connsiteY1820" fmla="*/ 433400 h 2905232"/>
                <a:gd name="connsiteX1821" fmla="*/ 1503912 w 2926217"/>
                <a:gd name="connsiteY1821" fmla="*/ 429032 h 2905232"/>
                <a:gd name="connsiteX1822" fmla="*/ 1500884 w 2926217"/>
                <a:gd name="connsiteY1822" fmla="*/ 426897 h 2905232"/>
                <a:gd name="connsiteX1823" fmla="*/ 1497806 w 2926217"/>
                <a:gd name="connsiteY1823" fmla="*/ 424763 h 2905232"/>
                <a:gd name="connsiteX1824" fmla="*/ 1494729 w 2926217"/>
                <a:gd name="connsiteY1824" fmla="*/ 422578 h 2905232"/>
                <a:gd name="connsiteX1825" fmla="*/ 1491651 w 2926217"/>
                <a:gd name="connsiteY1825" fmla="*/ 420444 h 2905232"/>
                <a:gd name="connsiteX1826" fmla="*/ 1488623 w 2926217"/>
                <a:gd name="connsiteY1826" fmla="*/ 418309 h 2905232"/>
                <a:gd name="connsiteX1827" fmla="*/ 1482468 w 2926217"/>
                <a:gd name="connsiteY1827" fmla="*/ 414040 h 2905232"/>
                <a:gd name="connsiteX1828" fmla="*/ 1479440 w 2926217"/>
                <a:gd name="connsiteY1828" fmla="*/ 411906 h 2905232"/>
                <a:gd name="connsiteX1829" fmla="*/ 1476362 w 2926217"/>
                <a:gd name="connsiteY1829" fmla="*/ 409821 h 2905232"/>
                <a:gd name="connsiteX1830" fmla="*/ 1473285 w 2926217"/>
                <a:gd name="connsiteY1830" fmla="*/ 407687 h 2905232"/>
                <a:gd name="connsiteX1831" fmla="*/ 1470207 w 2926217"/>
                <a:gd name="connsiteY1831" fmla="*/ 405602 h 2905232"/>
                <a:gd name="connsiteX1832" fmla="*/ 1467179 w 2926217"/>
                <a:gd name="connsiteY1832" fmla="*/ 403467 h 2905232"/>
                <a:gd name="connsiteX1833" fmla="*/ 1461024 w 2926217"/>
                <a:gd name="connsiteY1833" fmla="*/ 399298 h 2905232"/>
                <a:gd name="connsiteX1834" fmla="*/ 1457946 w 2926217"/>
                <a:gd name="connsiteY1834" fmla="*/ 397163 h 2905232"/>
                <a:gd name="connsiteX1835" fmla="*/ 1454918 w 2926217"/>
                <a:gd name="connsiteY1835" fmla="*/ 395078 h 2905232"/>
                <a:gd name="connsiteX1836" fmla="*/ 1448763 w 2926217"/>
                <a:gd name="connsiteY1836" fmla="*/ 390909 h 2905232"/>
                <a:gd name="connsiteX1837" fmla="*/ 1445686 w 2926217"/>
                <a:gd name="connsiteY1837" fmla="*/ 388873 h 2905232"/>
                <a:gd name="connsiteX1838" fmla="*/ 1442658 w 2926217"/>
                <a:gd name="connsiteY1838" fmla="*/ 386789 h 2905232"/>
                <a:gd name="connsiteX1839" fmla="*/ 1439580 w 2926217"/>
                <a:gd name="connsiteY1839" fmla="*/ 384704 h 2905232"/>
                <a:gd name="connsiteX1840" fmla="*/ 1436502 w 2926217"/>
                <a:gd name="connsiteY1840" fmla="*/ 382669 h 2905232"/>
                <a:gd name="connsiteX1841" fmla="*/ 1433474 w 2926217"/>
                <a:gd name="connsiteY1841" fmla="*/ 380633 h 2905232"/>
                <a:gd name="connsiteX1842" fmla="*/ 1430397 w 2926217"/>
                <a:gd name="connsiteY1842" fmla="*/ 378548 h 2905232"/>
                <a:gd name="connsiteX1843" fmla="*/ 1424242 w 2926217"/>
                <a:gd name="connsiteY1843" fmla="*/ 374478 h 2905232"/>
                <a:gd name="connsiteX1844" fmla="*/ 1421214 w 2926217"/>
                <a:gd name="connsiteY1844" fmla="*/ 372443 h 2905232"/>
                <a:gd name="connsiteX1845" fmla="*/ 1415058 w 2926217"/>
                <a:gd name="connsiteY1845" fmla="*/ 368372 h 2905232"/>
                <a:gd name="connsiteX1846" fmla="*/ 1412030 w 2926217"/>
                <a:gd name="connsiteY1846" fmla="*/ 366337 h 2905232"/>
                <a:gd name="connsiteX1847" fmla="*/ 1408953 w 2926217"/>
                <a:gd name="connsiteY1847" fmla="*/ 364352 h 2905232"/>
                <a:gd name="connsiteX1848" fmla="*/ 1405875 w 2926217"/>
                <a:gd name="connsiteY1848" fmla="*/ 362316 h 2905232"/>
                <a:gd name="connsiteX1849" fmla="*/ 1402847 w 2926217"/>
                <a:gd name="connsiteY1849" fmla="*/ 360331 h 2905232"/>
                <a:gd name="connsiteX1850" fmla="*/ 1399770 w 2926217"/>
                <a:gd name="connsiteY1850" fmla="*/ 358296 h 2905232"/>
                <a:gd name="connsiteX1851" fmla="*/ 1396692 w 2926217"/>
                <a:gd name="connsiteY1851" fmla="*/ 356310 h 2905232"/>
                <a:gd name="connsiteX1852" fmla="*/ 1393664 w 2926217"/>
                <a:gd name="connsiteY1852" fmla="*/ 354325 h 2905232"/>
                <a:gd name="connsiteX1853" fmla="*/ 1387509 w 2926217"/>
                <a:gd name="connsiteY1853" fmla="*/ 350353 h 2905232"/>
                <a:gd name="connsiteX1854" fmla="*/ 1384481 w 2926217"/>
                <a:gd name="connsiteY1854" fmla="*/ 348368 h 2905232"/>
                <a:gd name="connsiteX1855" fmla="*/ 1381403 w 2926217"/>
                <a:gd name="connsiteY1855" fmla="*/ 346382 h 2905232"/>
                <a:gd name="connsiteX1856" fmla="*/ 1378325 w 2926217"/>
                <a:gd name="connsiteY1856" fmla="*/ 344446 h 2905232"/>
                <a:gd name="connsiteX1857" fmla="*/ 1375298 w 2926217"/>
                <a:gd name="connsiteY1857" fmla="*/ 342461 h 2905232"/>
                <a:gd name="connsiteX1858" fmla="*/ 1372220 w 2926217"/>
                <a:gd name="connsiteY1858" fmla="*/ 340475 h 2905232"/>
                <a:gd name="connsiteX1859" fmla="*/ 1369142 w 2926217"/>
                <a:gd name="connsiteY1859" fmla="*/ 338539 h 2905232"/>
                <a:gd name="connsiteX1860" fmla="*/ 1366114 w 2926217"/>
                <a:gd name="connsiteY1860" fmla="*/ 336603 h 2905232"/>
                <a:gd name="connsiteX1861" fmla="*/ 1363037 w 2926217"/>
                <a:gd name="connsiteY1861" fmla="*/ 334667 h 2905232"/>
                <a:gd name="connsiteX1862" fmla="*/ 1360009 w 2926217"/>
                <a:gd name="connsiteY1862" fmla="*/ 332731 h 2905232"/>
                <a:gd name="connsiteX1863" fmla="*/ 1356931 w 2926217"/>
                <a:gd name="connsiteY1863" fmla="*/ 330796 h 2905232"/>
                <a:gd name="connsiteX1864" fmla="*/ 1353903 w 2926217"/>
                <a:gd name="connsiteY1864" fmla="*/ 328860 h 2905232"/>
                <a:gd name="connsiteX1865" fmla="*/ 1347748 w 2926217"/>
                <a:gd name="connsiteY1865" fmla="*/ 324988 h 2905232"/>
                <a:gd name="connsiteX1866" fmla="*/ 1344720 w 2926217"/>
                <a:gd name="connsiteY1866" fmla="*/ 323101 h 2905232"/>
                <a:gd name="connsiteX1867" fmla="*/ 1341642 w 2926217"/>
                <a:gd name="connsiteY1867" fmla="*/ 321166 h 2905232"/>
                <a:gd name="connsiteX1868" fmla="*/ 1338614 w 2926217"/>
                <a:gd name="connsiteY1868" fmla="*/ 319279 h 2905232"/>
                <a:gd name="connsiteX1869" fmla="*/ 1335537 w 2926217"/>
                <a:gd name="connsiteY1869" fmla="*/ 317343 h 2905232"/>
                <a:gd name="connsiteX1870" fmla="*/ 1332509 w 2926217"/>
                <a:gd name="connsiteY1870" fmla="*/ 315457 h 2905232"/>
                <a:gd name="connsiteX1871" fmla="*/ 1329431 w 2926217"/>
                <a:gd name="connsiteY1871" fmla="*/ 313571 h 2905232"/>
                <a:gd name="connsiteX1872" fmla="*/ 1323375 w 2926217"/>
                <a:gd name="connsiteY1872" fmla="*/ 309798 h 2905232"/>
                <a:gd name="connsiteX1873" fmla="*/ 1320298 w 2926217"/>
                <a:gd name="connsiteY1873" fmla="*/ 307962 h 2905232"/>
                <a:gd name="connsiteX1874" fmla="*/ 1317270 w 2926217"/>
                <a:gd name="connsiteY1874" fmla="*/ 306075 h 2905232"/>
                <a:gd name="connsiteX1875" fmla="*/ 1314192 w 2926217"/>
                <a:gd name="connsiteY1875" fmla="*/ 304189 h 2905232"/>
                <a:gd name="connsiteX1876" fmla="*/ 1311164 w 2926217"/>
                <a:gd name="connsiteY1876" fmla="*/ 302352 h 2905232"/>
                <a:gd name="connsiteX1877" fmla="*/ 1308086 w 2926217"/>
                <a:gd name="connsiteY1877" fmla="*/ 300466 h 2905232"/>
                <a:gd name="connsiteX1878" fmla="*/ 1302030 w 2926217"/>
                <a:gd name="connsiteY1878" fmla="*/ 296793 h 2905232"/>
                <a:gd name="connsiteX1879" fmla="*/ 1298953 w 2926217"/>
                <a:gd name="connsiteY1879" fmla="*/ 294956 h 2905232"/>
                <a:gd name="connsiteX1880" fmla="*/ 1292897 w 2926217"/>
                <a:gd name="connsiteY1880" fmla="*/ 291283 h 2905232"/>
                <a:gd name="connsiteX1881" fmla="*/ 1289819 w 2926217"/>
                <a:gd name="connsiteY1881" fmla="*/ 289446 h 2905232"/>
                <a:gd name="connsiteX1882" fmla="*/ 1286791 w 2926217"/>
                <a:gd name="connsiteY1882" fmla="*/ 287659 h 2905232"/>
                <a:gd name="connsiteX1883" fmla="*/ 1283763 w 2926217"/>
                <a:gd name="connsiteY1883" fmla="*/ 285822 h 2905232"/>
                <a:gd name="connsiteX1884" fmla="*/ 1280735 w 2926217"/>
                <a:gd name="connsiteY1884" fmla="*/ 284035 h 2905232"/>
                <a:gd name="connsiteX1885" fmla="*/ 1277658 w 2926217"/>
                <a:gd name="connsiteY1885" fmla="*/ 282199 h 2905232"/>
                <a:gd name="connsiteX1886" fmla="*/ 1265546 w 2926217"/>
                <a:gd name="connsiteY1886" fmla="*/ 275051 h 2905232"/>
                <a:gd name="connsiteX1887" fmla="*/ 1262468 w 2926217"/>
                <a:gd name="connsiteY1887" fmla="*/ 273264 h 2905232"/>
                <a:gd name="connsiteX1888" fmla="*/ 1259440 w 2926217"/>
                <a:gd name="connsiteY1888" fmla="*/ 271477 h 2905232"/>
                <a:gd name="connsiteX1889" fmla="*/ 1256412 w 2926217"/>
                <a:gd name="connsiteY1889" fmla="*/ 269739 h 2905232"/>
                <a:gd name="connsiteX1890" fmla="*/ 1253384 w 2926217"/>
                <a:gd name="connsiteY1890" fmla="*/ 267952 h 2905232"/>
                <a:gd name="connsiteX1891" fmla="*/ 1250356 w 2926217"/>
                <a:gd name="connsiteY1891" fmla="*/ 266215 h 2905232"/>
                <a:gd name="connsiteX1892" fmla="*/ 1247328 w 2926217"/>
                <a:gd name="connsiteY1892" fmla="*/ 264428 h 2905232"/>
                <a:gd name="connsiteX1893" fmla="*/ 1232188 w 2926217"/>
                <a:gd name="connsiteY1893" fmla="*/ 255741 h 2905232"/>
                <a:gd name="connsiteX1894" fmla="*/ 1229160 w 2926217"/>
                <a:gd name="connsiteY1894" fmla="*/ 254053 h 2905232"/>
                <a:gd name="connsiteX1895" fmla="*/ 1226132 w 2926217"/>
                <a:gd name="connsiteY1895" fmla="*/ 252316 h 2905232"/>
                <a:gd name="connsiteX1896" fmla="*/ 1223104 w 2926217"/>
                <a:gd name="connsiteY1896" fmla="*/ 250628 h 2905232"/>
                <a:gd name="connsiteX1897" fmla="*/ 1220076 w 2926217"/>
                <a:gd name="connsiteY1897" fmla="*/ 248891 h 2905232"/>
                <a:gd name="connsiteX1898" fmla="*/ 1214020 w 2926217"/>
                <a:gd name="connsiteY1898" fmla="*/ 245515 h 2905232"/>
                <a:gd name="connsiteX1899" fmla="*/ 1211042 w 2926217"/>
                <a:gd name="connsiteY1899" fmla="*/ 243828 h 2905232"/>
                <a:gd name="connsiteX1900" fmla="*/ 1201958 w 2926217"/>
                <a:gd name="connsiteY1900" fmla="*/ 238765 h 2905232"/>
                <a:gd name="connsiteX1901" fmla="*/ 1198980 w 2926217"/>
                <a:gd name="connsiteY1901" fmla="*/ 237126 h 2905232"/>
                <a:gd name="connsiteX1902" fmla="*/ 1195952 w 2926217"/>
                <a:gd name="connsiteY1902" fmla="*/ 235439 h 2905232"/>
                <a:gd name="connsiteX1903" fmla="*/ 1192924 w 2926217"/>
                <a:gd name="connsiteY1903" fmla="*/ 233801 h 2905232"/>
                <a:gd name="connsiteX1904" fmla="*/ 1189946 w 2926217"/>
                <a:gd name="connsiteY1904" fmla="*/ 232162 h 2905232"/>
                <a:gd name="connsiteX1905" fmla="*/ 1186918 w 2926217"/>
                <a:gd name="connsiteY1905" fmla="*/ 230475 h 2905232"/>
                <a:gd name="connsiteX1906" fmla="*/ 1183890 w 2926217"/>
                <a:gd name="connsiteY1906" fmla="*/ 228837 h 2905232"/>
                <a:gd name="connsiteX1907" fmla="*/ 1180911 w 2926217"/>
                <a:gd name="connsiteY1907" fmla="*/ 227199 h 2905232"/>
                <a:gd name="connsiteX1908" fmla="*/ 1177883 w 2926217"/>
                <a:gd name="connsiteY1908" fmla="*/ 225560 h 2905232"/>
                <a:gd name="connsiteX1909" fmla="*/ 1174905 w 2926217"/>
                <a:gd name="connsiteY1909" fmla="*/ 223972 h 2905232"/>
                <a:gd name="connsiteX1910" fmla="*/ 1171877 w 2926217"/>
                <a:gd name="connsiteY1910" fmla="*/ 222334 h 2905232"/>
                <a:gd name="connsiteX1911" fmla="*/ 1168899 w 2926217"/>
                <a:gd name="connsiteY1911" fmla="*/ 220745 h 2905232"/>
                <a:gd name="connsiteX1912" fmla="*/ 1165871 w 2926217"/>
                <a:gd name="connsiteY1912" fmla="*/ 219107 h 2905232"/>
                <a:gd name="connsiteX1913" fmla="*/ 1162892 w 2926217"/>
                <a:gd name="connsiteY1913" fmla="*/ 217519 h 2905232"/>
                <a:gd name="connsiteX1914" fmla="*/ 1159864 w 2926217"/>
                <a:gd name="connsiteY1914" fmla="*/ 215930 h 2905232"/>
                <a:gd name="connsiteX1915" fmla="*/ 1153908 w 2926217"/>
                <a:gd name="connsiteY1915" fmla="*/ 212754 h 2905232"/>
                <a:gd name="connsiteX1916" fmla="*/ 1150880 w 2926217"/>
                <a:gd name="connsiteY1916" fmla="*/ 211165 h 2905232"/>
                <a:gd name="connsiteX1917" fmla="*/ 1144923 w 2926217"/>
                <a:gd name="connsiteY1917" fmla="*/ 207988 h 2905232"/>
                <a:gd name="connsiteX1918" fmla="*/ 1141895 w 2926217"/>
                <a:gd name="connsiteY1918" fmla="*/ 206449 h 2905232"/>
                <a:gd name="connsiteX1919" fmla="*/ 1138917 w 2926217"/>
                <a:gd name="connsiteY1919" fmla="*/ 204861 h 2905232"/>
                <a:gd name="connsiteX1920" fmla="*/ 1118068 w 2926217"/>
                <a:gd name="connsiteY1920" fmla="*/ 194089 h 2905232"/>
                <a:gd name="connsiteX1921" fmla="*/ 1115090 w 2926217"/>
                <a:gd name="connsiteY1921" fmla="*/ 192600 h 2905232"/>
                <a:gd name="connsiteX1922" fmla="*/ 1112112 w 2926217"/>
                <a:gd name="connsiteY1922" fmla="*/ 191061 h 2905232"/>
                <a:gd name="connsiteX1923" fmla="*/ 1097220 w 2926217"/>
                <a:gd name="connsiteY1923" fmla="*/ 183615 h 2905232"/>
                <a:gd name="connsiteX1924" fmla="*/ 1094291 w 2926217"/>
                <a:gd name="connsiteY1924" fmla="*/ 182126 h 2905232"/>
                <a:gd name="connsiteX1925" fmla="*/ 1091313 w 2926217"/>
                <a:gd name="connsiteY1925" fmla="*/ 180637 h 2905232"/>
                <a:gd name="connsiteX1926" fmla="*/ 1088335 w 2926217"/>
                <a:gd name="connsiteY1926" fmla="*/ 179197 h 2905232"/>
                <a:gd name="connsiteX1927" fmla="*/ 1085406 w 2926217"/>
                <a:gd name="connsiteY1927" fmla="*/ 177708 h 2905232"/>
                <a:gd name="connsiteX1928" fmla="*/ 1079449 w 2926217"/>
                <a:gd name="connsiteY1928" fmla="*/ 174829 h 2905232"/>
                <a:gd name="connsiteX1929" fmla="*/ 1076521 w 2926217"/>
                <a:gd name="connsiteY1929" fmla="*/ 173390 h 2905232"/>
                <a:gd name="connsiteX1930" fmla="*/ 1073542 w 2926217"/>
                <a:gd name="connsiteY1930" fmla="*/ 171950 h 2905232"/>
                <a:gd name="connsiteX1931" fmla="*/ 1070613 w 2926217"/>
                <a:gd name="connsiteY1931" fmla="*/ 170511 h 2905232"/>
                <a:gd name="connsiteX1932" fmla="*/ 1067635 w 2926217"/>
                <a:gd name="connsiteY1932" fmla="*/ 169071 h 2905232"/>
                <a:gd name="connsiteX1933" fmla="*/ 1064706 w 2926217"/>
                <a:gd name="connsiteY1933" fmla="*/ 167632 h 2905232"/>
                <a:gd name="connsiteX1934" fmla="*/ 1061778 w 2926217"/>
                <a:gd name="connsiteY1934" fmla="*/ 166242 h 2905232"/>
                <a:gd name="connsiteX1935" fmla="*/ 1058799 w 2926217"/>
                <a:gd name="connsiteY1935" fmla="*/ 164802 h 2905232"/>
                <a:gd name="connsiteX1936" fmla="*/ 1052942 w 2926217"/>
                <a:gd name="connsiteY1936" fmla="*/ 162022 h 2905232"/>
                <a:gd name="connsiteX1937" fmla="*/ 1049964 w 2926217"/>
                <a:gd name="connsiteY1937" fmla="*/ 160632 h 2905232"/>
                <a:gd name="connsiteX1938" fmla="*/ 1041178 w 2926217"/>
                <a:gd name="connsiteY1938" fmla="*/ 156463 h 2905232"/>
                <a:gd name="connsiteX1939" fmla="*/ 1038249 w 2926217"/>
                <a:gd name="connsiteY1939" fmla="*/ 155122 h 2905232"/>
                <a:gd name="connsiteX1940" fmla="*/ 1035320 w 2926217"/>
                <a:gd name="connsiteY1940" fmla="*/ 153733 h 2905232"/>
                <a:gd name="connsiteX1941" fmla="*/ 1029463 w 2926217"/>
                <a:gd name="connsiteY1941" fmla="*/ 151052 h 2905232"/>
                <a:gd name="connsiteX1942" fmla="*/ 1026534 w 2926217"/>
                <a:gd name="connsiteY1942" fmla="*/ 149662 h 2905232"/>
                <a:gd name="connsiteX1943" fmla="*/ 1020677 w 2926217"/>
                <a:gd name="connsiteY1943" fmla="*/ 146982 h 2905232"/>
                <a:gd name="connsiteX1944" fmla="*/ 1017748 w 2926217"/>
                <a:gd name="connsiteY1944" fmla="*/ 145691 h 2905232"/>
                <a:gd name="connsiteX1945" fmla="*/ 1014819 w 2926217"/>
                <a:gd name="connsiteY1945" fmla="*/ 144351 h 2905232"/>
                <a:gd name="connsiteX1946" fmla="*/ 1011940 w 2926217"/>
                <a:gd name="connsiteY1946" fmla="*/ 143011 h 2905232"/>
                <a:gd name="connsiteX1947" fmla="*/ 1006083 w 2926217"/>
                <a:gd name="connsiteY1947" fmla="*/ 140429 h 2905232"/>
                <a:gd name="connsiteX1948" fmla="*/ 1003204 w 2926217"/>
                <a:gd name="connsiteY1948" fmla="*/ 139089 h 2905232"/>
                <a:gd name="connsiteX1949" fmla="*/ 1000275 w 2926217"/>
                <a:gd name="connsiteY1949" fmla="*/ 137798 h 2905232"/>
                <a:gd name="connsiteX1950" fmla="*/ 997396 w 2926217"/>
                <a:gd name="connsiteY1950" fmla="*/ 136508 h 2905232"/>
                <a:gd name="connsiteX1951" fmla="*/ 994467 w 2926217"/>
                <a:gd name="connsiteY1951" fmla="*/ 135217 h 2905232"/>
                <a:gd name="connsiteX1952" fmla="*/ 991588 w 2926217"/>
                <a:gd name="connsiteY1952" fmla="*/ 133976 h 2905232"/>
                <a:gd name="connsiteX1953" fmla="*/ 988659 w 2926217"/>
                <a:gd name="connsiteY1953" fmla="*/ 132686 h 2905232"/>
                <a:gd name="connsiteX1954" fmla="*/ 985780 w 2926217"/>
                <a:gd name="connsiteY1954" fmla="*/ 131395 h 2905232"/>
                <a:gd name="connsiteX1955" fmla="*/ 982901 w 2926217"/>
                <a:gd name="connsiteY1955" fmla="*/ 130154 h 2905232"/>
                <a:gd name="connsiteX1956" fmla="*/ 979973 w 2926217"/>
                <a:gd name="connsiteY1956" fmla="*/ 128913 h 2905232"/>
                <a:gd name="connsiteX1957" fmla="*/ 977094 w 2926217"/>
                <a:gd name="connsiteY1957" fmla="*/ 127622 h 2905232"/>
                <a:gd name="connsiteX1958" fmla="*/ 971335 w 2926217"/>
                <a:gd name="connsiteY1958" fmla="*/ 125140 h 2905232"/>
                <a:gd name="connsiteX1959" fmla="*/ 968456 w 2926217"/>
                <a:gd name="connsiteY1959" fmla="*/ 123949 h 2905232"/>
                <a:gd name="connsiteX1960" fmla="*/ 965528 w 2926217"/>
                <a:gd name="connsiteY1960" fmla="*/ 122708 h 2905232"/>
                <a:gd name="connsiteX1961" fmla="*/ 962649 w 2926217"/>
                <a:gd name="connsiteY1961" fmla="*/ 121467 h 2905232"/>
                <a:gd name="connsiteX1962" fmla="*/ 959770 w 2926217"/>
                <a:gd name="connsiteY1962" fmla="*/ 120276 h 2905232"/>
                <a:gd name="connsiteX1963" fmla="*/ 956940 w 2926217"/>
                <a:gd name="connsiteY1963" fmla="*/ 119035 h 2905232"/>
                <a:gd name="connsiteX1964" fmla="*/ 942545 w 2926217"/>
                <a:gd name="connsiteY1964" fmla="*/ 113078 h 2905232"/>
                <a:gd name="connsiteX1965" fmla="*/ 939715 w 2926217"/>
                <a:gd name="connsiteY1965" fmla="*/ 111936 h 2905232"/>
                <a:gd name="connsiteX1966" fmla="*/ 936836 w 2926217"/>
                <a:gd name="connsiteY1966" fmla="*/ 110745 h 2905232"/>
                <a:gd name="connsiteX1967" fmla="*/ 934007 w 2926217"/>
                <a:gd name="connsiteY1967" fmla="*/ 109603 h 2905232"/>
                <a:gd name="connsiteX1968" fmla="*/ 931128 w 2926217"/>
                <a:gd name="connsiteY1968" fmla="*/ 108462 h 2905232"/>
                <a:gd name="connsiteX1969" fmla="*/ 928299 w 2926217"/>
                <a:gd name="connsiteY1969" fmla="*/ 107270 h 2905232"/>
                <a:gd name="connsiteX1970" fmla="*/ 925419 w 2926217"/>
                <a:gd name="connsiteY1970" fmla="*/ 106129 h 2905232"/>
                <a:gd name="connsiteX1971" fmla="*/ 922590 w 2926217"/>
                <a:gd name="connsiteY1971" fmla="*/ 104987 h 2905232"/>
                <a:gd name="connsiteX1972" fmla="*/ 919711 w 2926217"/>
                <a:gd name="connsiteY1972" fmla="*/ 103895 h 2905232"/>
                <a:gd name="connsiteX1973" fmla="*/ 914052 w 2926217"/>
                <a:gd name="connsiteY1973" fmla="*/ 101611 h 2905232"/>
                <a:gd name="connsiteX1974" fmla="*/ 911223 w 2926217"/>
                <a:gd name="connsiteY1974" fmla="*/ 100519 h 2905232"/>
                <a:gd name="connsiteX1975" fmla="*/ 908393 w 2926217"/>
                <a:gd name="connsiteY1975" fmla="*/ 99378 h 2905232"/>
                <a:gd name="connsiteX1976" fmla="*/ 905514 w 2926217"/>
                <a:gd name="connsiteY1976" fmla="*/ 98286 h 2905232"/>
                <a:gd name="connsiteX1977" fmla="*/ 897026 w 2926217"/>
                <a:gd name="connsiteY1977" fmla="*/ 95009 h 2905232"/>
                <a:gd name="connsiteX1978" fmla="*/ 894246 w 2926217"/>
                <a:gd name="connsiteY1978" fmla="*/ 93967 h 2905232"/>
                <a:gd name="connsiteX1979" fmla="*/ 888587 w 2926217"/>
                <a:gd name="connsiteY1979" fmla="*/ 91783 h 2905232"/>
                <a:gd name="connsiteX1980" fmla="*/ 882928 w 2926217"/>
                <a:gd name="connsiteY1980" fmla="*/ 89698 h 2905232"/>
                <a:gd name="connsiteX1981" fmla="*/ 880149 w 2926217"/>
                <a:gd name="connsiteY1981" fmla="*/ 88656 h 2905232"/>
                <a:gd name="connsiteX1982" fmla="*/ 877319 w 2926217"/>
                <a:gd name="connsiteY1982" fmla="*/ 87613 h 2905232"/>
                <a:gd name="connsiteX1983" fmla="*/ 874539 w 2926217"/>
                <a:gd name="connsiteY1983" fmla="*/ 86571 h 2905232"/>
                <a:gd name="connsiteX1984" fmla="*/ 871710 w 2926217"/>
                <a:gd name="connsiteY1984" fmla="*/ 85528 h 2905232"/>
                <a:gd name="connsiteX1985" fmla="*/ 868930 w 2926217"/>
                <a:gd name="connsiteY1985" fmla="*/ 84486 h 2905232"/>
                <a:gd name="connsiteX1986" fmla="*/ 866101 w 2926217"/>
                <a:gd name="connsiteY1986" fmla="*/ 83493 h 2905232"/>
                <a:gd name="connsiteX1987" fmla="*/ 863321 w 2926217"/>
                <a:gd name="connsiteY1987" fmla="*/ 82451 h 2905232"/>
                <a:gd name="connsiteX1988" fmla="*/ 857762 w 2926217"/>
                <a:gd name="connsiteY1988" fmla="*/ 80465 h 2905232"/>
                <a:gd name="connsiteX1989" fmla="*/ 854932 w 2926217"/>
                <a:gd name="connsiteY1989" fmla="*/ 79472 h 2905232"/>
                <a:gd name="connsiteX1990" fmla="*/ 846593 w 2926217"/>
                <a:gd name="connsiteY1990" fmla="*/ 76494 h 2905232"/>
                <a:gd name="connsiteX1991" fmla="*/ 843813 w 2926217"/>
                <a:gd name="connsiteY1991" fmla="*/ 75551 h 2905232"/>
                <a:gd name="connsiteX1992" fmla="*/ 841033 w 2926217"/>
                <a:gd name="connsiteY1992" fmla="*/ 74558 h 2905232"/>
                <a:gd name="connsiteX1993" fmla="*/ 838253 w 2926217"/>
                <a:gd name="connsiteY1993" fmla="*/ 73615 h 2905232"/>
                <a:gd name="connsiteX1994" fmla="*/ 835523 w 2926217"/>
                <a:gd name="connsiteY1994" fmla="*/ 72672 h 2905232"/>
                <a:gd name="connsiteX1995" fmla="*/ 829964 w 2926217"/>
                <a:gd name="connsiteY1995" fmla="*/ 70785 h 2905232"/>
                <a:gd name="connsiteX1996" fmla="*/ 827234 w 2926217"/>
                <a:gd name="connsiteY1996" fmla="*/ 69842 h 2905232"/>
                <a:gd name="connsiteX1997" fmla="*/ 824454 w 2926217"/>
                <a:gd name="connsiteY1997" fmla="*/ 68899 h 2905232"/>
                <a:gd name="connsiteX1998" fmla="*/ 821724 w 2926217"/>
                <a:gd name="connsiteY1998" fmla="*/ 68006 h 2905232"/>
                <a:gd name="connsiteX1999" fmla="*/ 818944 w 2926217"/>
                <a:gd name="connsiteY1999" fmla="*/ 67063 h 2905232"/>
                <a:gd name="connsiteX2000" fmla="*/ 816214 w 2926217"/>
                <a:gd name="connsiteY2000" fmla="*/ 66169 h 2905232"/>
                <a:gd name="connsiteX2001" fmla="*/ 813434 w 2926217"/>
                <a:gd name="connsiteY2001" fmla="*/ 65276 h 2905232"/>
                <a:gd name="connsiteX2002" fmla="*/ 810704 w 2926217"/>
                <a:gd name="connsiteY2002" fmla="*/ 64332 h 2905232"/>
                <a:gd name="connsiteX2003" fmla="*/ 807974 w 2926217"/>
                <a:gd name="connsiteY2003" fmla="*/ 63439 h 2905232"/>
                <a:gd name="connsiteX2004" fmla="*/ 805243 w 2926217"/>
                <a:gd name="connsiteY2004" fmla="*/ 62595 h 2905232"/>
                <a:gd name="connsiteX2005" fmla="*/ 799783 w 2926217"/>
                <a:gd name="connsiteY2005" fmla="*/ 60808 h 2905232"/>
                <a:gd name="connsiteX2006" fmla="*/ 797053 w 2926217"/>
                <a:gd name="connsiteY2006" fmla="*/ 59964 h 2905232"/>
                <a:gd name="connsiteX2007" fmla="*/ 794323 w 2926217"/>
                <a:gd name="connsiteY2007" fmla="*/ 59071 h 2905232"/>
                <a:gd name="connsiteX2008" fmla="*/ 783402 w 2926217"/>
                <a:gd name="connsiteY2008" fmla="*/ 55695 h 2905232"/>
                <a:gd name="connsiteX2009" fmla="*/ 780722 w 2926217"/>
                <a:gd name="connsiteY2009" fmla="*/ 54851 h 2905232"/>
                <a:gd name="connsiteX2010" fmla="*/ 777992 w 2926217"/>
                <a:gd name="connsiteY2010" fmla="*/ 54057 h 2905232"/>
                <a:gd name="connsiteX2011" fmla="*/ 775311 w 2926217"/>
                <a:gd name="connsiteY2011" fmla="*/ 53213 h 2905232"/>
                <a:gd name="connsiteX2012" fmla="*/ 772581 w 2926217"/>
                <a:gd name="connsiteY2012" fmla="*/ 52419 h 2905232"/>
                <a:gd name="connsiteX2013" fmla="*/ 769901 w 2926217"/>
                <a:gd name="connsiteY2013" fmla="*/ 51625 h 2905232"/>
                <a:gd name="connsiteX2014" fmla="*/ 767220 w 2926217"/>
                <a:gd name="connsiteY2014" fmla="*/ 50781 h 2905232"/>
                <a:gd name="connsiteX2015" fmla="*/ 764490 w 2926217"/>
                <a:gd name="connsiteY2015" fmla="*/ 49987 h 2905232"/>
                <a:gd name="connsiteX2016" fmla="*/ 761809 w 2926217"/>
                <a:gd name="connsiteY2016" fmla="*/ 49242 h 2905232"/>
                <a:gd name="connsiteX2017" fmla="*/ 756448 w 2926217"/>
                <a:gd name="connsiteY2017" fmla="*/ 47654 h 2905232"/>
                <a:gd name="connsiteX2018" fmla="*/ 753768 w 2926217"/>
                <a:gd name="connsiteY2018" fmla="*/ 46909 h 2905232"/>
                <a:gd name="connsiteX2019" fmla="*/ 751087 w 2926217"/>
                <a:gd name="connsiteY2019" fmla="*/ 46115 h 2905232"/>
                <a:gd name="connsiteX2020" fmla="*/ 743046 w 2926217"/>
                <a:gd name="connsiteY2020" fmla="*/ 43881 h 2905232"/>
                <a:gd name="connsiteX2021" fmla="*/ 740415 w 2926217"/>
                <a:gd name="connsiteY2021" fmla="*/ 43136 h 2905232"/>
                <a:gd name="connsiteX2022" fmla="*/ 737734 w 2926217"/>
                <a:gd name="connsiteY2022" fmla="*/ 42392 h 2905232"/>
                <a:gd name="connsiteX2023" fmla="*/ 735054 w 2926217"/>
                <a:gd name="connsiteY2023" fmla="*/ 41697 h 2905232"/>
                <a:gd name="connsiteX2024" fmla="*/ 732423 w 2926217"/>
                <a:gd name="connsiteY2024" fmla="*/ 40952 h 2905232"/>
                <a:gd name="connsiteX2025" fmla="*/ 729743 w 2926217"/>
                <a:gd name="connsiteY2025" fmla="*/ 40257 h 2905232"/>
                <a:gd name="connsiteX2026" fmla="*/ 727112 w 2926217"/>
                <a:gd name="connsiteY2026" fmla="*/ 39513 h 2905232"/>
                <a:gd name="connsiteX2027" fmla="*/ 721850 w 2926217"/>
                <a:gd name="connsiteY2027" fmla="*/ 38123 h 2905232"/>
                <a:gd name="connsiteX2028" fmla="*/ 719169 w 2926217"/>
                <a:gd name="connsiteY2028" fmla="*/ 37428 h 2905232"/>
                <a:gd name="connsiteX2029" fmla="*/ 716539 w 2926217"/>
                <a:gd name="connsiteY2029" fmla="*/ 36783 h 2905232"/>
                <a:gd name="connsiteX2030" fmla="*/ 711277 w 2926217"/>
                <a:gd name="connsiteY2030" fmla="*/ 35393 h 2905232"/>
                <a:gd name="connsiteX2031" fmla="*/ 706015 w 2926217"/>
                <a:gd name="connsiteY2031" fmla="*/ 34102 h 2905232"/>
                <a:gd name="connsiteX2032" fmla="*/ 703434 w 2926217"/>
                <a:gd name="connsiteY2032" fmla="*/ 33457 h 2905232"/>
                <a:gd name="connsiteX2033" fmla="*/ 698172 w 2926217"/>
                <a:gd name="connsiteY2033" fmla="*/ 32166 h 2905232"/>
                <a:gd name="connsiteX2034" fmla="*/ 695591 w 2926217"/>
                <a:gd name="connsiteY2034" fmla="*/ 31521 h 2905232"/>
                <a:gd name="connsiteX2035" fmla="*/ 692960 w 2926217"/>
                <a:gd name="connsiteY2035" fmla="*/ 30876 h 2905232"/>
                <a:gd name="connsiteX2036" fmla="*/ 690379 w 2926217"/>
                <a:gd name="connsiteY2036" fmla="*/ 30280 h 2905232"/>
                <a:gd name="connsiteX2037" fmla="*/ 687748 w 2926217"/>
                <a:gd name="connsiteY2037" fmla="*/ 29635 h 2905232"/>
                <a:gd name="connsiteX2038" fmla="*/ 680004 w 2926217"/>
                <a:gd name="connsiteY2038" fmla="*/ 27848 h 2905232"/>
                <a:gd name="connsiteX2039" fmla="*/ 677373 w 2926217"/>
                <a:gd name="connsiteY2039" fmla="*/ 27252 h 2905232"/>
                <a:gd name="connsiteX2040" fmla="*/ 674792 w 2926217"/>
                <a:gd name="connsiteY2040" fmla="*/ 26656 h 2905232"/>
                <a:gd name="connsiteX2041" fmla="*/ 672211 w 2926217"/>
                <a:gd name="connsiteY2041" fmla="*/ 26110 h 2905232"/>
                <a:gd name="connsiteX2042" fmla="*/ 669630 w 2926217"/>
                <a:gd name="connsiteY2042" fmla="*/ 25515 h 2905232"/>
                <a:gd name="connsiteX2043" fmla="*/ 667098 w 2926217"/>
                <a:gd name="connsiteY2043" fmla="*/ 24969 h 2905232"/>
                <a:gd name="connsiteX2044" fmla="*/ 664517 w 2926217"/>
                <a:gd name="connsiteY2044" fmla="*/ 24422 h 2905232"/>
                <a:gd name="connsiteX2045" fmla="*/ 661936 w 2926217"/>
                <a:gd name="connsiteY2045" fmla="*/ 23827 h 2905232"/>
                <a:gd name="connsiteX2046" fmla="*/ 659404 w 2926217"/>
                <a:gd name="connsiteY2046" fmla="*/ 23281 h 2905232"/>
                <a:gd name="connsiteX2047" fmla="*/ 656823 w 2926217"/>
                <a:gd name="connsiteY2047" fmla="*/ 22784 h 2905232"/>
                <a:gd name="connsiteX2048" fmla="*/ 654291 w 2926217"/>
                <a:gd name="connsiteY2048" fmla="*/ 22238 h 2905232"/>
                <a:gd name="connsiteX2049" fmla="*/ 651710 w 2926217"/>
                <a:gd name="connsiteY2049" fmla="*/ 21692 h 2905232"/>
                <a:gd name="connsiteX2050" fmla="*/ 649179 w 2926217"/>
                <a:gd name="connsiteY2050" fmla="*/ 21196 h 2905232"/>
                <a:gd name="connsiteX2051" fmla="*/ 646647 w 2926217"/>
                <a:gd name="connsiteY2051" fmla="*/ 20650 h 2905232"/>
                <a:gd name="connsiteX2052" fmla="*/ 644066 w 2926217"/>
                <a:gd name="connsiteY2052" fmla="*/ 20154 h 2905232"/>
                <a:gd name="connsiteX2053" fmla="*/ 633939 w 2926217"/>
                <a:gd name="connsiteY2053" fmla="*/ 18168 h 2905232"/>
                <a:gd name="connsiteX2054" fmla="*/ 631457 w 2926217"/>
                <a:gd name="connsiteY2054" fmla="*/ 17721 h 2905232"/>
                <a:gd name="connsiteX2055" fmla="*/ 628926 w 2926217"/>
                <a:gd name="connsiteY2055" fmla="*/ 17225 h 2905232"/>
                <a:gd name="connsiteX2056" fmla="*/ 623863 w 2926217"/>
                <a:gd name="connsiteY2056" fmla="*/ 16331 h 2905232"/>
                <a:gd name="connsiteX2057" fmla="*/ 618899 w 2926217"/>
                <a:gd name="connsiteY2057" fmla="*/ 15438 h 2905232"/>
                <a:gd name="connsiteX2058" fmla="*/ 616367 w 2926217"/>
                <a:gd name="connsiteY2058" fmla="*/ 14991 h 2905232"/>
                <a:gd name="connsiteX2059" fmla="*/ 611403 w 2926217"/>
                <a:gd name="connsiteY2059" fmla="*/ 14098 h 2905232"/>
                <a:gd name="connsiteX2060" fmla="*/ 608872 w 2926217"/>
                <a:gd name="connsiteY2060" fmla="*/ 13700 h 2905232"/>
                <a:gd name="connsiteX2061" fmla="*/ 606390 w 2926217"/>
                <a:gd name="connsiteY2061" fmla="*/ 13303 h 2905232"/>
                <a:gd name="connsiteX2062" fmla="*/ 603908 w 2926217"/>
                <a:gd name="connsiteY2062" fmla="*/ 12857 h 2905232"/>
                <a:gd name="connsiteX2063" fmla="*/ 601426 w 2926217"/>
                <a:gd name="connsiteY2063" fmla="*/ 12459 h 2905232"/>
                <a:gd name="connsiteX2064" fmla="*/ 598994 w 2926217"/>
                <a:gd name="connsiteY2064" fmla="*/ 12062 h 2905232"/>
                <a:gd name="connsiteX2065" fmla="*/ 596512 w 2926217"/>
                <a:gd name="connsiteY2065" fmla="*/ 11715 h 2905232"/>
                <a:gd name="connsiteX2066" fmla="*/ 591548 w 2926217"/>
                <a:gd name="connsiteY2066" fmla="*/ 10921 h 2905232"/>
                <a:gd name="connsiteX2067" fmla="*/ 589115 w 2926217"/>
                <a:gd name="connsiteY2067" fmla="*/ 10573 h 2905232"/>
                <a:gd name="connsiteX2068" fmla="*/ 586633 w 2926217"/>
                <a:gd name="connsiteY2068" fmla="*/ 10176 h 2905232"/>
                <a:gd name="connsiteX2069" fmla="*/ 579337 w 2926217"/>
                <a:gd name="connsiteY2069" fmla="*/ 9134 h 2905232"/>
                <a:gd name="connsiteX2070" fmla="*/ 576855 w 2926217"/>
                <a:gd name="connsiteY2070" fmla="*/ 8786 h 2905232"/>
                <a:gd name="connsiteX2071" fmla="*/ 574422 w 2926217"/>
                <a:gd name="connsiteY2071" fmla="*/ 8488 h 2905232"/>
                <a:gd name="connsiteX2072" fmla="*/ 571990 w 2926217"/>
                <a:gd name="connsiteY2072" fmla="*/ 8141 h 2905232"/>
                <a:gd name="connsiteX2073" fmla="*/ 569558 w 2926217"/>
                <a:gd name="connsiteY2073" fmla="*/ 7843 h 2905232"/>
                <a:gd name="connsiteX2074" fmla="*/ 567175 w 2926217"/>
                <a:gd name="connsiteY2074" fmla="*/ 7496 h 2905232"/>
                <a:gd name="connsiteX2075" fmla="*/ 559878 w 2926217"/>
                <a:gd name="connsiteY2075" fmla="*/ 6602 h 2905232"/>
                <a:gd name="connsiteX2076" fmla="*/ 557495 w 2926217"/>
                <a:gd name="connsiteY2076" fmla="*/ 6354 h 2905232"/>
                <a:gd name="connsiteX2077" fmla="*/ 555113 w 2926217"/>
                <a:gd name="connsiteY2077" fmla="*/ 6056 h 2905232"/>
                <a:gd name="connsiteX2078" fmla="*/ 552680 w 2926217"/>
                <a:gd name="connsiteY2078" fmla="*/ 5758 h 2905232"/>
                <a:gd name="connsiteX2079" fmla="*/ 545532 w 2926217"/>
                <a:gd name="connsiteY2079" fmla="*/ 5014 h 2905232"/>
                <a:gd name="connsiteX2080" fmla="*/ 543100 w 2926217"/>
                <a:gd name="connsiteY2080" fmla="*/ 4716 h 2905232"/>
                <a:gd name="connsiteX2081" fmla="*/ 540767 w 2926217"/>
                <a:gd name="connsiteY2081" fmla="*/ 4517 h 2905232"/>
                <a:gd name="connsiteX2082" fmla="*/ 536002 w 2926217"/>
                <a:gd name="connsiteY2082" fmla="*/ 4021 h 2905232"/>
                <a:gd name="connsiteX2083" fmla="*/ 533619 w 2926217"/>
                <a:gd name="connsiteY2083" fmla="*/ 3822 h 2905232"/>
                <a:gd name="connsiteX2084" fmla="*/ 531286 w 2926217"/>
                <a:gd name="connsiteY2084" fmla="*/ 3574 h 2905232"/>
                <a:gd name="connsiteX2085" fmla="*/ 526521 w 2926217"/>
                <a:gd name="connsiteY2085" fmla="*/ 3177 h 2905232"/>
                <a:gd name="connsiteX2086" fmla="*/ 519522 w 2926217"/>
                <a:gd name="connsiteY2086" fmla="*/ 2581 h 2905232"/>
                <a:gd name="connsiteX2087" fmla="*/ 517139 w 2926217"/>
                <a:gd name="connsiteY2087" fmla="*/ 2432 h 2905232"/>
                <a:gd name="connsiteX2088" fmla="*/ 514806 w 2926217"/>
                <a:gd name="connsiteY2088" fmla="*/ 2234 h 2905232"/>
                <a:gd name="connsiteX2089" fmla="*/ 512473 w 2926217"/>
                <a:gd name="connsiteY2089" fmla="*/ 2085 h 2905232"/>
                <a:gd name="connsiteX2090" fmla="*/ 510189 w 2926217"/>
                <a:gd name="connsiteY2090" fmla="*/ 1936 h 2905232"/>
                <a:gd name="connsiteX2091" fmla="*/ 503190 w 2926217"/>
                <a:gd name="connsiteY2091" fmla="*/ 1489 h 2905232"/>
                <a:gd name="connsiteX2092" fmla="*/ 500907 w 2926217"/>
                <a:gd name="connsiteY2092" fmla="*/ 1340 h 2905232"/>
                <a:gd name="connsiteX2093" fmla="*/ 498574 w 2926217"/>
                <a:gd name="connsiteY2093" fmla="*/ 1191 h 2905232"/>
                <a:gd name="connsiteX2094" fmla="*/ 494007 w 2926217"/>
                <a:gd name="connsiteY2094" fmla="*/ 993 h 2905232"/>
                <a:gd name="connsiteX2095" fmla="*/ 491724 w 2926217"/>
                <a:gd name="connsiteY2095" fmla="*/ 844 h 2905232"/>
                <a:gd name="connsiteX2096" fmla="*/ 489391 w 2926217"/>
                <a:gd name="connsiteY2096" fmla="*/ 745 h 2905232"/>
                <a:gd name="connsiteX2097" fmla="*/ 487107 w 2926217"/>
                <a:gd name="connsiteY2097" fmla="*/ 645 h 2905232"/>
                <a:gd name="connsiteX2098" fmla="*/ 484824 w 2926217"/>
                <a:gd name="connsiteY2098" fmla="*/ 596 h 2905232"/>
                <a:gd name="connsiteX2099" fmla="*/ 482590 w 2926217"/>
                <a:gd name="connsiteY2099" fmla="*/ 496 h 2905232"/>
                <a:gd name="connsiteX2100" fmla="*/ 480307 w 2926217"/>
                <a:gd name="connsiteY2100" fmla="*/ 397 h 2905232"/>
                <a:gd name="connsiteX2101" fmla="*/ 478023 w 2926217"/>
                <a:gd name="connsiteY2101" fmla="*/ 347 h 2905232"/>
                <a:gd name="connsiteX2102" fmla="*/ 475790 w 2926217"/>
                <a:gd name="connsiteY2102" fmla="*/ 298 h 2905232"/>
                <a:gd name="connsiteX2103" fmla="*/ 473506 w 2926217"/>
                <a:gd name="connsiteY2103" fmla="*/ 199 h 2905232"/>
                <a:gd name="connsiteX2104" fmla="*/ 471272 w 2926217"/>
                <a:gd name="connsiteY2104" fmla="*/ 149 h 2905232"/>
                <a:gd name="connsiteX2105" fmla="*/ 468989 w 2926217"/>
                <a:gd name="connsiteY2105" fmla="*/ 99 h 2905232"/>
                <a:gd name="connsiteX2106" fmla="*/ 466755 w 2926217"/>
                <a:gd name="connsiteY2106" fmla="*/ 99 h 2905232"/>
                <a:gd name="connsiteX2107" fmla="*/ 462288 w 2926217"/>
                <a:gd name="connsiteY2107" fmla="*/ 0 h 2905232"/>
                <a:gd name="connsiteX2108" fmla="*/ 446751 w 2926217"/>
                <a:gd name="connsiteY2108" fmla="*/ 0 h 2905232"/>
                <a:gd name="connsiteX2109" fmla="*/ 444517 w 2926217"/>
                <a:gd name="connsiteY2109" fmla="*/ 50 h 2905232"/>
                <a:gd name="connsiteX2110" fmla="*/ 442333 w 2926217"/>
                <a:gd name="connsiteY2110" fmla="*/ 50 h 2905232"/>
                <a:gd name="connsiteX2111" fmla="*/ 431412 w 2926217"/>
                <a:gd name="connsiteY2111" fmla="*/ 298 h 2905232"/>
                <a:gd name="connsiteX2112" fmla="*/ 429228 w 2926217"/>
                <a:gd name="connsiteY2112" fmla="*/ 397 h 2905232"/>
                <a:gd name="connsiteX2113" fmla="*/ 427094 w 2926217"/>
                <a:gd name="connsiteY2113" fmla="*/ 447 h 2905232"/>
                <a:gd name="connsiteX2114" fmla="*/ 424910 w 2926217"/>
                <a:gd name="connsiteY2114" fmla="*/ 546 h 2905232"/>
                <a:gd name="connsiteX2115" fmla="*/ 422775 w 2926217"/>
                <a:gd name="connsiteY2115" fmla="*/ 645 h 2905232"/>
                <a:gd name="connsiteX2116" fmla="*/ 420591 w 2926217"/>
                <a:gd name="connsiteY2116" fmla="*/ 745 h 2905232"/>
                <a:gd name="connsiteX2117" fmla="*/ 412053 w 2926217"/>
                <a:gd name="connsiteY2117" fmla="*/ 1142 h 2905232"/>
                <a:gd name="connsiteX2118" fmla="*/ 405650 w 2926217"/>
                <a:gd name="connsiteY2118" fmla="*/ 1588 h 2905232"/>
                <a:gd name="connsiteX2119" fmla="*/ 403565 w 2926217"/>
                <a:gd name="connsiteY2119" fmla="*/ 1688 h 2905232"/>
                <a:gd name="connsiteX2120" fmla="*/ 401430 w 2926217"/>
                <a:gd name="connsiteY2120" fmla="*/ 1837 h 2905232"/>
                <a:gd name="connsiteX2121" fmla="*/ 399346 w 2926217"/>
                <a:gd name="connsiteY2121" fmla="*/ 2035 h 2905232"/>
                <a:gd name="connsiteX2122" fmla="*/ 397261 w 2926217"/>
                <a:gd name="connsiteY2122" fmla="*/ 2184 h 2905232"/>
                <a:gd name="connsiteX2123" fmla="*/ 395126 w 2926217"/>
                <a:gd name="connsiteY2123" fmla="*/ 2333 h 2905232"/>
                <a:gd name="connsiteX2124" fmla="*/ 388872 w 2926217"/>
                <a:gd name="connsiteY2124" fmla="*/ 2929 h 2905232"/>
                <a:gd name="connsiteX2125" fmla="*/ 386787 w 2926217"/>
                <a:gd name="connsiteY2125" fmla="*/ 3078 h 2905232"/>
                <a:gd name="connsiteX2126" fmla="*/ 384752 w 2926217"/>
                <a:gd name="connsiteY2126" fmla="*/ 3326 h 2905232"/>
                <a:gd name="connsiteX2127" fmla="*/ 380582 w 2926217"/>
                <a:gd name="connsiteY2127" fmla="*/ 3723 h 2905232"/>
                <a:gd name="connsiteX2128" fmla="*/ 378547 w 2926217"/>
                <a:gd name="connsiteY2128" fmla="*/ 3971 h 2905232"/>
                <a:gd name="connsiteX2129" fmla="*/ 376462 w 2926217"/>
                <a:gd name="connsiteY2129" fmla="*/ 4170 h 2905232"/>
                <a:gd name="connsiteX2130" fmla="*/ 364251 w 2926217"/>
                <a:gd name="connsiteY2130" fmla="*/ 5659 h 2905232"/>
                <a:gd name="connsiteX2131" fmla="*/ 362216 w 2926217"/>
                <a:gd name="connsiteY2131" fmla="*/ 5957 h 2905232"/>
                <a:gd name="connsiteX2132" fmla="*/ 360230 w 2926217"/>
                <a:gd name="connsiteY2132" fmla="*/ 6255 h 2905232"/>
                <a:gd name="connsiteX2133" fmla="*/ 358195 w 2926217"/>
                <a:gd name="connsiteY2133" fmla="*/ 6503 h 2905232"/>
                <a:gd name="connsiteX2134" fmla="*/ 354224 w 2926217"/>
                <a:gd name="connsiteY2134" fmla="*/ 7098 h 2905232"/>
                <a:gd name="connsiteX2135" fmla="*/ 352189 w 2926217"/>
                <a:gd name="connsiteY2135" fmla="*/ 7396 h 2905232"/>
                <a:gd name="connsiteX2136" fmla="*/ 350203 w 2926217"/>
                <a:gd name="connsiteY2136" fmla="*/ 7744 h 2905232"/>
                <a:gd name="connsiteX2137" fmla="*/ 346232 w 2926217"/>
                <a:gd name="connsiteY2137" fmla="*/ 8339 h 2905232"/>
                <a:gd name="connsiteX2138" fmla="*/ 344246 w 2926217"/>
                <a:gd name="connsiteY2138" fmla="*/ 8687 h 2905232"/>
                <a:gd name="connsiteX2139" fmla="*/ 342310 w 2926217"/>
                <a:gd name="connsiteY2139" fmla="*/ 9034 h 2905232"/>
                <a:gd name="connsiteX2140" fmla="*/ 340325 w 2926217"/>
                <a:gd name="connsiteY2140" fmla="*/ 9382 h 2905232"/>
                <a:gd name="connsiteX2141" fmla="*/ 338389 w 2926217"/>
                <a:gd name="connsiteY2141" fmla="*/ 9729 h 2905232"/>
                <a:gd name="connsiteX2142" fmla="*/ 336403 w 2926217"/>
                <a:gd name="connsiteY2142" fmla="*/ 10077 h 2905232"/>
                <a:gd name="connsiteX2143" fmla="*/ 334467 w 2926217"/>
                <a:gd name="connsiteY2143" fmla="*/ 10424 h 2905232"/>
                <a:gd name="connsiteX2144" fmla="*/ 332532 w 2926217"/>
                <a:gd name="connsiteY2144" fmla="*/ 10821 h 2905232"/>
                <a:gd name="connsiteX2145" fmla="*/ 330546 w 2926217"/>
                <a:gd name="connsiteY2145" fmla="*/ 11169 h 2905232"/>
                <a:gd name="connsiteX2146" fmla="*/ 326674 w 2926217"/>
                <a:gd name="connsiteY2146" fmla="*/ 11963 h 2905232"/>
                <a:gd name="connsiteX2147" fmla="*/ 324788 w 2926217"/>
                <a:gd name="connsiteY2147" fmla="*/ 12311 h 2905232"/>
                <a:gd name="connsiteX2148" fmla="*/ 322852 w 2926217"/>
                <a:gd name="connsiteY2148" fmla="*/ 12708 h 2905232"/>
                <a:gd name="connsiteX2149" fmla="*/ 320916 w 2926217"/>
                <a:gd name="connsiteY2149" fmla="*/ 13154 h 2905232"/>
                <a:gd name="connsiteX2150" fmla="*/ 319030 w 2926217"/>
                <a:gd name="connsiteY2150" fmla="*/ 13551 h 2905232"/>
                <a:gd name="connsiteX2151" fmla="*/ 317094 w 2926217"/>
                <a:gd name="connsiteY2151" fmla="*/ 13949 h 2905232"/>
                <a:gd name="connsiteX2152" fmla="*/ 313321 w 2926217"/>
                <a:gd name="connsiteY2152" fmla="*/ 14842 h 2905232"/>
                <a:gd name="connsiteX2153" fmla="*/ 311435 w 2926217"/>
                <a:gd name="connsiteY2153" fmla="*/ 15239 h 2905232"/>
                <a:gd name="connsiteX2154" fmla="*/ 307662 w 2926217"/>
                <a:gd name="connsiteY2154" fmla="*/ 16133 h 2905232"/>
                <a:gd name="connsiteX2155" fmla="*/ 305776 w 2926217"/>
                <a:gd name="connsiteY2155" fmla="*/ 16629 h 2905232"/>
                <a:gd name="connsiteX2156" fmla="*/ 303890 w 2926217"/>
                <a:gd name="connsiteY2156" fmla="*/ 17076 h 2905232"/>
                <a:gd name="connsiteX2157" fmla="*/ 302053 w 2926217"/>
                <a:gd name="connsiteY2157" fmla="*/ 17523 h 2905232"/>
                <a:gd name="connsiteX2158" fmla="*/ 300167 w 2926217"/>
                <a:gd name="connsiteY2158" fmla="*/ 18019 h 2905232"/>
                <a:gd name="connsiteX2159" fmla="*/ 298330 w 2926217"/>
                <a:gd name="connsiteY2159" fmla="*/ 18515 h 2905232"/>
                <a:gd name="connsiteX2160" fmla="*/ 296444 w 2926217"/>
                <a:gd name="connsiteY2160" fmla="*/ 18962 h 2905232"/>
                <a:gd name="connsiteX2161" fmla="*/ 292771 w 2926217"/>
                <a:gd name="connsiteY2161" fmla="*/ 19955 h 2905232"/>
                <a:gd name="connsiteX2162" fmla="*/ 290934 w 2926217"/>
                <a:gd name="connsiteY2162" fmla="*/ 20501 h 2905232"/>
                <a:gd name="connsiteX2163" fmla="*/ 287261 w 2926217"/>
                <a:gd name="connsiteY2163" fmla="*/ 21494 h 2905232"/>
                <a:gd name="connsiteX2164" fmla="*/ 285474 w 2926217"/>
                <a:gd name="connsiteY2164" fmla="*/ 22040 h 2905232"/>
                <a:gd name="connsiteX2165" fmla="*/ 283637 w 2926217"/>
                <a:gd name="connsiteY2165" fmla="*/ 22586 h 2905232"/>
                <a:gd name="connsiteX2166" fmla="*/ 281850 w 2926217"/>
                <a:gd name="connsiteY2166" fmla="*/ 23132 h 2905232"/>
                <a:gd name="connsiteX2167" fmla="*/ 280013 w 2926217"/>
                <a:gd name="connsiteY2167" fmla="*/ 23628 h 2905232"/>
                <a:gd name="connsiteX2168" fmla="*/ 278226 w 2926217"/>
                <a:gd name="connsiteY2168" fmla="*/ 24224 h 2905232"/>
                <a:gd name="connsiteX2169" fmla="*/ 274652 w 2926217"/>
                <a:gd name="connsiteY2169" fmla="*/ 25316 h 2905232"/>
                <a:gd name="connsiteX2170" fmla="*/ 272865 w 2926217"/>
                <a:gd name="connsiteY2170" fmla="*/ 25912 h 2905232"/>
                <a:gd name="connsiteX2171" fmla="*/ 271078 w 2926217"/>
                <a:gd name="connsiteY2171" fmla="*/ 26458 h 2905232"/>
                <a:gd name="connsiteX2172" fmla="*/ 269291 w 2926217"/>
                <a:gd name="connsiteY2172" fmla="*/ 27053 h 2905232"/>
                <a:gd name="connsiteX2173" fmla="*/ 267554 w 2926217"/>
                <a:gd name="connsiteY2173" fmla="*/ 27649 h 2905232"/>
                <a:gd name="connsiteX2174" fmla="*/ 265767 w 2926217"/>
                <a:gd name="connsiteY2174" fmla="*/ 28245 h 2905232"/>
                <a:gd name="connsiteX2175" fmla="*/ 264030 w 2926217"/>
                <a:gd name="connsiteY2175" fmla="*/ 28840 h 2905232"/>
                <a:gd name="connsiteX2176" fmla="*/ 262243 w 2926217"/>
                <a:gd name="connsiteY2176" fmla="*/ 29436 h 2905232"/>
                <a:gd name="connsiteX2177" fmla="*/ 260505 w 2926217"/>
                <a:gd name="connsiteY2177" fmla="*/ 30032 h 2905232"/>
                <a:gd name="connsiteX2178" fmla="*/ 258768 w 2926217"/>
                <a:gd name="connsiteY2178" fmla="*/ 30677 h 2905232"/>
                <a:gd name="connsiteX2179" fmla="*/ 257031 w 2926217"/>
                <a:gd name="connsiteY2179" fmla="*/ 31273 h 2905232"/>
                <a:gd name="connsiteX2180" fmla="*/ 253556 w 2926217"/>
                <a:gd name="connsiteY2180" fmla="*/ 32563 h 2905232"/>
                <a:gd name="connsiteX2181" fmla="*/ 251868 w 2926217"/>
                <a:gd name="connsiteY2181" fmla="*/ 33209 h 2905232"/>
                <a:gd name="connsiteX2182" fmla="*/ 250131 w 2926217"/>
                <a:gd name="connsiteY2182" fmla="*/ 33854 h 2905232"/>
                <a:gd name="connsiteX2183" fmla="*/ 248443 w 2926217"/>
                <a:gd name="connsiteY2183" fmla="*/ 34499 h 2905232"/>
                <a:gd name="connsiteX2184" fmla="*/ 246706 w 2926217"/>
                <a:gd name="connsiteY2184" fmla="*/ 35194 h 2905232"/>
                <a:gd name="connsiteX2185" fmla="*/ 245018 w 2926217"/>
                <a:gd name="connsiteY2185" fmla="*/ 35839 h 2905232"/>
                <a:gd name="connsiteX2186" fmla="*/ 243330 w 2926217"/>
                <a:gd name="connsiteY2186" fmla="*/ 36534 h 2905232"/>
                <a:gd name="connsiteX2187" fmla="*/ 241643 w 2926217"/>
                <a:gd name="connsiteY2187" fmla="*/ 37180 h 2905232"/>
                <a:gd name="connsiteX2188" fmla="*/ 236579 w 2926217"/>
                <a:gd name="connsiteY2188" fmla="*/ 39265 h 2905232"/>
                <a:gd name="connsiteX2189" fmla="*/ 234941 w 2926217"/>
                <a:gd name="connsiteY2189" fmla="*/ 40009 h 2905232"/>
                <a:gd name="connsiteX2190" fmla="*/ 233254 w 2926217"/>
                <a:gd name="connsiteY2190" fmla="*/ 40704 h 2905232"/>
                <a:gd name="connsiteX2191" fmla="*/ 231615 w 2926217"/>
                <a:gd name="connsiteY2191" fmla="*/ 41399 h 2905232"/>
                <a:gd name="connsiteX2192" fmla="*/ 229977 w 2926217"/>
                <a:gd name="connsiteY2192" fmla="*/ 42144 h 2905232"/>
                <a:gd name="connsiteX2193" fmla="*/ 228290 w 2926217"/>
                <a:gd name="connsiteY2193" fmla="*/ 42888 h 2905232"/>
                <a:gd name="connsiteX2194" fmla="*/ 226652 w 2926217"/>
                <a:gd name="connsiteY2194" fmla="*/ 43633 h 2905232"/>
                <a:gd name="connsiteX2195" fmla="*/ 225013 w 2926217"/>
                <a:gd name="connsiteY2195" fmla="*/ 44328 h 2905232"/>
                <a:gd name="connsiteX2196" fmla="*/ 223425 w 2926217"/>
                <a:gd name="connsiteY2196" fmla="*/ 45122 h 2905232"/>
                <a:gd name="connsiteX2197" fmla="*/ 220149 w 2926217"/>
                <a:gd name="connsiteY2197" fmla="*/ 46611 h 2905232"/>
                <a:gd name="connsiteX2198" fmla="*/ 218560 w 2926217"/>
                <a:gd name="connsiteY2198" fmla="*/ 47405 h 2905232"/>
                <a:gd name="connsiteX2199" fmla="*/ 216922 w 2926217"/>
                <a:gd name="connsiteY2199" fmla="*/ 48150 h 2905232"/>
                <a:gd name="connsiteX2200" fmla="*/ 207392 w 2926217"/>
                <a:gd name="connsiteY2200" fmla="*/ 52915 h 2905232"/>
                <a:gd name="connsiteX2201" fmla="*/ 205853 w 2926217"/>
                <a:gd name="connsiteY2201" fmla="*/ 53759 h 2905232"/>
                <a:gd name="connsiteX2202" fmla="*/ 204264 w 2926217"/>
                <a:gd name="connsiteY2202" fmla="*/ 54553 h 2905232"/>
                <a:gd name="connsiteX2203" fmla="*/ 202726 w 2926217"/>
                <a:gd name="connsiteY2203" fmla="*/ 55397 h 2905232"/>
                <a:gd name="connsiteX2204" fmla="*/ 201137 w 2926217"/>
                <a:gd name="connsiteY2204" fmla="*/ 56241 h 2905232"/>
                <a:gd name="connsiteX2205" fmla="*/ 196521 w 2926217"/>
                <a:gd name="connsiteY2205" fmla="*/ 58773 h 2905232"/>
                <a:gd name="connsiteX2206" fmla="*/ 194982 w 2926217"/>
                <a:gd name="connsiteY2206" fmla="*/ 59666 h 2905232"/>
                <a:gd name="connsiteX2207" fmla="*/ 193493 w 2926217"/>
                <a:gd name="connsiteY2207" fmla="*/ 60510 h 2905232"/>
                <a:gd name="connsiteX2208" fmla="*/ 191954 w 2926217"/>
                <a:gd name="connsiteY2208" fmla="*/ 61404 h 2905232"/>
                <a:gd name="connsiteX2209" fmla="*/ 190465 w 2926217"/>
                <a:gd name="connsiteY2209" fmla="*/ 62248 h 2905232"/>
                <a:gd name="connsiteX2210" fmla="*/ 188926 w 2926217"/>
                <a:gd name="connsiteY2210" fmla="*/ 63141 h 2905232"/>
                <a:gd name="connsiteX2211" fmla="*/ 184458 w 2926217"/>
                <a:gd name="connsiteY2211" fmla="*/ 65822 h 2905232"/>
                <a:gd name="connsiteX2212" fmla="*/ 182969 w 2926217"/>
                <a:gd name="connsiteY2212" fmla="*/ 66765 h 2905232"/>
                <a:gd name="connsiteX2213" fmla="*/ 179991 w 2926217"/>
                <a:gd name="connsiteY2213" fmla="*/ 68552 h 2905232"/>
                <a:gd name="connsiteX2214" fmla="*/ 178502 w 2926217"/>
                <a:gd name="connsiteY2214" fmla="*/ 69495 h 2905232"/>
                <a:gd name="connsiteX2215" fmla="*/ 175623 w 2926217"/>
                <a:gd name="connsiteY2215" fmla="*/ 71381 h 2905232"/>
                <a:gd name="connsiteX2216" fmla="*/ 174134 w 2926217"/>
                <a:gd name="connsiteY2216" fmla="*/ 72324 h 2905232"/>
                <a:gd name="connsiteX2217" fmla="*/ 171254 w 2926217"/>
                <a:gd name="connsiteY2217" fmla="*/ 74211 h 2905232"/>
                <a:gd name="connsiteX2218" fmla="*/ 169815 w 2926217"/>
                <a:gd name="connsiteY2218" fmla="*/ 75203 h 2905232"/>
                <a:gd name="connsiteX2219" fmla="*/ 168375 w 2926217"/>
                <a:gd name="connsiteY2219" fmla="*/ 76147 h 2905232"/>
                <a:gd name="connsiteX2220" fmla="*/ 166986 w 2926217"/>
                <a:gd name="connsiteY2220" fmla="*/ 77139 h 2905232"/>
                <a:gd name="connsiteX2221" fmla="*/ 165546 w 2926217"/>
                <a:gd name="connsiteY2221" fmla="*/ 78132 h 2905232"/>
                <a:gd name="connsiteX2222" fmla="*/ 164156 w 2926217"/>
                <a:gd name="connsiteY2222" fmla="*/ 79125 h 2905232"/>
                <a:gd name="connsiteX2223" fmla="*/ 162717 w 2926217"/>
                <a:gd name="connsiteY2223" fmla="*/ 80118 h 2905232"/>
                <a:gd name="connsiteX2224" fmla="*/ 158547 w 2926217"/>
                <a:gd name="connsiteY2224" fmla="*/ 83096 h 2905232"/>
                <a:gd name="connsiteX2225" fmla="*/ 155767 w 2926217"/>
                <a:gd name="connsiteY2225" fmla="*/ 85181 h 2905232"/>
                <a:gd name="connsiteX2226" fmla="*/ 154427 w 2926217"/>
                <a:gd name="connsiteY2226" fmla="*/ 86174 h 2905232"/>
                <a:gd name="connsiteX2227" fmla="*/ 153037 w 2926217"/>
                <a:gd name="connsiteY2227" fmla="*/ 87216 h 2905232"/>
                <a:gd name="connsiteX2228" fmla="*/ 151697 w 2926217"/>
                <a:gd name="connsiteY2228" fmla="*/ 88258 h 2905232"/>
                <a:gd name="connsiteX2229" fmla="*/ 150307 w 2926217"/>
                <a:gd name="connsiteY2229" fmla="*/ 89301 h 2905232"/>
                <a:gd name="connsiteX2230" fmla="*/ 148967 w 2926217"/>
                <a:gd name="connsiteY2230" fmla="*/ 90343 h 2905232"/>
                <a:gd name="connsiteX2231" fmla="*/ 147626 w 2926217"/>
                <a:gd name="connsiteY2231" fmla="*/ 91435 h 2905232"/>
                <a:gd name="connsiteX2232" fmla="*/ 146286 w 2926217"/>
                <a:gd name="connsiteY2232" fmla="*/ 92478 h 2905232"/>
                <a:gd name="connsiteX2233" fmla="*/ 144946 w 2926217"/>
                <a:gd name="connsiteY2233" fmla="*/ 93570 h 2905232"/>
                <a:gd name="connsiteX2234" fmla="*/ 143655 w 2926217"/>
                <a:gd name="connsiteY2234" fmla="*/ 94662 h 2905232"/>
                <a:gd name="connsiteX2235" fmla="*/ 142315 w 2926217"/>
                <a:gd name="connsiteY2235" fmla="*/ 95704 h 2905232"/>
                <a:gd name="connsiteX2236" fmla="*/ 140975 w 2926217"/>
                <a:gd name="connsiteY2236" fmla="*/ 96796 h 2905232"/>
                <a:gd name="connsiteX2237" fmla="*/ 139684 w 2926217"/>
                <a:gd name="connsiteY2237" fmla="*/ 97888 h 2905232"/>
                <a:gd name="connsiteX2238" fmla="*/ 138393 w 2926217"/>
                <a:gd name="connsiteY2238" fmla="*/ 99030 h 2905232"/>
                <a:gd name="connsiteX2239" fmla="*/ 135812 w 2926217"/>
                <a:gd name="connsiteY2239" fmla="*/ 101214 h 2905232"/>
                <a:gd name="connsiteX2240" fmla="*/ 134522 w 2926217"/>
                <a:gd name="connsiteY2240" fmla="*/ 102356 h 2905232"/>
                <a:gd name="connsiteX2241" fmla="*/ 133231 w 2926217"/>
                <a:gd name="connsiteY2241" fmla="*/ 103448 h 2905232"/>
                <a:gd name="connsiteX2242" fmla="*/ 131940 w 2926217"/>
                <a:gd name="connsiteY2242" fmla="*/ 104590 h 2905232"/>
                <a:gd name="connsiteX2243" fmla="*/ 130699 w 2926217"/>
                <a:gd name="connsiteY2243" fmla="*/ 105731 h 2905232"/>
                <a:gd name="connsiteX2244" fmla="*/ 129409 w 2926217"/>
                <a:gd name="connsiteY2244" fmla="*/ 106873 h 2905232"/>
                <a:gd name="connsiteX2245" fmla="*/ 128168 w 2926217"/>
                <a:gd name="connsiteY2245" fmla="*/ 108015 h 2905232"/>
                <a:gd name="connsiteX2246" fmla="*/ 126927 w 2926217"/>
                <a:gd name="connsiteY2246" fmla="*/ 109206 h 2905232"/>
                <a:gd name="connsiteX2247" fmla="*/ 124445 w 2926217"/>
                <a:gd name="connsiteY2247" fmla="*/ 111490 h 2905232"/>
                <a:gd name="connsiteX2248" fmla="*/ 120722 w 2926217"/>
                <a:gd name="connsiteY2248" fmla="*/ 115064 h 2905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</a:cxnLst>
              <a:rect l="l" t="t" r="r" b="b"/>
              <a:pathLst>
                <a:path w="2926217" h="2905232">
                  <a:moveTo>
                    <a:pt x="118339" y="117446"/>
                  </a:moveTo>
                  <a:lnTo>
                    <a:pt x="117098" y="118638"/>
                  </a:lnTo>
                  <a:lnTo>
                    <a:pt x="115907" y="119829"/>
                  </a:lnTo>
                  <a:lnTo>
                    <a:pt x="114716" y="121070"/>
                  </a:lnTo>
                  <a:lnTo>
                    <a:pt x="113524" y="122261"/>
                  </a:lnTo>
                  <a:lnTo>
                    <a:pt x="112383" y="123502"/>
                  </a:lnTo>
                  <a:lnTo>
                    <a:pt x="110000" y="125984"/>
                  </a:lnTo>
                  <a:lnTo>
                    <a:pt x="107717" y="128466"/>
                  </a:lnTo>
                  <a:lnTo>
                    <a:pt x="106525" y="129707"/>
                  </a:lnTo>
                  <a:lnTo>
                    <a:pt x="105384" y="130948"/>
                  </a:lnTo>
                  <a:lnTo>
                    <a:pt x="104242" y="132239"/>
                  </a:lnTo>
                  <a:lnTo>
                    <a:pt x="103150" y="133480"/>
                  </a:lnTo>
                  <a:lnTo>
                    <a:pt x="100866" y="136061"/>
                  </a:lnTo>
                  <a:lnTo>
                    <a:pt x="99774" y="137352"/>
                  </a:lnTo>
                  <a:lnTo>
                    <a:pt x="98633" y="138642"/>
                  </a:lnTo>
                  <a:lnTo>
                    <a:pt x="97541" y="139933"/>
                  </a:lnTo>
                  <a:lnTo>
                    <a:pt x="96449" y="141273"/>
                  </a:lnTo>
                  <a:lnTo>
                    <a:pt x="94264" y="143854"/>
                  </a:lnTo>
                  <a:lnTo>
                    <a:pt x="93222" y="145195"/>
                  </a:lnTo>
                  <a:lnTo>
                    <a:pt x="91038" y="147875"/>
                  </a:lnTo>
                  <a:lnTo>
                    <a:pt x="86868" y="153236"/>
                  </a:lnTo>
                  <a:lnTo>
                    <a:pt x="84783" y="156016"/>
                  </a:lnTo>
                  <a:lnTo>
                    <a:pt x="83741" y="157356"/>
                  </a:lnTo>
                  <a:lnTo>
                    <a:pt x="82748" y="158746"/>
                  </a:lnTo>
                  <a:lnTo>
                    <a:pt x="81706" y="160136"/>
                  </a:lnTo>
                  <a:lnTo>
                    <a:pt x="78727" y="164306"/>
                  </a:lnTo>
                  <a:lnTo>
                    <a:pt x="77735" y="165745"/>
                  </a:lnTo>
                  <a:lnTo>
                    <a:pt x="76742" y="167135"/>
                  </a:lnTo>
                  <a:lnTo>
                    <a:pt x="75799" y="168575"/>
                  </a:lnTo>
                  <a:lnTo>
                    <a:pt x="74806" y="170014"/>
                  </a:lnTo>
                  <a:lnTo>
                    <a:pt x="73863" y="171404"/>
                  </a:lnTo>
                  <a:lnTo>
                    <a:pt x="72870" y="172844"/>
                  </a:lnTo>
                  <a:lnTo>
                    <a:pt x="71927" y="174283"/>
                  </a:lnTo>
                  <a:lnTo>
                    <a:pt x="70984" y="175772"/>
                  </a:lnTo>
                  <a:lnTo>
                    <a:pt x="69097" y="178651"/>
                  </a:lnTo>
                  <a:lnTo>
                    <a:pt x="68204" y="180141"/>
                  </a:lnTo>
                  <a:lnTo>
                    <a:pt x="67261" y="181580"/>
                  </a:lnTo>
                  <a:lnTo>
                    <a:pt x="66367" y="183069"/>
                  </a:lnTo>
                  <a:lnTo>
                    <a:pt x="65424" y="184559"/>
                  </a:lnTo>
                  <a:lnTo>
                    <a:pt x="61850" y="190515"/>
                  </a:lnTo>
                  <a:lnTo>
                    <a:pt x="61006" y="192054"/>
                  </a:lnTo>
                  <a:lnTo>
                    <a:pt x="60113" y="193543"/>
                  </a:lnTo>
                  <a:lnTo>
                    <a:pt x="59269" y="195082"/>
                  </a:lnTo>
                  <a:lnTo>
                    <a:pt x="58375" y="196621"/>
                  </a:lnTo>
                  <a:lnTo>
                    <a:pt x="57532" y="198160"/>
                  </a:lnTo>
                  <a:lnTo>
                    <a:pt x="56688" y="199649"/>
                  </a:lnTo>
                  <a:lnTo>
                    <a:pt x="55844" y="201237"/>
                  </a:lnTo>
                  <a:lnTo>
                    <a:pt x="55000" y="202776"/>
                  </a:lnTo>
                  <a:lnTo>
                    <a:pt x="54206" y="204315"/>
                  </a:lnTo>
                  <a:lnTo>
                    <a:pt x="53362" y="205854"/>
                  </a:lnTo>
                  <a:lnTo>
                    <a:pt x="52568" y="207442"/>
                  </a:lnTo>
                  <a:lnTo>
                    <a:pt x="51724" y="209031"/>
                  </a:lnTo>
                  <a:lnTo>
                    <a:pt x="50930" y="210569"/>
                  </a:lnTo>
                  <a:lnTo>
                    <a:pt x="47753" y="216923"/>
                  </a:lnTo>
                  <a:lnTo>
                    <a:pt x="47008" y="218561"/>
                  </a:lnTo>
                  <a:lnTo>
                    <a:pt x="46214" y="220150"/>
                  </a:lnTo>
                  <a:lnTo>
                    <a:pt x="45469" y="221738"/>
                  </a:lnTo>
                  <a:lnTo>
                    <a:pt x="41746" y="229929"/>
                  </a:lnTo>
                  <a:lnTo>
                    <a:pt x="41051" y="231567"/>
                  </a:lnTo>
                  <a:lnTo>
                    <a:pt x="40307" y="233205"/>
                  </a:lnTo>
                  <a:lnTo>
                    <a:pt x="39612" y="234843"/>
                  </a:lnTo>
                  <a:lnTo>
                    <a:pt x="38917" y="236531"/>
                  </a:lnTo>
                  <a:lnTo>
                    <a:pt x="38222" y="238169"/>
                  </a:lnTo>
                  <a:lnTo>
                    <a:pt x="36137" y="243232"/>
                  </a:lnTo>
                  <a:lnTo>
                    <a:pt x="35492" y="244920"/>
                  </a:lnTo>
                  <a:lnTo>
                    <a:pt x="34797" y="246607"/>
                  </a:lnTo>
                  <a:lnTo>
                    <a:pt x="33506" y="249983"/>
                  </a:lnTo>
                  <a:lnTo>
                    <a:pt x="32861" y="251720"/>
                  </a:lnTo>
                  <a:lnTo>
                    <a:pt x="32216" y="253408"/>
                  </a:lnTo>
                  <a:lnTo>
                    <a:pt x="30925" y="256883"/>
                  </a:lnTo>
                  <a:lnTo>
                    <a:pt x="30329" y="258620"/>
                  </a:lnTo>
                  <a:lnTo>
                    <a:pt x="29684" y="260358"/>
                  </a:lnTo>
                  <a:lnTo>
                    <a:pt x="27301" y="267307"/>
                  </a:lnTo>
                  <a:lnTo>
                    <a:pt x="26110" y="270881"/>
                  </a:lnTo>
                  <a:lnTo>
                    <a:pt x="25564" y="272618"/>
                  </a:lnTo>
                  <a:lnTo>
                    <a:pt x="24968" y="274405"/>
                  </a:lnTo>
                  <a:lnTo>
                    <a:pt x="22784" y="281553"/>
                  </a:lnTo>
                  <a:lnTo>
                    <a:pt x="22238" y="283390"/>
                  </a:lnTo>
                  <a:lnTo>
                    <a:pt x="21692" y="285177"/>
                  </a:lnTo>
                  <a:lnTo>
                    <a:pt x="21196" y="287014"/>
                  </a:lnTo>
                  <a:lnTo>
                    <a:pt x="20699" y="288801"/>
                  </a:lnTo>
                  <a:lnTo>
                    <a:pt x="20153" y="290637"/>
                  </a:lnTo>
                  <a:lnTo>
                    <a:pt x="18168" y="297984"/>
                  </a:lnTo>
                  <a:lnTo>
                    <a:pt x="17721" y="299821"/>
                  </a:lnTo>
                  <a:lnTo>
                    <a:pt x="17225" y="301657"/>
                  </a:lnTo>
                  <a:lnTo>
                    <a:pt x="16778" y="303544"/>
                  </a:lnTo>
                  <a:lnTo>
                    <a:pt x="16331" y="305380"/>
                  </a:lnTo>
                  <a:lnTo>
                    <a:pt x="14097" y="314812"/>
                  </a:lnTo>
                  <a:lnTo>
                    <a:pt x="13700" y="316698"/>
                  </a:lnTo>
                  <a:lnTo>
                    <a:pt x="13254" y="318584"/>
                  </a:lnTo>
                  <a:lnTo>
                    <a:pt x="12856" y="320471"/>
                  </a:lnTo>
                  <a:lnTo>
                    <a:pt x="12459" y="322407"/>
                  </a:lnTo>
                  <a:lnTo>
                    <a:pt x="12062" y="324293"/>
                  </a:lnTo>
                  <a:lnTo>
                    <a:pt x="11665" y="326229"/>
                  </a:lnTo>
                  <a:lnTo>
                    <a:pt x="11318" y="328165"/>
                  </a:lnTo>
                  <a:lnTo>
                    <a:pt x="10921" y="330101"/>
                  </a:lnTo>
                  <a:lnTo>
                    <a:pt x="10573" y="332037"/>
                  </a:lnTo>
                  <a:lnTo>
                    <a:pt x="10176" y="333972"/>
                  </a:lnTo>
                  <a:lnTo>
                    <a:pt x="9134" y="339780"/>
                  </a:lnTo>
                  <a:lnTo>
                    <a:pt x="8786" y="341766"/>
                  </a:lnTo>
                  <a:lnTo>
                    <a:pt x="8488" y="343702"/>
                  </a:lnTo>
                  <a:lnTo>
                    <a:pt x="8141" y="345687"/>
                  </a:lnTo>
                  <a:lnTo>
                    <a:pt x="7843" y="347673"/>
                  </a:lnTo>
                  <a:lnTo>
                    <a:pt x="7495" y="349658"/>
                  </a:lnTo>
                  <a:lnTo>
                    <a:pt x="6304" y="357601"/>
                  </a:lnTo>
                  <a:lnTo>
                    <a:pt x="6056" y="359586"/>
                  </a:lnTo>
                  <a:lnTo>
                    <a:pt x="5758" y="361622"/>
                  </a:lnTo>
                  <a:lnTo>
                    <a:pt x="5510" y="363607"/>
                  </a:lnTo>
                  <a:lnTo>
                    <a:pt x="5212" y="365642"/>
                  </a:lnTo>
                  <a:lnTo>
                    <a:pt x="4964" y="367677"/>
                  </a:lnTo>
                  <a:lnTo>
                    <a:pt x="4716" y="369663"/>
                  </a:lnTo>
                  <a:lnTo>
                    <a:pt x="4468" y="371698"/>
                  </a:lnTo>
                  <a:lnTo>
                    <a:pt x="4269" y="373733"/>
                  </a:lnTo>
                  <a:lnTo>
                    <a:pt x="4021" y="375769"/>
                  </a:lnTo>
                  <a:lnTo>
                    <a:pt x="3822" y="377804"/>
                  </a:lnTo>
                  <a:lnTo>
                    <a:pt x="3574" y="379889"/>
                  </a:lnTo>
                  <a:lnTo>
                    <a:pt x="3375" y="381924"/>
                  </a:lnTo>
                  <a:lnTo>
                    <a:pt x="3177" y="384009"/>
                  </a:lnTo>
                  <a:lnTo>
                    <a:pt x="2978" y="386044"/>
                  </a:lnTo>
                  <a:lnTo>
                    <a:pt x="2581" y="390214"/>
                  </a:lnTo>
                  <a:lnTo>
                    <a:pt x="2432" y="392249"/>
                  </a:lnTo>
                  <a:lnTo>
                    <a:pt x="2234" y="394334"/>
                  </a:lnTo>
                  <a:lnTo>
                    <a:pt x="2085" y="396419"/>
                  </a:lnTo>
                  <a:lnTo>
                    <a:pt x="1936" y="398553"/>
                  </a:lnTo>
                  <a:lnTo>
                    <a:pt x="1489" y="404808"/>
                  </a:lnTo>
                  <a:lnTo>
                    <a:pt x="1340" y="406942"/>
                  </a:lnTo>
                  <a:lnTo>
                    <a:pt x="1241" y="409077"/>
                  </a:lnTo>
                  <a:lnTo>
                    <a:pt x="1092" y="411161"/>
                  </a:lnTo>
                  <a:lnTo>
                    <a:pt x="496" y="423968"/>
                  </a:lnTo>
                  <a:lnTo>
                    <a:pt x="447" y="426152"/>
                  </a:lnTo>
                  <a:lnTo>
                    <a:pt x="347" y="428287"/>
                  </a:lnTo>
                  <a:lnTo>
                    <a:pt x="298" y="430421"/>
                  </a:lnTo>
                  <a:lnTo>
                    <a:pt x="149" y="436974"/>
                  </a:lnTo>
                  <a:lnTo>
                    <a:pt x="99" y="439108"/>
                  </a:lnTo>
                  <a:lnTo>
                    <a:pt x="99" y="441292"/>
                  </a:lnTo>
                  <a:lnTo>
                    <a:pt x="50" y="443477"/>
                  </a:lnTo>
                  <a:lnTo>
                    <a:pt x="50" y="447894"/>
                  </a:lnTo>
                  <a:lnTo>
                    <a:pt x="0" y="450079"/>
                  </a:lnTo>
                  <a:lnTo>
                    <a:pt x="0" y="452263"/>
                  </a:lnTo>
                  <a:lnTo>
                    <a:pt x="50" y="454496"/>
                  </a:lnTo>
                  <a:lnTo>
                    <a:pt x="50" y="458914"/>
                  </a:lnTo>
                  <a:lnTo>
                    <a:pt x="149" y="463382"/>
                  </a:lnTo>
                  <a:lnTo>
                    <a:pt x="149" y="465616"/>
                  </a:lnTo>
                  <a:lnTo>
                    <a:pt x="248" y="470083"/>
                  </a:lnTo>
                  <a:lnTo>
                    <a:pt x="347" y="472317"/>
                  </a:lnTo>
                  <a:lnTo>
                    <a:pt x="397" y="474551"/>
                  </a:lnTo>
                  <a:lnTo>
                    <a:pt x="447" y="476834"/>
                  </a:lnTo>
                  <a:lnTo>
                    <a:pt x="546" y="479068"/>
                  </a:lnTo>
                  <a:lnTo>
                    <a:pt x="645" y="481351"/>
                  </a:lnTo>
                  <a:lnTo>
                    <a:pt x="695" y="483585"/>
                  </a:lnTo>
                  <a:lnTo>
                    <a:pt x="894" y="488152"/>
                  </a:lnTo>
                  <a:lnTo>
                    <a:pt x="1042" y="490435"/>
                  </a:lnTo>
                  <a:lnTo>
                    <a:pt x="1241" y="495002"/>
                  </a:lnTo>
                  <a:lnTo>
                    <a:pt x="1688" y="501852"/>
                  </a:lnTo>
                  <a:lnTo>
                    <a:pt x="1837" y="504185"/>
                  </a:lnTo>
                  <a:lnTo>
                    <a:pt x="1986" y="506469"/>
                  </a:lnTo>
                  <a:lnTo>
                    <a:pt x="2134" y="508802"/>
                  </a:lnTo>
                  <a:lnTo>
                    <a:pt x="2283" y="511085"/>
                  </a:lnTo>
                  <a:lnTo>
                    <a:pt x="2681" y="515751"/>
                  </a:lnTo>
                  <a:lnTo>
                    <a:pt x="2829" y="518084"/>
                  </a:lnTo>
                  <a:lnTo>
                    <a:pt x="3425" y="525083"/>
                  </a:lnTo>
                  <a:lnTo>
                    <a:pt x="3673" y="527416"/>
                  </a:lnTo>
                  <a:lnTo>
                    <a:pt x="3872" y="529749"/>
                  </a:lnTo>
                  <a:lnTo>
                    <a:pt x="4120" y="532132"/>
                  </a:lnTo>
                  <a:lnTo>
                    <a:pt x="4319" y="534465"/>
                  </a:lnTo>
                  <a:lnTo>
                    <a:pt x="4567" y="536848"/>
                  </a:lnTo>
                  <a:lnTo>
                    <a:pt x="4815" y="539181"/>
                  </a:lnTo>
                  <a:lnTo>
                    <a:pt x="5311" y="543946"/>
                  </a:lnTo>
                  <a:lnTo>
                    <a:pt x="5609" y="546329"/>
                  </a:lnTo>
                  <a:lnTo>
                    <a:pt x="5857" y="548712"/>
                  </a:lnTo>
                  <a:lnTo>
                    <a:pt x="6155" y="551094"/>
                  </a:lnTo>
                  <a:lnTo>
                    <a:pt x="6403" y="553477"/>
                  </a:lnTo>
                  <a:lnTo>
                    <a:pt x="7297" y="560625"/>
                  </a:lnTo>
                  <a:lnTo>
                    <a:pt x="7595" y="563057"/>
                  </a:lnTo>
                  <a:lnTo>
                    <a:pt x="7942" y="565440"/>
                  </a:lnTo>
                  <a:lnTo>
                    <a:pt x="8240" y="567872"/>
                  </a:lnTo>
                  <a:lnTo>
                    <a:pt x="8588" y="570305"/>
                  </a:lnTo>
                  <a:lnTo>
                    <a:pt x="8935" y="572687"/>
                  </a:lnTo>
                  <a:lnTo>
                    <a:pt x="10672" y="584849"/>
                  </a:lnTo>
                  <a:lnTo>
                    <a:pt x="11069" y="587281"/>
                  </a:lnTo>
                  <a:lnTo>
                    <a:pt x="11417" y="589763"/>
                  </a:lnTo>
                  <a:lnTo>
                    <a:pt x="12211" y="594628"/>
                  </a:lnTo>
                  <a:lnTo>
                    <a:pt x="12608" y="597110"/>
                  </a:lnTo>
                  <a:lnTo>
                    <a:pt x="13005" y="599542"/>
                  </a:lnTo>
                  <a:lnTo>
                    <a:pt x="13403" y="602024"/>
                  </a:lnTo>
                  <a:lnTo>
                    <a:pt x="13849" y="604506"/>
                  </a:lnTo>
                  <a:lnTo>
                    <a:pt x="14246" y="606938"/>
                  </a:lnTo>
                  <a:lnTo>
                    <a:pt x="16033" y="616866"/>
                  </a:lnTo>
                  <a:lnTo>
                    <a:pt x="16480" y="619398"/>
                  </a:lnTo>
                  <a:lnTo>
                    <a:pt x="16927" y="621880"/>
                  </a:lnTo>
                  <a:lnTo>
                    <a:pt x="17423" y="624362"/>
                  </a:lnTo>
                  <a:lnTo>
                    <a:pt x="17870" y="626893"/>
                  </a:lnTo>
                  <a:lnTo>
                    <a:pt x="18366" y="629375"/>
                  </a:lnTo>
                  <a:lnTo>
                    <a:pt x="18863" y="631907"/>
                  </a:lnTo>
                  <a:lnTo>
                    <a:pt x="19359" y="634389"/>
                  </a:lnTo>
                  <a:lnTo>
                    <a:pt x="20352" y="639452"/>
                  </a:lnTo>
                  <a:lnTo>
                    <a:pt x="20848" y="641934"/>
                  </a:lnTo>
                  <a:lnTo>
                    <a:pt x="21394" y="644466"/>
                  </a:lnTo>
                  <a:lnTo>
                    <a:pt x="21891" y="646997"/>
                  </a:lnTo>
                  <a:lnTo>
                    <a:pt x="22983" y="652060"/>
                  </a:lnTo>
                  <a:lnTo>
                    <a:pt x="23529" y="654642"/>
                  </a:lnTo>
                  <a:lnTo>
                    <a:pt x="24621" y="659705"/>
                  </a:lnTo>
                  <a:lnTo>
                    <a:pt x="25167" y="662286"/>
                  </a:lnTo>
                  <a:lnTo>
                    <a:pt x="25763" y="664818"/>
                  </a:lnTo>
                  <a:lnTo>
                    <a:pt x="26309" y="667399"/>
                  </a:lnTo>
                  <a:lnTo>
                    <a:pt x="26904" y="669931"/>
                  </a:lnTo>
                  <a:lnTo>
                    <a:pt x="28096" y="675093"/>
                  </a:lnTo>
                  <a:lnTo>
                    <a:pt x="28691" y="677625"/>
                  </a:lnTo>
                  <a:lnTo>
                    <a:pt x="29287" y="680206"/>
                  </a:lnTo>
                  <a:lnTo>
                    <a:pt x="29932" y="682787"/>
                  </a:lnTo>
                  <a:lnTo>
                    <a:pt x="30528" y="685368"/>
                  </a:lnTo>
                  <a:lnTo>
                    <a:pt x="31173" y="687950"/>
                  </a:lnTo>
                  <a:lnTo>
                    <a:pt x="31769" y="690531"/>
                  </a:lnTo>
                  <a:lnTo>
                    <a:pt x="32414" y="693162"/>
                  </a:lnTo>
                  <a:lnTo>
                    <a:pt x="33705" y="698324"/>
                  </a:lnTo>
                  <a:lnTo>
                    <a:pt x="34400" y="700955"/>
                  </a:lnTo>
                  <a:lnTo>
                    <a:pt x="35045" y="703536"/>
                  </a:lnTo>
                  <a:lnTo>
                    <a:pt x="35690" y="706167"/>
                  </a:lnTo>
                  <a:lnTo>
                    <a:pt x="36385" y="708748"/>
                  </a:lnTo>
                  <a:lnTo>
                    <a:pt x="37775" y="714010"/>
                  </a:lnTo>
                  <a:lnTo>
                    <a:pt x="38470" y="716591"/>
                  </a:lnTo>
                  <a:lnTo>
                    <a:pt x="40555" y="724484"/>
                  </a:lnTo>
                  <a:lnTo>
                    <a:pt x="42044" y="729746"/>
                  </a:lnTo>
                  <a:lnTo>
                    <a:pt x="42739" y="732426"/>
                  </a:lnTo>
                  <a:lnTo>
                    <a:pt x="44228" y="737688"/>
                  </a:lnTo>
                  <a:lnTo>
                    <a:pt x="44973" y="740369"/>
                  </a:lnTo>
                  <a:lnTo>
                    <a:pt x="45767" y="742999"/>
                  </a:lnTo>
                  <a:lnTo>
                    <a:pt x="46512" y="745680"/>
                  </a:lnTo>
                  <a:lnTo>
                    <a:pt x="47256" y="748311"/>
                  </a:lnTo>
                  <a:lnTo>
                    <a:pt x="48845" y="753672"/>
                  </a:lnTo>
                  <a:lnTo>
                    <a:pt x="49639" y="756303"/>
                  </a:lnTo>
                  <a:lnTo>
                    <a:pt x="52816" y="767025"/>
                  </a:lnTo>
                  <a:lnTo>
                    <a:pt x="54504" y="772386"/>
                  </a:lnTo>
                  <a:lnTo>
                    <a:pt x="55298" y="775066"/>
                  </a:lnTo>
                  <a:lnTo>
                    <a:pt x="56142" y="777796"/>
                  </a:lnTo>
                  <a:lnTo>
                    <a:pt x="57829" y="783158"/>
                  </a:lnTo>
                  <a:lnTo>
                    <a:pt x="58673" y="785888"/>
                  </a:lnTo>
                  <a:lnTo>
                    <a:pt x="59567" y="788568"/>
                  </a:lnTo>
                  <a:lnTo>
                    <a:pt x="60411" y="791298"/>
                  </a:lnTo>
                  <a:lnTo>
                    <a:pt x="61304" y="793979"/>
                  </a:lnTo>
                  <a:lnTo>
                    <a:pt x="63091" y="799439"/>
                  </a:lnTo>
                  <a:lnTo>
                    <a:pt x="63985" y="802120"/>
                  </a:lnTo>
                  <a:lnTo>
                    <a:pt x="66665" y="810310"/>
                  </a:lnTo>
                  <a:lnTo>
                    <a:pt x="67608" y="813040"/>
                  </a:lnTo>
                  <a:lnTo>
                    <a:pt x="68502" y="815770"/>
                  </a:lnTo>
                  <a:lnTo>
                    <a:pt x="70388" y="821231"/>
                  </a:lnTo>
                  <a:lnTo>
                    <a:pt x="71331" y="824011"/>
                  </a:lnTo>
                  <a:lnTo>
                    <a:pt x="73217" y="829471"/>
                  </a:lnTo>
                  <a:lnTo>
                    <a:pt x="74210" y="832251"/>
                  </a:lnTo>
                  <a:lnTo>
                    <a:pt x="75153" y="834981"/>
                  </a:lnTo>
                  <a:lnTo>
                    <a:pt x="76146" y="837761"/>
                  </a:lnTo>
                  <a:lnTo>
                    <a:pt x="77089" y="840491"/>
                  </a:lnTo>
                  <a:lnTo>
                    <a:pt x="78082" y="843271"/>
                  </a:lnTo>
                  <a:lnTo>
                    <a:pt x="79075" y="846001"/>
                  </a:lnTo>
                  <a:lnTo>
                    <a:pt x="81060" y="851560"/>
                  </a:lnTo>
                  <a:lnTo>
                    <a:pt x="82103" y="854340"/>
                  </a:lnTo>
                  <a:lnTo>
                    <a:pt x="83096" y="857120"/>
                  </a:lnTo>
                  <a:lnTo>
                    <a:pt x="84138" y="859900"/>
                  </a:lnTo>
                  <a:lnTo>
                    <a:pt x="85131" y="862679"/>
                  </a:lnTo>
                  <a:lnTo>
                    <a:pt x="89301" y="873799"/>
                  </a:lnTo>
                  <a:lnTo>
                    <a:pt x="90393" y="876578"/>
                  </a:lnTo>
                  <a:lnTo>
                    <a:pt x="91435" y="879358"/>
                  </a:lnTo>
                  <a:lnTo>
                    <a:pt x="92527" y="882188"/>
                  </a:lnTo>
                  <a:lnTo>
                    <a:pt x="93569" y="884967"/>
                  </a:lnTo>
                  <a:lnTo>
                    <a:pt x="94662" y="887797"/>
                  </a:lnTo>
                  <a:lnTo>
                    <a:pt x="95754" y="890577"/>
                  </a:lnTo>
                  <a:lnTo>
                    <a:pt x="96846" y="893406"/>
                  </a:lnTo>
                  <a:lnTo>
                    <a:pt x="97938" y="896186"/>
                  </a:lnTo>
                  <a:lnTo>
                    <a:pt x="99030" y="899015"/>
                  </a:lnTo>
                  <a:lnTo>
                    <a:pt x="100171" y="901845"/>
                  </a:lnTo>
                  <a:lnTo>
                    <a:pt x="101264" y="904625"/>
                  </a:lnTo>
                  <a:lnTo>
                    <a:pt x="109255" y="924431"/>
                  </a:lnTo>
                  <a:lnTo>
                    <a:pt x="110447" y="927260"/>
                  </a:lnTo>
                  <a:lnTo>
                    <a:pt x="111588" y="930090"/>
                  </a:lnTo>
                  <a:lnTo>
                    <a:pt x="112780" y="932919"/>
                  </a:lnTo>
                  <a:lnTo>
                    <a:pt x="113971" y="935798"/>
                  </a:lnTo>
                  <a:lnTo>
                    <a:pt x="116354" y="941457"/>
                  </a:lnTo>
                  <a:lnTo>
                    <a:pt x="117545" y="944336"/>
                  </a:lnTo>
                  <a:lnTo>
                    <a:pt x="118736" y="947165"/>
                  </a:lnTo>
                  <a:lnTo>
                    <a:pt x="119977" y="950044"/>
                  </a:lnTo>
                  <a:lnTo>
                    <a:pt x="121169" y="952874"/>
                  </a:lnTo>
                  <a:lnTo>
                    <a:pt x="122410" y="955753"/>
                  </a:lnTo>
                  <a:lnTo>
                    <a:pt x="123651" y="958582"/>
                  </a:lnTo>
                  <a:lnTo>
                    <a:pt x="126133" y="964341"/>
                  </a:lnTo>
                  <a:lnTo>
                    <a:pt x="127374" y="967170"/>
                  </a:lnTo>
                  <a:lnTo>
                    <a:pt x="129856" y="972928"/>
                  </a:lnTo>
                  <a:lnTo>
                    <a:pt x="131146" y="975807"/>
                  </a:lnTo>
                  <a:lnTo>
                    <a:pt x="132387" y="978686"/>
                  </a:lnTo>
                  <a:lnTo>
                    <a:pt x="140131" y="995961"/>
                  </a:lnTo>
                  <a:lnTo>
                    <a:pt x="141471" y="998840"/>
                  </a:lnTo>
                  <a:lnTo>
                    <a:pt x="142762" y="1001768"/>
                  </a:lnTo>
                  <a:lnTo>
                    <a:pt x="145442" y="1007527"/>
                  </a:lnTo>
                  <a:lnTo>
                    <a:pt x="146782" y="1010455"/>
                  </a:lnTo>
                  <a:lnTo>
                    <a:pt x="149463" y="1016213"/>
                  </a:lnTo>
                  <a:lnTo>
                    <a:pt x="150803" y="1019142"/>
                  </a:lnTo>
                  <a:lnTo>
                    <a:pt x="152143" y="1022021"/>
                  </a:lnTo>
                  <a:lnTo>
                    <a:pt x="154923" y="1027879"/>
                  </a:lnTo>
                  <a:lnTo>
                    <a:pt x="156264" y="1030758"/>
                  </a:lnTo>
                  <a:lnTo>
                    <a:pt x="159043" y="1036615"/>
                  </a:lnTo>
                  <a:lnTo>
                    <a:pt x="160433" y="1039494"/>
                  </a:lnTo>
                  <a:lnTo>
                    <a:pt x="163213" y="1045352"/>
                  </a:lnTo>
                  <a:lnTo>
                    <a:pt x="164652" y="1048280"/>
                  </a:lnTo>
                  <a:lnTo>
                    <a:pt x="166042" y="1051209"/>
                  </a:lnTo>
                  <a:lnTo>
                    <a:pt x="167482" y="1054138"/>
                  </a:lnTo>
                  <a:lnTo>
                    <a:pt x="168921" y="1057017"/>
                  </a:lnTo>
                  <a:lnTo>
                    <a:pt x="171800" y="1062874"/>
                  </a:lnTo>
                  <a:lnTo>
                    <a:pt x="173240" y="1065853"/>
                  </a:lnTo>
                  <a:lnTo>
                    <a:pt x="176119" y="1071710"/>
                  </a:lnTo>
                  <a:lnTo>
                    <a:pt x="177608" y="1074639"/>
                  </a:lnTo>
                  <a:lnTo>
                    <a:pt x="179048" y="1077568"/>
                  </a:lnTo>
                  <a:lnTo>
                    <a:pt x="180537" y="1080496"/>
                  </a:lnTo>
                  <a:lnTo>
                    <a:pt x="181976" y="1083475"/>
                  </a:lnTo>
                  <a:lnTo>
                    <a:pt x="184955" y="1089332"/>
                  </a:lnTo>
                  <a:lnTo>
                    <a:pt x="186444" y="1092310"/>
                  </a:lnTo>
                  <a:lnTo>
                    <a:pt x="187983" y="1095239"/>
                  </a:lnTo>
                  <a:lnTo>
                    <a:pt x="189472" y="1098168"/>
                  </a:lnTo>
                  <a:lnTo>
                    <a:pt x="190961" y="1101146"/>
                  </a:lnTo>
                  <a:lnTo>
                    <a:pt x="192500" y="1104075"/>
                  </a:lnTo>
                  <a:lnTo>
                    <a:pt x="194039" y="1107053"/>
                  </a:lnTo>
                  <a:lnTo>
                    <a:pt x="195528" y="1109982"/>
                  </a:lnTo>
                  <a:lnTo>
                    <a:pt x="198606" y="1115939"/>
                  </a:lnTo>
                  <a:lnTo>
                    <a:pt x="200144" y="1118867"/>
                  </a:lnTo>
                  <a:lnTo>
                    <a:pt x="201733" y="1121846"/>
                  </a:lnTo>
                  <a:lnTo>
                    <a:pt x="203272" y="1124824"/>
                  </a:lnTo>
                  <a:lnTo>
                    <a:pt x="204810" y="1127753"/>
                  </a:lnTo>
                  <a:lnTo>
                    <a:pt x="207987" y="1133709"/>
                  </a:lnTo>
                  <a:lnTo>
                    <a:pt x="209526" y="1136688"/>
                  </a:lnTo>
                  <a:lnTo>
                    <a:pt x="211115" y="1139617"/>
                  </a:lnTo>
                  <a:lnTo>
                    <a:pt x="214291" y="1145573"/>
                  </a:lnTo>
                  <a:lnTo>
                    <a:pt x="215930" y="1148552"/>
                  </a:lnTo>
                  <a:lnTo>
                    <a:pt x="219106" y="1154508"/>
                  </a:lnTo>
                  <a:lnTo>
                    <a:pt x="222383" y="1160465"/>
                  </a:lnTo>
                  <a:lnTo>
                    <a:pt x="223971" y="1163443"/>
                  </a:lnTo>
                  <a:lnTo>
                    <a:pt x="228885" y="1172378"/>
                  </a:lnTo>
                  <a:lnTo>
                    <a:pt x="230523" y="1175406"/>
                  </a:lnTo>
                  <a:lnTo>
                    <a:pt x="232211" y="1178385"/>
                  </a:lnTo>
                  <a:lnTo>
                    <a:pt x="233849" y="1181363"/>
                  </a:lnTo>
                  <a:lnTo>
                    <a:pt x="235537" y="1184341"/>
                  </a:lnTo>
                  <a:lnTo>
                    <a:pt x="237175" y="1187320"/>
                  </a:lnTo>
                  <a:lnTo>
                    <a:pt x="238863" y="1190348"/>
                  </a:lnTo>
                  <a:lnTo>
                    <a:pt x="242238" y="1196305"/>
                  </a:lnTo>
                  <a:lnTo>
                    <a:pt x="243926" y="1199332"/>
                  </a:lnTo>
                  <a:lnTo>
                    <a:pt x="245614" y="1202311"/>
                  </a:lnTo>
                  <a:lnTo>
                    <a:pt x="247351" y="1205289"/>
                  </a:lnTo>
                  <a:lnTo>
                    <a:pt x="249039" y="1208317"/>
                  </a:lnTo>
                  <a:lnTo>
                    <a:pt x="250726" y="1211296"/>
                  </a:lnTo>
                  <a:lnTo>
                    <a:pt x="252464" y="1214324"/>
                  </a:lnTo>
                  <a:lnTo>
                    <a:pt x="254201" y="1217302"/>
                  </a:lnTo>
                  <a:lnTo>
                    <a:pt x="255939" y="1220330"/>
                  </a:lnTo>
                  <a:lnTo>
                    <a:pt x="257626" y="1223308"/>
                  </a:lnTo>
                  <a:lnTo>
                    <a:pt x="259413" y="1226336"/>
                  </a:lnTo>
                  <a:lnTo>
                    <a:pt x="261151" y="1229315"/>
                  </a:lnTo>
                  <a:lnTo>
                    <a:pt x="262888" y="1232343"/>
                  </a:lnTo>
                  <a:lnTo>
                    <a:pt x="264625" y="1235321"/>
                  </a:lnTo>
                  <a:lnTo>
                    <a:pt x="266412" y="1238349"/>
                  </a:lnTo>
                  <a:lnTo>
                    <a:pt x="268150" y="1241377"/>
                  </a:lnTo>
                  <a:lnTo>
                    <a:pt x="269937" y="1244355"/>
                  </a:lnTo>
                  <a:lnTo>
                    <a:pt x="273511" y="1250411"/>
                  </a:lnTo>
                  <a:lnTo>
                    <a:pt x="275298" y="1253390"/>
                  </a:lnTo>
                  <a:lnTo>
                    <a:pt x="280659" y="1262474"/>
                  </a:lnTo>
                  <a:lnTo>
                    <a:pt x="282495" y="1265452"/>
                  </a:lnTo>
                  <a:lnTo>
                    <a:pt x="284282" y="1268480"/>
                  </a:lnTo>
                  <a:lnTo>
                    <a:pt x="286119" y="1271508"/>
                  </a:lnTo>
                  <a:lnTo>
                    <a:pt x="287906" y="1274536"/>
                  </a:lnTo>
                  <a:lnTo>
                    <a:pt x="289743" y="1277564"/>
                  </a:lnTo>
                  <a:lnTo>
                    <a:pt x="291579" y="1280542"/>
                  </a:lnTo>
                  <a:lnTo>
                    <a:pt x="295253" y="1286598"/>
                  </a:lnTo>
                  <a:lnTo>
                    <a:pt x="297139" y="1289626"/>
                  </a:lnTo>
                  <a:lnTo>
                    <a:pt x="300812" y="1295682"/>
                  </a:lnTo>
                  <a:lnTo>
                    <a:pt x="304585" y="1301738"/>
                  </a:lnTo>
                  <a:lnTo>
                    <a:pt x="306421" y="1304766"/>
                  </a:lnTo>
                  <a:lnTo>
                    <a:pt x="313967" y="1316878"/>
                  </a:lnTo>
                  <a:lnTo>
                    <a:pt x="315902" y="1319906"/>
                  </a:lnTo>
                  <a:lnTo>
                    <a:pt x="319675" y="1325962"/>
                  </a:lnTo>
                  <a:lnTo>
                    <a:pt x="323547" y="1332018"/>
                  </a:lnTo>
                  <a:lnTo>
                    <a:pt x="325433" y="1335046"/>
                  </a:lnTo>
                  <a:lnTo>
                    <a:pt x="331241" y="1344130"/>
                  </a:lnTo>
                  <a:lnTo>
                    <a:pt x="333226" y="1347158"/>
                  </a:lnTo>
                  <a:lnTo>
                    <a:pt x="335162" y="1350236"/>
                  </a:lnTo>
                  <a:lnTo>
                    <a:pt x="337098" y="1353264"/>
                  </a:lnTo>
                  <a:lnTo>
                    <a:pt x="339084" y="1356292"/>
                  </a:lnTo>
                  <a:lnTo>
                    <a:pt x="341020" y="1359320"/>
                  </a:lnTo>
                  <a:lnTo>
                    <a:pt x="344991" y="1365376"/>
                  </a:lnTo>
                  <a:lnTo>
                    <a:pt x="346976" y="1368453"/>
                  </a:lnTo>
                  <a:lnTo>
                    <a:pt x="348912" y="1371481"/>
                  </a:lnTo>
                  <a:lnTo>
                    <a:pt x="350948" y="1374509"/>
                  </a:lnTo>
                  <a:lnTo>
                    <a:pt x="354919" y="1380565"/>
                  </a:lnTo>
                  <a:lnTo>
                    <a:pt x="356904" y="1383643"/>
                  </a:lnTo>
                  <a:lnTo>
                    <a:pt x="358939" y="1386671"/>
                  </a:lnTo>
                  <a:lnTo>
                    <a:pt x="360925" y="1389699"/>
                  </a:lnTo>
                  <a:lnTo>
                    <a:pt x="362960" y="1392727"/>
                  </a:lnTo>
                  <a:lnTo>
                    <a:pt x="364995" y="1395804"/>
                  </a:lnTo>
                  <a:lnTo>
                    <a:pt x="367031" y="1398832"/>
                  </a:lnTo>
                  <a:lnTo>
                    <a:pt x="369016" y="1401860"/>
                  </a:lnTo>
                  <a:lnTo>
                    <a:pt x="371101" y="1404888"/>
                  </a:lnTo>
                  <a:lnTo>
                    <a:pt x="373136" y="1407966"/>
                  </a:lnTo>
                  <a:lnTo>
                    <a:pt x="377207" y="1414022"/>
                  </a:lnTo>
                  <a:lnTo>
                    <a:pt x="379291" y="1417050"/>
                  </a:lnTo>
                  <a:lnTo>
                    <a:pt x="381327" y="1420128"/>
                  </a:lnTo>
                  <a:lnTo>
                    <a:pt x="383411" y="1423156"/>
                  </a:lnTo>
                  <a:lnTo>
                    <a:pt x="385447" y="1426184"/>
                  </a:lnTo>
                  <a:lnTo>
                    <a:pt x="387531" y="1429212"/>
                  </a:lnTo>
                  <a:lnTo>
                    <a:pt x="389616" y="1432289"/>
                  </a:lnTo>
                  <a:lnTo>
                    <a:pt x="393786" y="1438345"/>
                  </a:lnTo>
                  <a:lnTo>
                    <a:pt x="395871" y="1441423"/>
                  </a:lnTo>
                  <a:lnTo>
                    <a:pt x="398005" y="1444451"/>
                  </a:lnTo>
                  <a:lnTo>
                    <a:pt x="402175" y="1450507"/>
                  </a:lnTo>
                  <a:lnTo>
                    <a:pt x="404309" y="1453584"/>
                  </a:lnTo>
                  <a:lnTo>
                    <a:pt x="406444" y="1456612"/>
                  </a:lnTo>
                  <a:lnTo>
                    <a:pt x="408529" y="1459640"/>
                  </a:lnTo>
                  <a:lnTo>
                    <a:pt x="410663" y="1462718"/>
                  </a:lnTo>
                  <a:lnTo>
                    <a:pt x="417067" y="1471802"/>
                  </a:lnTo>
                  <a:lnTo>
                    <a:pt x="419251" y="1474880"/>
                  </a:lnTo>
                  <a:lnTo>
                    <a:pt x="423520" y="1480936"/>
                  </a:lnTo>
                  <a:lnTo>
                    <a:pt x="425704" y="1484013"/>
                  </a:lnTo>
                  <a:lnTo>
                    <a:pt x="427838" y="1487041"/>
                  </a:lnTo>
                  <a:lnTo>
                    <a:pt x="432207" y="1493097"/>
                  </a:lnTo>
                  <a:lnTo>
                    <a:pt x="434391" y="1496175"/>
                  </a:lnTo>
                  <a:lnTo>
                    <a:pt x="440943" y="1505259"/>
                  </a:lnTo>
                  <a:lnTo>
                    <a:pt x="443127" y="1508336"/>
                  </a:lnTo>
                  <a:lnTo>
                    <a:pt x="445311" y="1511364"/>
                  </a:lnTo>
                  <a:lnTo>
                    <a:pt x="447545" y="1514392"/>
                  </a:lnTo>
                  <a:lnTo>
                    <a:pt x="449729" y="1517420"/>
                  </a:lnTo>
                  <a:lnTo>
                    <a:pt x="451963" y="1520498"/>
                  </a:lnTo>
                  <a:lnTo>
                    <a:pt x="454147" y="1523526"/>
                  </a:lnTo>
                  <a:lnTo>
                    <a:pt x="460848" y="1532610"/>
                  </a:lnTo>
                  <a:lnTo>
                    <a:pt x="463082" y="1535688"/>
                  </a:lnTo>
                  <a:lnTo>
                    <a:pt x="469783" y="1544772"/>
                  </a:lnTo>
                  <a:lnTo>
                    <a:pt x="472067" y="1547800"/>
                  </a:lnTo>
                  <a:lnTo>
                    <a:pt x="474300" y="1550877"/>
                  </a:lnTo>
                  <a:lnTo>
                    <a:pt x="476584" y="1553905"/>
                  </a:lnTo>
                  <a:lnTo>
                    <a:pt x="478818" y="1556933"/>
                  </a:lnTo>
                  <a:lnTo>
                    <a:pt x="494801" y="1578129"/>
                  </a:lnTo>
                  <a:lnTo>
                    <a:pt x="497134" y="1581207"/>
                  </a:lnTo>
                  <a:lnTo>
                    <a:pt x="501701" y="1587263"/>
                  </a:lnTo>
                  <a:lnTo>
                    <a:pt x="506367" y="1593319"/>
                  </a:lnTo>
                  <a:lnTo>
                    <a:pt x="508651" y="1596347"/>
                  </a:lnTo>
                  <a:lnTo>
                    <a:pt x="515650" y="1605431"/>
                  </a:lnTo>
                  <a:lnTo>
                    <a:pt x="517983" y="1608409"/>
                  </a:lnTo>
                  <a:lnTo>
                    <a:pt x="520316" y="1611437"/>
                  </a:lnTo>
                  <a:lnTo>
                    <a:pt x="522698" y="1614465"/>
                  </a:lnTo>
                  <a:lnTo>
                    <a:pt x="527365" y="1620521"/>
                  </a:lnTo>
                  <a:lnTo>
                    <a:pt x="532130" y="1626577"/>
                  </a:lnTo>
                  <a:lnTo>
                    <a:pt x="534463" y="1629605"/>
                  </a:lnTo>
                  <a:lnTo>
                    <a:pt x="536846" y="1632583"/>
                  </a:lnTo>
                  <a:lnTo>
                    <a:pt x="546376" y="1644695"/>
                  </a:lnTo>
                  <a:lnTo>
                    <a:pt x="548759" y="1647674"/>
                  </a:lnTo>
                  <a:lnTo>
                    <a:pt x="553524" y="1653730"/>
                  </a:lnTo>
                  <a:lnTo>
                    <a:pt x="555957" y="1656708"/>
                  </a:lnTo>
                  <a:lnTo>
                    <a:pt x="558339" y="1659736"/>
                  </a:lnTo>
                  <a:lnTo>
                    <a:pt x="560772" y="1662764"/>
                  </a:lnTo>
                  <a:lnTo>
                    <a:pt x="563154" y="1665742"/>
                  </a:lnTo>
                  <a:lnTo>
                    <a:pt x="568019" y="1671798"/>
                  </a:lnTo>
                  <a:lnTo>
                    <a:pt x="570451" y="1674777"/>
                  </a:lnTo>
                  <a:lnTo>
                    <a:pt x="572883" y="1677805"/>
                  </a:lnTo>
                  <a:lnTo>
                    <a:pt x="575316" y="1680783"/>
                  </a:lnTo>
                  <a:lnTo>
                    <a:pt x="577748" y="1683811"/>
                  </a:lnTo>
                  <a:lnTo>
                    <a:pt x="580180" y="1686789"/>
                  </a:lnTo>
                  <a:lnTo>
                    <a:pt x="582613" y="1689817"/>
                  </a:lnTo>
                  <a:lnTo>
                    <a:pt x="585095" y="1692796"/>
                  </a:lnTo>
                  <a:lnTo>
                    <a:pt x="587527" y="1695824"/>
                  </a:lnTo>
                  <a:lnTo>
                    <a:pt x="590009" y="1698802"/>
                  </a:lnTo>
                  <a:lnTo>
                    <a:pt x="592441" y="1701830"/>
                  </a:lnTo>
                  <a:lnTo>
                    <a:pt x="597405" y="1707787"/>
                  </a:lnTo>
                  <a:lnTo>
                    <a:pt x="599837" y="1710815"/>
                  </a:lnTo>
                  <a:lnTo>
                    <a:pt x="607283" y="1719750"/>
                  </a:lnTo>
                  <a:lnTo>
                    <a:pt x="609765" y="1722778"/>
                  </a:lnTo>
                  <a:lnTo>
                    <a:pt x="612297" y="1725756"/>
                  </a:lnTo>
                  <a:lnTo>
                    <a:pt x="617261" y="1731713"/>
                  </a:lnTo>
                  <a:lnTo>
                    <a:pt x="619792" y="1734691"/>
                  </a:lnTo>
                  <a:lnTo>
                    <a:pt x="622274" y="1737669"/>
                  </a:lnTo>
                  <a:lnTo>
                    <a:pt x="624806" y="1740697"/>
                  </a:lnTo>
                  <a:lnTo>
                    <a:pt x="627288" y="1743676"/>
                  </a:lnTo>
                  <a:lnTo>
                    <a:pt x="634883" y="1752611"/>
                  </a:lnTo>
                  <a:lnTo>
                    <a:pt x="637364" y="1755589"/>
                  </a:lnTo>
                  <a:lnTo>
                    <a:pt x="639896" y="1758518"/>
                  </a:lnTo>
                  <a:lnTo>
                    <a:pt x="642428" y="1761496"/>
                  </a:lnTo>
                  <a:lnTo>
                    <a:pt x="645009" y="1764475"/>
                  </a:lnTo>
                  <a:lnTo>
                    <a:pt x="650072" y="1770431"/>
                  </a:lnTo>
                  <a:lnTo>
                    <a:pt x="652653" y="1773410"/>
                  </a:lnTo>
                  <a:lnTo>
                    <a:pt x="655185" y="1776338"/>
                  </a:lnTo>
                  <a:lnTo>
                    <a:pt x="657716" y="1779317"/>
                  </a:lnTo>
                  <a:lnTo>
                    <a:pt x="662879" y="1785273"/>
                  </a:lnTo>
                  <a:lnTo>
                    <a:pt x="665410" y="1788202"/>
                  </a:lnTo>
                  <a:lnTo>
                    <a:pt x="667992" y="1791181"/>
                  </a:lnTo>
                  <a:lnTo>
                    <a:pt x="670573" y="1794109"/>
                  </a:lnTo>
                  <a:lnTo>
                    <a:pt x="675735" y="1800066"/>
                  </a:lnTo>
                  <a:lnTo>
                    <a:pt x="680898" y="1805923"/>
                  </a:lnTo>
                  <a:lnTo>
                    <a:pt x="683479" y="1808902"/>
                  </a:lnTo>
                  <a:lnTo>
                    <a:pt x="686110" y="1811830"/>
                  </a:lnTo>
                  <a:lnTo>
                    <a:pt x="688691" y="1814809"/>
                  </a:lnTo>
                  <a:lnTo>
                    <a:pt x="691272" y="1817737"/>
                  </a:lnTo>
                  <a:lnTo>
                    <a:pt x="693903" y="1820666"/>
                  </a:lnTo>
                  <a:lnTo>
                    <a:pt x="696484" y="1823645"/>
                  </a:lnTo>
                  <a:lnTo>
                    <a:pt x="701746" y="1829502"/>
                  </a:lnTo>
                  <a:lnTo>
                    <a:pt x="704327" y="1832431"/>
                  </a:lnTo>
                  <a:lnTo>
                    <a:pt x="709589" y="1838288"/>
                  </a:lnTo>
                  <a:lnTo>
                    <a:pt x="712220" y="1841266"/>
                  </a:lnTo>
                  <a:lnTo>
                    <a:pt x="720113" y="1850053"/>
                  </a:lnTo>
                  <a:lnTo>
                    <a:pt x="722793" y="1852932"/>
                  </a:lnTo>
                  <a:lnTo>
                    <a:pt x="728055" y="1858789"/>
                  </a:lnTo>
                  <a:lnTo>
                    <a:pt x="730735" y="1861718"/>
                  </a:lnTo>
                  <a:lnTo>
                    <a:pt x="733366" y="1864647"/>
                  </a:lnTo>
                  <a:lnTo>
                    <a:pt x="736047" y="1867575"/>
                  </a:lnTo>
                  <a:lnTo>
                    <a:pt x="738678" y="1870454"/>
                  </a:lnTo>
                  <a:lnTo>
                    <a:pt x="744039" y="1876312"/>
                  </a:lnTo>
                  <a:lnTo>
                    <a:pt x="746669" y="1879191"/>
                  </a:lnTo>
                  <a:lnTo>
                    <a:pt x="749350" y="1882120"/>
                  </a:lnTo>
                  <a:lnTo>
                    <a:pt x="752031" y="1884999"/>
                  </a:lnTo>
                  <a:lnTo>
                    <a:pt x="754711" y="1887927"/>
                  </a:lnTo>
                  <a:lnTo>
                    <a:pt x="757392" y="1890806"/>
                  </a:lnTo>
                  <a:lnTo>
                    <a:pt x="760072" y="1893735"/>
                  </a:lnTo>
                  <a:lnTo>
                    <a:pt x="762753" y="1896614"/>
                  </a:lnTo>
                  <a:lnTo>
                    <a:pt x="765483" y="1899493"/>
                  </a:lnTo>
                  <a:lnTo>
                    <a:pt x="768163" y="1902422"/>
                  </a:lnTo>
                  <a:lnTo>
                    <a:pt x="770844" y="1905301"/>
                  </a:lnTo>
                  <a:lnTo>
                    <a:pt x="773574" y="1908180"/>
                  </a:lnTo>
                  <a:lnTo>
                    <a:pt x="776254" y="1911059"/>
                  </a:lnTo>
                  <a:lnTo>
                    <a:pt x="778984" y="1913938"/>
                  </a:lnTo>
                  <a:lnTo>
                    <a:pt x="781665" y="1916867"/>
                  </a:lnTo>
                  <a:lnTo>
                    <a:pt x="787125" y="1922625"/>
                  </a:lnTo>
                  <a:lnTo>
                    <a:pt x="789806" y="1925504"/>
                  </a:lnTo>
                  <a:lnTo>
                    <a:pt x="792536" y="1928383"/>
                  </a:lnTo>
                  <a:lnTo>
                    <a:pt x="795266" y="1931213"/>
                  </a:lnTo>
                  <a:lnTo>
                    <a:pt x="806187" y="1942729"/>
                  </a:lnTo>
                  <a:lnTo>
                    <a:pt x="808966" y="1945558"/>
                  </a:lnTo>
                  <a:lnTo>
                    <a:pt x="811697" y="1948437"/>
                  </a:lnTo>
                  <a:lnTo>
                    <a:pt x="814427" y="1951267"/>
                  </a:lnTo>
                  <a:lnTo>
                    <a:pt x="817157" y="1954146"/>
                  </a:lnTo>
                  <a:lnTo>
                    <a:pt x="819937" y="1957025"/>
                  </a:lnTo>
                  <a:lnTo>
                    <a:pt x="822667" y="1959854"/>
                  </a:lnTo>
                  <a:lnTo>
                    <a:pt x="825447" y="1962684"/>
                  </a:lnTo>
                  <a:lnTo>
                    <a:pt x="828177" y="1965563"/>
                  </a:lnTo>
                  <a:lnTo>
                    <a:pt x="833736" y="1971222"/>
                  </a:lnTo>
                  <a:lnTo>
                    <a:pt x="836516" y="1974101"/>
                  </a:lnTo>
                  <a:lnTo>
                    <a:pt x="839246" y="1976930"/>
                  </a:lnTo>
                  <a:lnTo>
                    <a:pt x="855925" y="1993907"/>
                  </a:lnTo>
                  <a:lnTo>
                    <a:pt x="861534" y="1999516"/>
                  </a:lnTo>
                  <a:lnTo>
                    <a:pt x="867094" y="2005175"/>
                  </a:lnTo>
                  <a:lnTo>
                    <a:pt x="881141" y="2019223"/>
                  </a:lnTo>
                  <a:lnTo>
                    <a:pt x="883971" y="2022003"/>
                  </a:lnTo>
                  <a:lnTo>
                    <a:pt x="886751" y="2024832"/>
                  </a:lnTo>
                  <a:lnTo>
                    <a:pt x="898068" y="2035951"/>
                  </a:lnTo>
                  <a:lnTo>
                    <a:pt x="900898" y="2038781"/>
                  </a:lnTo>
                  <a:lnTo>
                    <a:pt x="909386" y="2047120"/>
                  </a:lnTo>
                  <a:lnTo>
                    <a:pt x="912215" y="2049850"/>
                  </a:lnTo>
                  <a:lnTo>
                    <a:pt x="915045" y="2052630"/>
                  </a:lnTo>
                  <a:lnTo>
                    <a:pt x="917924" y="2055410"/>
                  </a:lnTo>
                  <a:lnTo>
                    <a:pt x="920753" y="2058190"/>
                  </a:lnTo>
                  <a:lnTo>
                    <a:pt x="923583" y="2060920"/>
                  </a:lnTo>
                  <a:lnTo>
                    <a:pt x="926462" y="2063700"/>
                  </a:lnTo>
                  <a:lnTo>
                    <a:pt x="929291" y="2066479"/>
                  </a:lnTo>
                  <a:lnTo>
                    <a:pt x="932170" y="2069210"/>
                  </a:lnTo>
                  <a:lnTo>
                    <a:pt x="935000" y="2071989"/>
                  </a:lnTo>
                  <a:lnTo>
                    <a:pt x="937879" y="2074720"/>
                  </a:lnTo>
                  <a:lnTo>
                    <a:pt x="940708" y="2077450"/>
                  </a:lnTo>
                  <a:lnTo>
                    <a:pt x="943587" y="2080230"/>
                  </a:lnTo>
                  <a:lnTo>
                    <a:pt x="949345" y="2085690"/>
                  </a:lnTo>
                  <a:lnTo>
                    <a:pt x="952175" y="2088420"/>
                  </a:lnTo>
                  <a:lnTo>
                    <a:pt x="972328" y="2107531"/>
                  </a:lnTo>
                  <a:lnTo>
                    <a:pt x="975257" y="2110212"/>
                  </a:lnTo>
                  <a:lnTo>
                    <a:pt x="981015" y="2115672"/>
                  </a:lnTo>
                  <a:lnTo>
                    <a:pt x="983894" y="2118352"/>
                  </a:lnTo>
                  <a:lnTo>
                    <a:pt x="986823" y="2121033"/>
                  </a:lnTo>
                  <a:lnTo>
                    <a:pt x="989702" y="2123763"/>
                  </a:lnTo>
                  <a:lnTo>
                    <a:pt x="992631" y="2126444"/>
                  </a:lnTo>
                  <a:lnTo>
                    <a:pt x="995510" y="2129124"/>
                  </a:lnTo>
                  <a:lnTo>
                    <a:pt x="998438" y="2131854"/>
                  </a:lnTo>
                  <a:lnTo>
                    <a:pt x="1001317" y="2134535"/>
                  </a:lnTo>
                  <a:lnTo>
                    <a:pt x="1004246" y="2137215"/>
                  </a:lnTo>
                  <a:lnTo>
                    <a:pt x="1007125" y="2139896"/>
                  </a:lnTo>
                  <a:lnTo>
                    <a:pt x="1012983" y="2145257"/>
                  </a:lnTo>
                  <a:lnTo>
                    <a:pt x="1015862" y="2147937"/>
                  </a:lnTo>
                  <a:lnTo>
                    <a:pt x="1018790" y="2150568"/>
                  </a:lnTo>
                  <a:lnTo>
                    <a:pt x="1024648" y="2155929"/>
                  </a:lnTo>
                  <a:lnTo>
                    <a:pt x="1027576" y="2158560"/>
                  </a:lnTo>
                  <a:lnTo>
                    <a:pt x="1030505" y="2161241"/>
                  </a:lnTo>
                  <a:lnTo>
                    <a:pt x="1033434" y="2163872"/>
                  </a:lnTo>
                  <a:lnTo>
                    <a:pt x="1036363" y="2166552"/>
                  </a:lnTo>
                  <a:lnTo>
                    <a:pt x="1042220" y="2171814"/>
                  </a:lnTo>
                  <a:lnTo>
                    <a:pt x="1045149" y="2174494"/>
                  </a:lnTo>
                  <a:lnTo>
                    <a:pt x="1048077" y="2177125"/>
                  </a:lnTo>
                  <a:lnTo>
                    <a:pt x="1051056" y="2179756"/>
                  </a:lnTo>
                  <a:lnTo>
                    <a:pt x="1059842" y="2187649"/>
                  </a:lnTo>
                  <a:lnTo>
                    <a:pt x="1062820" y="2190280"/>
                  </a:lnTo>
                  <a:lnTo>
                    <a:pt x="1065749" y="2192861"/>
                  </a:lnTo>
                  <a:lnTo>
                    <a:pt x="1068727" y="2195492"/>
                  </a:lnTo>
                  <a:lnTo>
                    <a:pt x="1071656" y="2198123"/>
                  </a:lnTo>
                  <a:lnTo>
                    <a:pt x="1074634" y="2200704"/>
                  </a:lnTo>
                  <a:lnTo>
                    <a:pt x="1077563" y="2203335"/>
                  </a:lnTo>
                  <a:lnTo>
                    <a:pt x="1080541" y="2205916"/>
                  </a:lnTo>
                  <a:lnTo>
                    <a:pt x="1083470" y="2208547"/>
                  </a:lnTo>
                  <a:lnTo>
                    <a:pt x="1089427" y="2213709"/>
                  </a:lnTo>
                  <a:lnTo>
                    <a:pt x="1092355" y="2216291"/>
                  </a:lnTo>
                  <a:lnTo>
                    <a:pt x="1101290" y="2224034"/>
                  </a:lnTo>
                  <a:lnTo>
                    <a:pt x="1104219" y="2226616"/>
                  </a:lnTo>
                  <a:lnTo>
                    <a:pt x="1113154" y="2234359"/>
                  </a:lnTo>
                  <a:lnTo>
                    <a:pt x="1116132" y="2236891"/>
                  </a:lnTo>
                  <a:lnTo>
                    <a:pt x="1119111" y="2239472"/>
                  </a:lnTo>
                  <a:lnTo>
                    <a:pt x="1122089" y="2242004"/>
                  </a:lnTo>
                  <a:lnTo>
                    <a:pt x="1125067" y="2244585"/>
                  </a:lnTo>
                  <a:lnTo>
                    <a:pt x="1134002" y="2252180"/>
                  </a:lnTo>
                  <a:lnTo>
                    <a:pt x="1137030" y="2254761"/>
                  </a:lnTo>
                  <a:lnTo>
                    <a:pt x="1145965" y="2262356"/>
                  </a:lnTo>
                  <a:lnTo>
                    <a:pt x="1148944" y="2264838"/>
                  </a:lnTo>
                  <a:lnTo>
                    <a:pt x="1151972" y="2267369"/>
                  </a:lnTo>
                  <a:lnTo>
                    <a:pt x="1157928" y="2272433"/>
                  </a:lnTo>
                  <a:lnTo>
                    <a:pt x="1160956" y="2274914"/>
                  </a:lnTo>
                  <a:lnTo>
                    <a:pt x="1163935" y="2277446"/>
                  </a:lnTo>
                  <a:lnTo>
                    <a:pt x="1166963" y="2279928"/>
                  </a:lnTo>
                  <a:lnTo>
                    <a:pt x="1169941" y="2282410"/>
                  </a:lnTo>
                  <a:lnTo>
                    <a:pt x="1172969" y="2284942"/>
                  </a:lnTo>
                  <a:lnTo>
                    <a:pt x="1175947" y="2287424"/>
                  </a:lnTo>
                  <a:lnTo>
                    <a:pt x="1178975" y="2289906"/>
                  </a:lnTo>
                  <a:lnTo>
                    <a:pt x="1181954" y="2292387"/>
                  </a:lnTo>
                  <a:lnTo>
                    <a:pt x="1188010" y="2297351"/>
                  </a:lnTo>
                  <a:lnTo>
                    <a:pt x="1190988" y="2299833"/>
                  </a:lnTo>
                  <a:lnTo>
                    <a:pt x="1194016" y="2302266"/>
                  </a:lnTo>
                  <a:lnTo>
                    <a:pt x="1197044" y="2304748"/>
                  </a:lnTo>
                  <a:lnTo>
                    <a:pt x="1200022" y="2307230"/>
                  </a:lnTo>
                  <a:lnTo>
                    <a:pt x="1203050" y="2309662"/>
                  </a:lnTo>
                  <a:lnTo>
                    <a:pt x="1206078" y="2312144"/>
                  </a:lnTo>
                  <a:lnTo>
                    <a:pt x="1209106" y="2314576"/>
                  </a:lnTo>
                  <a:lnTo>
                    <a:pt x="1212085" y="2317009"/>
                  </a:lnTo>
                  <a:lnTo>
                    <a:pt x="1215113" y="2319441"/>
                  </a:lnTo>
                  <a:lnTo>
                    <a:pt x="1218141" y="2321923"/>
                  </a:lnTo>
                  <a:lnTo>
                    <a:pt x="1227224" y="2329220"/>
                  </a:lnTo>
                  <a:lnTo>
                    <a:pt x="1230252" y="2331602"/>
                  </a:lnTo>
                  <a:lnTo>
                    <a:pt x="1236308" y="2336467"/>
                  </a:lnTo>
                  <a:lnTo>
                    <a:pt x="1239336" y="2338850"/>
                  </a:lnTo>
                  <a:lnTo>
                    <a:pt x="1242364" y="2341282"/>
                  </a:lnTo>
                  <a:lnTo>
                    <a:pt x="1245392" y="2343665"/>
                  </a:lnTo>
                  <a:lnTo>
                    <a:pt x="1248420" y="2346097"/>
                  </a:lnTo>
                  <a:lnTo>
                    <a:pt x="1266588" y="2360393"/>
                  </a:lnTo>
                  <a:lnTo>
                    <a:pt x="1269666" y="2362776"/>
                  </a:lnTo>
                  <a:lnTo>
                    <a:pt x="1272694" y="2365159"/>
                  </a:lnTo>
                  <a:lnTo>
                    <a:pt x="1275722" y="2367492"/>
                  </a:lnTo>
                  <a:lnTo>
                    <a:pt x="1281778" y="2372257"/>
                  </a:lnTo>
                  <a:lnTo>
                    <a:pt x="1284855" y="2374590"/>
                  </a:lnTo>
                  <a:lnTo>
                    <a:pt x="1290911" y="2379256"/>
                  </a:lnTo>
                  <a:lnTo>
                    <a:pt x="1293989" y="2381639"/>
                  </a:lnTo>
                  <a:lnTo>
                    <a:pt x="1300045" y="2386305"/>
                  </a:lnTo>
                  <a:lnTo>
                    <a:pt x="1303122" y="2388638"/>
                  </a:lnTo>
                  <a:lnTo>
                    <a:pt x="1306150" y="2390921"/>
                  </a:lnTo>
                  <a:lnTo>
                    <a:pt x="1309178" y="2393254"/>
                  </a:lnTo>
                  <a:lnTo>
                    <a:pt x="1312256" y="2395587"/>
                  </a:lnTo>
                  <a:lnTo>
                    <a:pt x="1315284" y="2397871"/>
                  </a:lnTo>
                  <a:lnTo>
                    <a:pt x="1318362" y="2400204"/>
                  </a:lnTo>
                  <a:lnTo>
                    <a:pt x="1321390" y="2402487"/>
                  </a:lnTo>
                  <a:lnTo>
                    <a:pt x="1324418" y="2404820"/>
                  </a:lnTo>
                  <a:lnTo>
                    <a:pt x="1327495" y="2407104"/>
                  </a:lnTo>
                  <a:lnTo>
                    <a:pt x="1330523" y="2409387"/>
                  </a:lnTo>
                  <a:lnTo>
                    <a:pt x="1333601" y="2411670"/>
                  </a:lnTo>
                  <a:lnTo>
                    <a:pt x="1336629" y="2413954"/>
                  </a:lnTo>
                  <a:lnTo>
                    <a:pt x="1339706" y="2416237"/>
                  </a:lnTo>
                  <a:lnTo>
                    <a:pt x="1342734" y="2418521"/>
                  </a:lnTo>
                  <a:lnTo>
                    <a:pt x="1345812" y="2420804"/>
                  </a:lnTo>
                  <a:lnTo>
                    <a:pt x="1348840" y="2423038"/>
                  </a:lnTo>
                  <a:lnTo>
                    <a:pt x="1351918" y="2425321"/>
                  </a:lnTo>
                  <a:lnTo>
                    <a:pt x="1354995" y="2427555"/>
                  </a:lnTo>
                  <a:lnTo>
                    <a:pt x="1358023" y="2429838"/>
                  </a:lnTo>
                  <a:lnTo>
                    <a:pt x="1361101" y="2432072"/>
                  </a:lnTo>
                  <a:lnTo>
                    <a:pt x="1364129" y="2434306"/>
                  </a:lnTo>
                  <a:lnTo>
                    <a:pt x="1367206" y="2436540"/>
                  </a:lnTo>
                  <a:lnTo>
                    <a:pt x="1370234" y="2438773"/>
                  </a:lnTo>
                  <a:lnTo>
                    <a:pt x="1376390" y="2443241"/>
                  </a:lnTo>
                  <a:lnTo>
                    <a:pt x="1379418" y="2445475"/>
                  </a:lnTo>
                  <a:lnTo>
                    <a:pt x="1382495" y="2447709"/>
                  </a:lnTo>
                  <a:lnTo>
                    <a:pt x="1385573" y="2449893"/>
                  </a:lnTo>
                  <a:lnTo>
                    <a:pt x="1388601" y="2452126"/>
                  </a:lnTo>
                  <a:lnTo>
                    <a:pt x="1391678" y="2454311"/>
                  </a:lnTo>
                  <a:lnTo>
                    <a:pt x="1394756" y="2456544"/>
                  </a:lnTo>
                  <a:lnTo>
                    <a:pt x="1397784" y="2458728"/>
                  </a:lnTo>
                  <a:lnTo>
                    <a:pt x="1403939" y="2463097"/>
                  </a:lnTo>
                  <a:lnTo>
                    <a:pt x="1406967" y="2465281"/>
                  </a:lnTo>
                  <a:lnTo>
                    <a:pt x="1413122" y="2469649"/>
                  </a:lnTo>
                  <a:lnTo>
                    <a:pt x="1416150" y="2471784"/>
                  </a:lnTo>
                  <a:lnTo>
                    <a:pt x="1422306" y="2476152"/>
                  </a:lnTo>
                  <a:lnTo>
                    <a:pt x="1425334" y="2478286"/>
                  </a:lnTo>
                  <a:lnTo>
                    <a:pt x="1428411" y="2480421"/>
                  </a:lnTo>
                  <a:lnTo>
                    <a:pt x="1431489" y="2482605"/>
                  </a:lnTo>
                  <a:lnTo>
                    <a:pt x="1434566" y="2484739"/>
                  </a:lnTo>
                  <a:lnTo>
                    <a:pt x="1437594" y="2486874"/>
                  </a:lnTo>
                  <a:lnTo>
                    <a:pt x="1443750" y="2491143"/>
                  </a:lnTo>
                  <a:lnTo>
                    <a:pt x="1446778" y="2493277"/>
                  </a:lnTo>
                  <a:lnTo>
                    <a:pt x="1449855" y="2495362"/>
                  </a:lnTo>
                  <a:lnTo>
                    <a:pt x="1452933" y="2497497"/>
                  </a:lnTo>
                  <a:lnTo>
                    <a:pt x="1456010" y="2499581"/>
                  </a:lnTo>
                  <a:lnTo>
                    <a:pt x="1459038" y="2501716"/>
                  </a:lnTo>
                  <a:lnTo>
                    <a:pt x="1462116" y="2503801"/>
                  </a:lnTo>
                  <a:lnTo>
                    <a:pt x="1465194" y="2505935"/>
                  </a:lnTo>
                  <a:lnTo>
                    <a:pt x="1468271" y="2508020"/>
                  </a:lnTo>
                  <a:lnTo>
                    <a:pt x="1471299" y="2510105"/>
                  </a:lnTo>
                  <a:lnTo>
                    <a:pt x="1477455" y="2514275"/>
                  </a:lnTo>
                  <a:lnTo>
                    <a:pt x="1480532" y="2516310"/>
                  </a:lnTo>
                  <a:lnTo>
                    <a:pt x="1483560" y="2518395"/>
                  </a:lnTo>
                  <a:lnTo>
                    <a:pt x="1486638" y="2520480"/>
                  </a:lnTo>
                  <a:lnTo>
                    <a:pt x="1489715" y="2522515"/>
                  </a:lnTo>
                  <a:lnTo>
                    <a:pt x="1492743" y="2524600"/>
                  </a:lnTo>
                  <a:lnTo>
                    <a:pt x="1501976" y="2530705"/>
                  </a:lnTo>
                  <a:lnTo>
                    <a:pt x="1505004" y="2532740"/>
                  </a:lnTo>
                  <a:lnTo>
                    <a:pt x="1511159" y="2536811"/>
                  </a:lnTo>
                  <a:lnTo>
                    <a:pt x="1514187" y="2538846"/>
                  </a:lnTo>
                  <a:lnTo>
                    <a:pt x="1517265" y="2540832"/>
                  </a:lnTo>
                  <a:lnTo>
                    <a:pt x="1520343" y="2542867"/>
                  </a:lnTo>
                  <a:lnTo>
                    <a:pt x="1523371" y="2544852"/>
                  </a:lnTo>
                  <a:lnTo>
                    <a:pt x="1526448" y="2546888"/>
                  </a:lnTo>
                  <a:lnTo>
                    <a:pt x="1529526" y="2548873"/>
                  </a:lnTo>
                  <a:lnTo>
                    <a:pt x="1532554" y="2550859"/>
                  </a:lnTo>
                  <a:lnTo>
                    <a:pt x="1538709" y="2554830"/>
                  </a:lnTo>
                  <a:lnTo>
                    <a:pt x="1541737" y="2556815"/>
                  </a:lnTo>
                  <a:lnTo>
                    <a:pt x="1547892" y="2560787"/>
                  </a:lnTo>
                  <a:lnTo>
                    <a:pt x="1550920" y="2562723"/>
                  </a:lnTo>
                  <a:lnTo>
                    <a:pt x="1553998" y="2564708"/>
                  </a:lnTo>
                  <a:lnTo>
                    <a:pt x="1557075" y="2566644"/>
                  </a:lnTo>
                  <a:lnTo>
                    <a:pt x="1560103" y="2568580"/>
                  </a:lnTo>
                  <a:lnTo>
                    <a:pt x="1563181" y="2570516"/>
                  </a:lnTo>
                  <a:lnTo>
                    <a:pt x="1566209" y="2572501"/>
                  </a:lnTo>
                  <a:lnTo>
                    <a:pt x="1569287" y="2574437"/>
                  </a:lnTo>
                  <a:lnTo>
                    <a:pt x="1572315" y="2576324"/>
                  </a:lnTo>
                  <a:lnTo>
                    <a:pt x="1578470" y="2580195"/>
                  </a:lnTo>
                  <a:lnTo>
                    <a:pt x="1581498" y="2582082"/>
                  </a:lnTo>
                  <a:lnTo>
                    <a:pt x="1584575" y="2584018"/>
                  </a:lnTo>
                  <a:lnTo>
                    <a:pt x="1587603" y="2585904"/>
                  </a:lnTo>
                  <a:lnTo>
                    <a:pt x="1590681" y="2587840"/>
                  </a:lnTo>
                  <a:lnTo>
                    <a:pt x="1593709" y="2589726"/>
                  </a:lnTo>
                  <a:lnTo>
                    <a:pt x="1596787" y="2591613"/>
                  </a:lnTo>
                  <a:lnTo>
                    <a:pt x="1602843" y="2595385"/>
                  </a:lnTo>
                  <a:lnTo>
                    <a:pt x="1605920" y="2597271"/>
                  </a:lnTo>
                  <a:lnTo>
                    <a:pt x="1608948" y="2599108"/>
                  </a:lnTo>
                  <a:lnTo>
                    <a:pt x="1612026" y="2600994"/>
                  </a:lnTo>
                  <a:lnTo>
                    <a:pt x="1615054" y="2602831"/>
                  </a:lnTo>
                  <a:lnTo>
                    <a:pt x="1618131" y="2604717"/>
                  </a:lnTo>
                  <a:lnTo>
                    <a:pt x="1624187" y="2608391"/>
                  </a:lnTo>
                  <a:lnTo>
                    <a:pt x="1627265" y="2610227"/>
                  </a:lnTo>
                  <a:lnTo>
                    <a:pt x="1633321" y="2613901"/>
                  </a:lnTo>
                  <a:lnTo>
                    <a:pt x="1636399" y="2615737"/>
                  </a:lnTo>
                  <a:lnTo>
                    <a:pt x="1639426" y="2617524"/>
                  </a:lnTo>
                  <a:lnTo>
                    <a:pt x="1645482" y="2621197"/>
                  </a:lnTo>
                  <a:lnTo>
                    <a:pt x="1648560" y="2622984"/>
                  </a:lnTo>
                  <a:lnTo>
                    <a:pt x="1660672" y="2630133"/>
                  </a:lnTo>
                  <a:lnTo>
                    <a:pt x="1663750" y="2631920"/>
                  </a:lnTo>
                  <a:lnTo>
                    <a:pt x="1666778" y="2633707"/>
                  </a:lnTo>
                  <a:lnTo>
                    <a:pt x="1669806" y="2635444"/>
                  </a:lnTo>
                  <a:lnTo>
                    <a:pt x="1672834" y="2637231"/>
                  </a:lnTo>
                  <a:lnTo>
                    <a:pt x="1675861" y="2638968"/>
                  </a:lnTo>
                  <a:lnTo>
                    <a:pt x="1678889" y="2640755"/>
                  </a:lnTo>
                  <a:lnTo>
                    <a:pt x="1694029" y="2649442"/>
                  </a:lnTo>
                  <a:lnTo>
                    <a:pt x="1697057" y="2651130"/>
                  </a:lnTo>
                  <a:lnTo>
                    <a:pt x="1700085" y="2652867"/>
                  </a:lnTo>
                  <a:lnTo>
                    <a:pt x="1703113" y="2654555"/>
                  </a:lnTo>
                  <a:lnTo>
                    <a:pt x="1706141" y="2656292"/>
                  </a:lnTo>
                  <a:lnTo>
                    <a:pt x="1712197" y="2659668"/>
                  </a:lnTo>
                  <a:lnTo>
                    <a:pt x="1715176" y="2661356"/>
                  </a:lnTo>
                  <a:lnTo>
                    <a:pt x="1724259" y="2666419"/>
                  </a:lnTo>
                  <a:lnTo>
                    <a:pt x="1727238" y="2668057"/>
                  </a:lnTo>
                  <a:lnTo>
                    <a:pt x="1730266" y="2669745"/>
                  </a:lnTo>
                  <a:lnTo>
                    <a:pt x="1733294" y="2671383"/>
                  </a:lnTo>
                  <a:lnTo>
                    <a:pt x="1736272" y="2673070"/>
                  </a:lnTo>
                  <a:lnTo>
                    <a:pt x="1742328" y="2676347"/>
                  </a:lnTo>
                  <a:lnTo>
                    <a:pt x="1745306" y="2677985"/>
                  </a:lnTo>
                  <a:lnTo>
                    <a:pt x="1748334" y="2679623"/>
                  </a:lnTo>
                  <a:lnTo>
                    <a:pt x="1751313" y="2681211"/>
                  </a:lnTo>
                  <a:lnTo>
                    <a:pt x="1754341" y="2682849"/>
                  </a:lnTo>
                  <a:lnTo>
                    <a:pt x="1757319" y="2684487"/>
                  </a:lnTo>
                  <a:lnTo>
                    <a:pt x="1760347" y="2686076"/>
                  </a:lnTo>
                  <a:lnTo>
                    <a:pt x="1763325" y="2687664"/>
                  </a:lnTo>
                  <a:lnTo>
                    <a:pt x="1766353" y="2689253"/>
                  </a:lnTo>
                  <a:lnTo>
                    <a:pt x="1769332" y="2690891"/>
                  </a:lnTo>
                  <a:lnTo>
                    <a:pt x="1772310" y="2692479"/>
                  </a:lnTo>
                  <a:lnTo>
                    <a:pt x="1775338" y="2694018"/>
                  </a:lnTo>
                  <a:lnTo>
                    <a:pt x="1781295" y="2697195"/>
                  </a:lnTo>
                  <a:lnTo>
                    <a:pt x="1784323" y="2698734"/>
                  </a:lnTo>
                  <a:lnTo>
                    <a:pt x="1787301" y="2700322"/>
                  </a:lnTo>
                  <a:lnTo>
                    <a:pt x="1793258" y="2703400"/>
                  </a:lnTo>
                  <a:lnTo>
                    <a:pt x="1796236" y="2704988"/>
                  </a:lnTo>
                  <a:lnTo>
                    <a:pt x="1799214" y="2706527"/>
                  </a:lnTo>
                  <a:lnTo>
                    <a:pt x="1802193" y="2708016"/>
                  </a:lnTo>
                  <a:lnTo>
                    <a:pt x="1808149" y="2711094"/>
                  </a:lnTo>
                  <a:lnTo>
                    <a:pt x="1811128" y="2712583"/>
                  </a:lnTo>
                  <a:lnTo>
                    <a:pt x="1814106" y="2714122"/>
                  </a:lnTo>
                  <a:lnTo>
                    <a:pt x="1828998" y="2721568"/>
                  </a:lnTo>
                  <a:lnTo>
                    <a:pt x="1831926" y="2723057"/>
                  </a:lnTo>
                  <a:lnTo>
                    <a:pt x="1834905" y="2724546"/>
                  </a:lnTo>
                  <a:lnTo>
                    <a:pt x="1837883" y="2725986"/>
                  </a:lnTo>
                  <a:lnTo>
                    <a:pt x="1840812" y="2727475"/>
                  </a:lnTo>
                  <a:lnTo>
                    <a:pt x="1846768" y="2730354"/>
                  </a:lnTo>
                  <a:lnTo>
                    <a:pt x="1849697" y="2731794"/>
                  </a:lnTo>
                  <a:lnTo>
                    <a:pt x="1852676" y="2733233"/>
                  </a:lnTo>
                  <a:lnTo>
                    <a:pt x="1855604" y="2734673"/>
                  </a:lnTo>
                  <a:lnTo>
                    <a:pt x="1858583" y="2736112"/>
                  </a:lnTo>
                  <a:lnTo>
                    <a:pt x="1861511" y="2737552"/>
                  </a:lnTo>
                  <a:lnTo>
                    <a:pt x="1864440" y="2738942"/>
                  </a:lnTo>
                  <a:lnTo>
                    <a:pt x="1867418" y="2740381"/>
                  </a:lnTo>
                  <a:lnTo>
                    <a:pt x="1873276" y="2743161"/>
                  </a:lnTo>
                  <a:lnTo>
                    <a:pt x="1876254" y="2744551"/>
                  </a:lnTo>
                  <a:lnTo>
                    <a:pt x="1885040" y="2748721"/>
                  </a:lnTo>
                  <a:lnTo>
                    <a:pt x="1887969" y="2750061"/>
                  </a:lnTo>
                  <a:lnTo>
                    <a:pt x="1890898" y="2751451"/>
                  </a:lnTo>
                  <a:lnTo>
                    <a:pt x="1896755" y="2754131"/>
                  </a:lnTo>
                  <a:lnTo>
                    <a:pt x="1899684" y="2755521"/>
                  </a:lnTo>
                  <a:lnTo>
                    <a:pt x="1905541" y="2758202"/>
                  </a:lnTo>
                  <a:lnTo>
                    <a:pt x="1908470" y="2759492"/>
                  </a:lnTo>
                  <a:lnTo>
                    <a:pt x="1911398" y="2760833"/>
                  </a:lnTo>
                  <a:lnTo>
                    <a:pt x="1914277" y="2762173"/>
                  </a:lnTo>
                  <a:lnTo>
                    <a:pt x="1917206" y="2763463"/>
                  </a:lnTo>
                  <a:lnTo>
                    <a:pt x="1920135" y="2764804"/>
                  </a:lnTo>
                  <a:lnTo>
                    <a:pt x="1923014" y="2766094"/>
                  </a:lnTo>
                  <a:lnTo>
                    <a:pt x="1925943" y="2767385"/>
                  </a:lnTo>
                  <a:lnTo>
                    <a:pt x="1928822" y="2768675"/>
                  </a:lnTo>
                  <a:lnTo>
                    <a:pt x="1931750" y="2769966"/>
                  </a:lnTo>
                  <a:lnTo>
                    <a:pt x="1934629" y="2771257"/>
                  </a:lnTo>
                  <a:lnTo>
                    <a:pt x="1937558" y="2772498"/>
                  </a:lnTo>
                  <a:lnTo>
                    <a:pt x="1940437" y="2773788"/>
                  </a:lnTo>
                  <a:lnTo>
                    <a:pt x="1943316" y="2775029"/>
                  </a:lnTo>
                  <a:lnTo>
                    <a:pt x="1946245" y="2776270"/>
                  </a:lnTo>
                  <a:lnTo>
                    <a:pt x="1949124" y="2777561"/>
                  </a:lnTo>
                  <a:lnTo>
                    <a:pt x="1954882" y="2780043"/>
                  </a:lnTo>
                  <a:lnTo>
                    <a:pt x="1957761" y="2781234"/>
                  </a:lnTo>
                  <a:lnTo>
                    <a:pt x="1960690" y="2782475"/>
                  </a:lnTo>
                  <a:lnTo>
                    <a:pt x="1963569" y="2783716"/>
                  </a:lnTo>
                  <a:lnTo>
                    <a:pt x="1966448" y="2784908"/>
                  </a:lnTo>
                  <a:lnTo>
                    <a:pt x="1969277" y="2786148"/>
                  </a:lnTo>
                  <a:lnTo>
                    <a:pt x="1983673" y="2792105"/>
                  </a:lnTo>
                  <a:lnTo>
                    <a:pt x="1986502" y="2793247"/>
                  </a:lnTo>
                  <a:lnTo>
                    <a:pt x="1989381" y="2794438"/>
                  </a:lnTo>
                  <a:lnTo>
                    <a:pt x="1992211" y="2795580"/>
                  </a:lnTo>
                  <a:lnTo>
                    <a:pt x="1995090" y="2796771"/>
                  </a:lnTo>
                  <a:lnTo>
                    <a:pt x="1997919" y="2797913"/>
                  </a:lnTo>
                  <a:lnTo>
                    <a:pt x="2000798" y="2799055"/>
                  </a:lnTo>
                  <a:lnTo>
                    <a:pt x="2003628" y="2800196"/>
                  </a:lnTo>
                  <a:lnTo>
                    <a:pt x="2006507" y="2801338"/>
                  </a:lnTo>
                  <a:lnTo>
                    <a:pt x="2009336" y="2802430"/>
                  </a:lnTo>
                  <a:lnTo>
                    <a:pt x="2012166" y="2803572"/>
                  </a:lnTo>
                  <a:lnTo>
                    <a:pt x="2014995" y="2804664"/>
                  </a:lnTo>
                  <a:lnTo>
                    <a:pt x="2017824" y="2805806"/>
                  </a:lnTo>
                  <a:lnTo>
                    <a:pt x="2020703" y="2806898"/>
                  </a:lnTo>
                  <a:lnTo>
                    <a:pt x="2029192" y="2810174"/>
                  </a:lnTo>
                  <a:lnTo>
                    <a:pt x="2031971" y="2811266"/>
                  </a:lnTo>
                  <a:lnTo>
                    <a:pt x="2034801" y="2812308"/>
                  </a:lnTo>
                  <a:lnTo>
                    <a:pt x="2037630" y="2813400"/>
                  </a:lnTo>
                  <a:lnTo>
                    <a:pt x="2043289" y="2815485"/>
                  </a:lnTo>
                  <a:lnTo>
                    <a:pt x="2046069" y="2816528"/>
                  </a:lnTo>
                  <a:lnTo>
                    <a:pt x="2048898" y="2817620"/>
                  </a:lnTo>
                  <a:lnTo>
                    <a:pt x="2051678" y="2818613"/>
                  </a:lnTo>
                  <a:lnTo>
                    <a:pt x="2054508" y="2819655"/>
                  </a:lnTo>
                  <a:lnTo>
                    <a:pt x="2057287" y="2820697"/>
                  </a:lnTo>
                  <a:lnTo>
                    <a:pt x="2060117" y="2821690"/>
                  </a:lnTo>
                  <a:lnTo>
                    <a:pt x="2062897" y="2822733"/>
                  </a:lnTo>
                  <a:lnTo>
                    <a:pt x="2068456" y="2824718"/>
                  </a:lnTo>
                  <a:lnTo>
                    <a:pt x="2071286" y="2825711"/>
                  </a:lnTo>
                  <a:lnTo>
                    <a:pt x="2079625" y="2828689"/>
                  </a:lnTo>
                  <a:lnTo>
                    <a:pt x="2082405" y="2829632"/>
                  </a:lnTo>
                  <a:lnTo>
                    <a:pt x="2085184" y="2830625"/>
                  </a:lnTo>
                  <a:lnTo>
                    <a:pt x="2087964" y="2831568"/>
                  </a:lnTo>
                  <a:lnTo>
                    <a:pt x="2090694" y="2832511"/>
                  </a:lnTo>
                  <a:lnTo>
                    <a:pt x="2096254" y="2834398"/>
                  </a:lnTo>
                  <a:lnTo>
                    <a:pt x="2098984" y="2835341"/>
                  </a:lnTo>
                  <a:lnTo>
                    <a:pt x="2101764" y="2836284"/>
                  </a:lnTo>
                  <a:lnTo>
                    <a:pt x="2104494" y="2837227"/>
                  </a:lnTo>
                  <a:lnTo>
                    <a:pt x="2107274" y="2838121"/>
                  </a:lnTo>
                  <a:lnTo>
                    <a:pt x="2110004" y="2839014"/>
                  </a:lnTo>
                  <a:lnTo>
                    <a:pt x="2112784" y="2839957"/>
                  </a:lnTo>
                  <a:lnTo>
                    <a:pt x="2120974" y="2842638"/>
                  </a:lnTo>
                  <a:lnTo>
                    <a:pt x="2123704" y="2843482"/>
                  </a:lnTo>
                  <a:lnTo>
                    <a:pt x="2126435" y="2844375"/>
                  </a:lnTo>
                  <a:lnTo>
                    <a:pt x="2129165" y="2845219"/>
                  </a:lnTo>
                  <a:lnTo>
                    <a:pt x="2131895" y="2846113"/>
                  </a:lnTo>
                  <a:lnTo>
                    <a:pt x="2142815" y="2849488"/>
                  </a:lnTo>
                  <a:lnTo>
                    <a:pt x="2145496" y="2850332"/>
                  </a:lnTo>
                  <a:lnTo>
                    <a:pt x="2148226" y="2851126"/>
                  </a:lnTo>
                  <a:lnTo>
                    <a:pt x="2150907" y="2851970"/>
                  </a:lnTo>
                  <a:lnTo>
                    <a:pt x="2153637" y="2852764"/>
                  </a:lnTo>
                  <a:lnTo>
                    <a:pt x="2156317" y="2853559"/>
                  </a:lnTo>
                  <a:lnTo>
                    <a:pt x="2158998" y="2854402"/>
                  </a:lnTo>
                  <a:lnTo>
                    <a:pt x="2161728" y="2855197"/>
                  </a:lnTo>
                  <a:lnTo>
                    <a:pt x="2164408" y="2855991"/>
                  </a:lnTo>
                  <a:lnTo>
                    <a:pt x="2167089" y="2856735"/>
                  </a:lnTo>
                  <a:lnTo>
                    <a:pt x="2169769" y="2857530"/>
                  </a:lnTo>
                  <a:lnTo>
                    <a:pt x="2172450" y="2858274"/>
                  </a:lnTo>
                  <a:lnTo>
                    <a:pt x="2175130" y="2859068"/>
                  </a:lnTo>
                  <a:lnTo>
                    <a:pt x="2183172" y="2861302"/>
                  </a:lnTo>
                  <a:lnTo>
                    <a:pt x="2185803" y="2862047"/>
                  </a:lnTo>
                  <a:lnTo>
                    <a:pt x="2191164" y="2863536"/>
                  </a:lnTo>
                  <a:lnTo>
                    <a:pt x="2193795" y="2864231"/>
                  </a:lnTo>
                  <a:lnTo>
                    <a:pt x="2196475" y="2864926"/>
                  </a:lnTo>
                  <a:lnTo>
                    <a:pt x="2199106" y="2865670"/>
                  </a:lnTo>
                  <a:lnTo>
                    <a:pt x="2204368" y="2867060"/>
                  </a:lnTo>
                  <a:lnTo>
                    <a:pt x="2207048" y="2867755"/>
                  </a:lnTo>
                  <a:lnTo>
                    <a:pt x="2209679" y="2868450"/>
                  </a:lnTo>
                  <a:lnTo>
                    <a:pt x="2212310" y="2869096"/>
                  </a:lnTo>
                  <a:lnTo>
                    <a:pt x="2214941" y="2869791"/>
                  </a:lnTo>
                  <a:lnTo>
                    <a:pt x="2220203" y="2871081"/>
                  </a:lnTo>
                  <a:lnTo>
                    <a:pt x="2222784" y="2871776"/>
                  </a:lnTo>
                  <a:lnTo>
                    <a:pt x="2225415" y="2872421"/>
                  </a:lnTo>
                  <a:lnTo>
                    <a:pt x="2228046" y="2873017"/>
                  </a:lnTo>
                  <a:lnTo>
                    <a:pt x="2230627" y="2873662"/>
                  </a:lnTo>
                  <a:lnTo>
                    <a:pt x="2233258" y="2874308"/>
                  </a:lnTo>
                  <a:lnTo>
                    <a:pt x="2235839" y="2874903"/>
                  </a:lnTo>
                  <a:lnTo>
                    <a:pt x="2238470" y="2875549"/>
                  </a:lnTo>
                  <a:lnTo>
                    <a:pt x="2246213" y="2877336"/>
                  </a:lnTo>
                  <a:lnTo>
                    <a:pt x="2248844" y="2877931"/>
                  </a:lnTo>
                  <a:lnTo>
                    <a:pt x="2251425" y="2878527"/>
                  </a:lnTo>
                  <a:lnTo>
                    <a:pt x="2254007" y="2879073"/>
                  </a:lnTo>
                  <a:lnTo>
                    <a:pt x="2256588" y="2879669"/>
                  </a:lnTo>
                  <a:lnTo>
                    <a:pt x="2259120" y="2880215"/>
                  </a:lnTo>
                  <a:lnTo>
                    <a:pt x="2261701" y="2880810"/>
                  </a:lnTo>
                  <a:lnTo>
                    <a:pt x="2264282" y="2881356"/>
                  </a:lnTo>
                  <a:lnTo>
                    <a:pt x="2266814" y="2881902"/>
                  </a:lnTo>
                  <a:lnTo>
                    <a:pt x="2269395" y="2882449"/>
                  </a:lnTo>
                  <a:lnTo>
                    <a:pt x="2271926" y="2882945"/>
                  </a:lnTo>
                  <a:lnTo>
                    <a:pt x="2274508" y="2883491"/>
                  </a:lnTo>
                  <a:lnTo>
                    <a:pt x="2277039" y="2883987"/>
                  </a:lnTo>
                  <a:lnTo>
                    <a:pt x="2279571" y="2884533"/>
                  </a:lnTo>
                  <a:lnTo>
                    <a:pt x="2282152" y="2885030"/>
                  </a:lnTo>
                  <a:lnTo>
                    <a:pt x="2292278" y="2887015"/>
                  </a:lnTo>
                  <a:lnTo>
                    <a:pt x="2294760" y="2887462"/>
                  </a:lnTo>
                  <a:lnTo>
                    <a:pt x="2297292" y="2887958"/>
                  </a:lnTo>
                  <a:lnTo>
                    <a:pt x="2302355" y="2888852"/>
                  </a:lnTo>
                  <a:lnTo>
                    <a:pt x="2304837" y="2889348"/>
                  </a:lnTo>
                  <a:lnTo>
                    <a:pt x="2307319" y="2889795"/>
                  </a:lnTo>
                  <a:lnTo>
                    <a:pt x="2309851" y="2890192"/>
                  </a:lnTo>
                  <a:lnTo>
                    <a:pt x="2314814" y="2891086"/>
                  </a:lnTo>
                  <a:lnTo>
                    <a:pt x="2317346" y="2891483"/>
                  </a:lnTo>
                  <a:lnTo>
                    <a:pt x="2319828" y="2891880"/>
                  </a:lnTo>
                  <a:lnTo>
                    <a:pt x="2322310" y="2892327"/>
                  </a:lnTo>
                  <a:lnTo>
                    <a:pt x="2324792" y="2892724"/>
                  </a:lnTo>
                  <a:lnTo>
                    <a:pt x="2327224" y="2893121"/>
                  </a:lnTo>
                  <a:lnTo>
                    <a:pt x="2329706" y="2893518"/>
                  </a:lnTo>
                  <a:lnTo>
                    <a:pt x="2332188" y="2893866"/>
                  </a:lnTo>
                  <a:lnTo>
                    <a:pt x="2334670" y="2894263"/>
                  </a:lnTo>
                  <a:lnTo>
                    <a:pt x="2337102" y="2894610"/>
                  </a:lnTo>
                  <a:lnTo>
                    <a:pt x="2339584" y="2895007"/>
                  </a:lnTo>
                  <a:lnTo>
                    <a:pt x="2346881" y="2896050"/>
                  </a:lnTo>
                  <a:lnTo>
                    <a:pt x="2349363" y="2896397"/>
                  </a:lnTo>
                  <a:lnTo>
                    <a:pt x="2351795" y="2896695"/>
                  </a:lnTo>
                  <a:lnTo>
                    <a:pt x="2354228" y="2897042"/>
                  </a:lnTo>
                  <a:lnTo>
                    <a:pt x="2356660" y="2897340"/>
                  </a:lnTo>
                  <a:lnTo>
                    <a:pt x="2359043" y="2897688"/>
                  </a:lnTo>
                  <a:lnTo>
                    <a:pt x="2366340" y="2898581"/>
                  </a:lnTo>
                  <a:lnTo>
                    <a:pt x="2368722" y="2898879"/>
                  </a:lnTo>
                  <a:lnTo>
                    <a:pt x="2371105" y="2899127"/>
                  </a:lnTo>
                  <a:lnTo>
                    <a:pt x="2373537" y="2899425"/>
                  </a:lnTo>
                  <a:lnTo>
                    <a:pt x="2378303" y="2899922"/>
                  </a:lnTo>
                  <a:lnTo>
                    <a:pt x="2380685" y="2900219"/>
                  </a:lnTo>
                  <a:lnTo>
                    <a:pt x="2383118" y="2900468"/>
                  </a:lnTo>
                  <a:lnTo>
                    <a:pt x="2385451" y="2900666"/>
                  </a:lnTo>
                  <a:lnTo>
                    <a:pt x="2390216" y="2901162"/>
                  </a:lnTo>
                  <a:lnTo>
                    <a:pt x="2392599" y="2901361"/>
                  </a:lnTo>
                  <a:lnTo>
                    <a:pt x="2394932" y="2901609"/>
                  </a:lnTo>
                  <a:lnTo>
                    <a:pt x="2399697" y="2902006"/>
                  </a:lnTo>
                  <a:lnTo>
                    <a:pt x="2406696" y="2902602"/>
                  </a:lnTo>
                  <a:lnTo>
                    <a:pt x="2409079" y="2902751"/>
                  </a:lnTo>
                  <a:lnTo>
                    <a:pt x="2411412" y="2902949"/>
                  </a:lnTo>
                  <a:lnTo>
                    <a:pt x="2413745" y="2903098"/>
                  </a:lnTo>
                  <a:lnTo>
                    <a:pt x="2416028" y="2903247"/>
                  </a:lnTo>
                  <a:lnTo>
                    <a:pt x="2418361" y="2903446"/>
                  </a:lnTo>
                  <a:lnTo>
                    <a:pt x="2420694" y="2903595"/>
                  </a:lnTo>
                  <a:lnTo>
                    <a:pt x="2423027" y="2903694"/>
                  </a:lnTo>
                  <a:lnTo>
                    <a:pt x="2425311" y="2903843"/>
                  </a:lnTo>
                  <a:lnTo>
                    <a:pt x="2427644" y="2903992"/>
                  </a:lnTo>
                  <a:lnTo>
                    <a:pt x="2429927" y="2904091"/>
                  </a:lnTo>
                  <a:lnTo>
                    <a:pt x="2432211" y="2904240"/>
                  </a:lnTo>
                  <a:lnTo>
                    <a:pt x="2434494" y="2904339"/>
                  </a:lnTo>
                  <a:lnTo>
                    <a:pt x="2436827" y="2904439"/>
                  </a:lnTo>
                  <a:lnTo>
                    <a:pt x="2441394" y="2904637"/>
                  </a:lnTo>
                  <a:lnTo>
                    <a:pt x="2443628" y="2904687"/>
                  </a:lnTo>
                  <a:lnTo>
                    <a:pt x="2445911" y="2904786"/>
                  </a:lnTo>
                  <a:lnTo>
                    <a:pt x="2448194" y="2904836"/>
                  </a:lnTo>
                  <a:lnTo>
                    <a:pt x="2450428" y="2904935"/>
                  </a:lnTo>
                  <a:lnTo>
                    <a:pt x="2452712" y="2904985"/>
                  </a:lnTo>
                  <a:lnTo>
                    <a:pt x="2454945" y="2905034"/>
                  </a:lnTo>
                  <a:lnTo>
                    <a:pt x="2457229" y="2905084"/>
                  </a:lnTo>
                  <a:lnTo>
                    <a:pt x="2459462" y="2905084"/>
                  </a:lnTo>
                  <a:lnTo>
                    <a:pt x="2463930" y="2905183"/>
                  </a:lnTo>
                  <a:lnTo>
                    <a:pt x="2468397" y="2905183"/>
                  </a:lnTo>
                  <a:lnTo>
                    <a:pt x="2470631" y="2905233"/>
                  </a:lnTo>
                  <a:lnTo>
                    <a:pt x="2472865" y="2905233"/>
                  </a:lnTo>
                  <a:lnTo>
                    <a:pt x="2475049" y="2905183"/>
                  </a:lnTo>
                  <a:lnTo>
                    <a:pt x="2479467" y="2905183"/>
                  </a:lnTo>
                  <a:lnTo>
                    <a:pt x="2481701" y="2905134"/>
                  </a:lnTo>
                  <a:lnTo>
                    <a:pt x="2483885" y="2905134"/>
                  </a:lnTo>
                  <a:lnTo>
                    <a:pt x="2494805" y="2904885"/>
                  </a:lnTo>
                  <a:lnTo>
                    <a:pt x="2496989" y="2904786"/>
                  </a:lnTo>
                  <a:lnTo>
                    <a:pt x="2499124" y="2904737"/>
                  </a:lnTo>
                  <a:lnTo>
                    <a:pt x="2501308" y="2904637"/>
                  </a:lnTo>
                  <a:lnTo>
                    <a:pt x="2503443" y="2904538"/>
                  </a:lnTo>
                  <a:lnTo>
                    <a:pt x="2505627" y="2904439"/>
                  </a:lnTo>
                  <a:lnTo>
                    <a:pt x="2514165" y="2904042"/>
                  </a:lnTo>
                  <a:lnTo>
                    <a:pt x="2518434" y="2903744"/>
                  </a:lnTo>
                  <a:lnTo>
                    <a:pt x="2520568" y="2903644"/>
                  </a:lnTo>
                  <a:lnTo>
                    <a:pt x="2522653" y="2903496"/>
                  </a:lnTo>
                  <a:lnTo>
                    <a:pt x="2524787" y="2903347"/>
                  </a:lnTo>
                  <a:lnTo>
                    <a:pt x="2526872" y="2903148"/>
                  </a:lnTo>
                  <a:lnTo>
                    <a:pt x="2528957" y="2902999"/>
                  </a:lnTo>
                  <a:lnTo>
                    <a:pt x="2531091" y="2902850"/>
                  </a:lnTo>
                  <a:lnTo>
                    <a:pt x="2535261" y="2902453"/>
                  </a:lnTo>
                  <a:lnTo>
                    <a:pt x="2537346" y="2902304"/>
                  </a:lnTo>
                  <a:lnTo>
                    <a:pt x="2539431" y="2902106"/>
                  </a:lnTo>
                  <a:lnTo>
                    <a:pt x="2541466" y="2901907"/>
                  </a:lnTo>
                  <a:lnTo>
                    <a:pt x="2543551" y="2901659"/>
                  </a:lnTo>
                  <a:lnTo>
                    <a:pt x="2545636" y="2901460"/>
                  </a:lnTo>
                  <a:lnTo>
                    <a:pt x="2547671" y="2901262"/>
                  </a:lnTo>
                  <a:lnTo>
                    <a:pt x="2549756" y="2901014"/>
                  </a:lnTo>
                  <a:lnTo>
                    <a:pt x="2561967" y="2899524"/>
                  </a:lnTo>
                  <a:lnTo>
                    <a:pt x="2564002" y="2899227"/>
                  </a:lnTo>
                  <a:lnTo>
                    <a:pt x="2565988" y="2898978"/>
                  </a:lnTo>
                  <a:lnTo>
                    <a:pt x="2568023" y="2898681"/>
                  </a:lnTo>
                  <a:lnTo>
                    <a:pt x="2571994" y="2898085"/>
                  </a:lnTo>
                  <a:lnTo>
                    <a:pt x="2574029" y="2897787"/>
                  </a:lnTo>
                  <a:lnTo>
                    <a:pt x="2576015" y="2897489"/>
                  </a:lnTo>
                  <a:lnTo>
                    <a:pt x="2578000" y="2897142"/>
                  </a:lnTo>
                  <a:lnTo>
                    <a:pt x="2579986" y="2896844"/>
                  </a:lnTo>
                  <a:lnTo>
                    <a:pt x="2581971" y="2896496"/>
                  </a:lnTo>
                  <a:lnTo>
                    <a:pt x="2583907" y="2896149"/>
                  </a:lnTo>
                  <a:lnTo>
                    <a:pt x="2585893" y="2895801"/>
                  </a:lnTo>
                  <a:lnTo>
                    <a:pt x="2587829" y="2895454"/>
                  </a:lnTo>
                  <a:lnTo>
                    <a:pt x="2589814" y="2895107"/>
                  </a:lnTo>
                  <a:lnTo>
                    <a:pt x="2593686" y="2894412"/>
                  </a:lnTo>
                  <a:lnTo>
                    <a:pt x="2595672" y="2894014"/>
                  </a:lnTo>
                  <a:lnTo>
                    <a:pt x="2597608" y="2893617"/>
                  </a:lnTo>
                  <a:lnTo>
                    <a:pt x="2599544" y="2893270"/>
                  </a:lnTo>
                  <a:lnTo>
                    <a:pt x="2601430" y="2892873"/>
                  </a:lnTo>
                  <a:lnTo>
                    <a:pt x="2603366" y="2892476"/>
                  </a:lnTo>
                  <a:lnTo>
                    <a:pt x="2605302" y="2892029"/>
                  </a:lnTo>
                  <a:lnTo>
                    <a:pt x="2607188" y="2891632"/>
                  </a:lnTo>
                  <a:lnTo>
                    <a:pt x="2609124" y="2891235"/>
                  </a:lnTo>
                  <a:lnTo>
                    <a:pt x="2612896" y="2890341"/>
                  </a:lnTo>
                  <a:lnTo>
                    <a:pt x="2614783" y="2889944"/>
                  </a:lnTo>
                  <a:lnTo>
                    <a:pt x="2620442" y="2888604"/>
                  </a:lnTo>
                  <a:lnTo>
                    <a:pt x="2622328" y="2888107"/>
                  </a:lnTo>
                  <a:lnTo>
                    <a:pt x="2624165" y="2887661"/>
                  </a:lnTo>
                  <a:lnTo>
                    <a:pt x="2626051" y="2887164"/>
                  </a:lnTo>
                  <a:lnTo>
                    <a:pt x="2627887" y="2886668"/>
                  </a:lnTo>
                  <a:lnTo>
                    <a:pt x="2629774" y="2886221"/>
                  </a:lnTo>
                  <a:lnTo>
                    <a:pt x="2633447" y="2885228"/>
                  </a:lnTo>
                  <a:lnTo>
                    <a:pt x="2635284" y="2884682"/>
                  </a:lnTo>
                  <a:lnTo>
                    <a:pt x="2638957" y="2883689"/>
                  </a:lnTo>
                  <a:lnTo>
                    <a:pt x="2640744" y="2883143"/>
                  </a:lnTo>
                  <a:lnTo>
                    <a:pt x="2642581" y="2882597"/>
                  </a:lnTo>
                  <a:lnTo>
                    <a:pt x="2644368" y="2882101"/>
                  </a:lnTo>
                  <a:lnTo>
                    <a:pt x="2646204" y="2881555"/>
                  </a:lnTo>
                  <a:lnTo>
                    <a:pt x="2647991" y="2881009"/>
                  </a:lnTo>
                  <a:lnTo>
                    <a:pt x="2649778" y="2880413"/>
                  </a:lnTo>
                  <a:lnTo>
                    <a:pt x="2653352" y="2879321"/>
                  </a:lnTo>
                  <a:lnTo>
                    <a:pt x="2656926" y="2878130"/>
                  </a:lnTo>
                  <a:lnTo>
                    <a:pt x="2658664" y="2877534"/>
                  </a:lnTo>
                  <a:lnTo>
                    <a:pt x="2660451" y="2876939"/>
                  </a:lnTo>
                  <a:lnTo>
                    <a:pt x="2662188" y="2876343"/>
                  </a:lnTo>
                  <a:lnTo>
                    <a:pt x="2663975" y="2875747"/>
                  </a:lnTo>
                  <a:lnTo>
                    <a:pt x="2665712" y="2875152"/>
                  </a:lnTo>
                  <a:lnTo>
                    <a:pt x="2667450" y="2874506"/>
                  </a:lnTo>
                  <a:lnTo>
                    <a:pt x="2669187" y="2873911"/>
                  </a:lnTo>
                  <a:lnTo>
                    <a:pt x="2672662" y="2872620"/>
                  </a:lnTo>
                  <a:lnTo>
                    <a:pt x="2674350" y="2871975"/>
                  </a:lnTo>
                  <a:lnTo>
                    <a:pt x="2676087" y="2871329"/>
                  </a:lnTo>
                  <a:lnTo>
                    <a:pt x="2677775" y="2870684"/>
                  </a:lnTo>
                  <a:lnTo>
                    <a:pt x="2679512" y="2869989"/>
                  </a:lnTo>
                  <a:lnTo>
                    <a:pt x="2681200" y="2869344"/>
                  </a:lnTo>
                  <a:lnTo>
                    <a:pt x="2682887" y="2868649"/>
                  </a:lnTo>
                  <a:lnTo>
                    <a:pt x="2684575" y="2868004"/>
                  </a:lnTo>
                  <a:lnTo>
                    <a:pt x="2689638" y="2865919"/>
                  </a:lnTo>
                  <a:lnTo>
                    <a:pt x="2691276" y="2865224"/>
                  </a:lnTo>
                  <a:lnTo>
                    <a:pt x="2692964" y="2864479"/>
                  </a:lnTo>
                  <a:lnTo>
                    <a:pt x="2694602" y="2863784"/>
                  </a:lnTo>
                  <a:lnTo>
                    <a:pt x="2696240" y="2863040"/>
                  </a:lnTo>
                  <a:lnTo>
                    <a:pt x="2697928" y="2862295"/>
                  </a:lnTo>
                  <a:lnTo>
                    <a:pt x="2699566" y="2861600"/>
                  </a:lnTo>
                  <a:lnTo>
                    <a:pt x="2701204" y="2860855"/>
                  </a:lnTo>
                  <a:lnTo>
                    <a:pt x="2702793" y="2860111"/>
                  </a:lnTo>
                  <a:lnTo>
                    <a:pt x="2704431" y="2859317"/>
                  </a:lnTo>
                  <a:lnTo>
                    <a:pt x="2706069" y="2858572"/>
                  </a:lnTo>
                  <a:lnTo>
                    <a:pt x="2707657" y="2857778"/>
                  </a:lnTo>
                  <a:lnTo>
                    <a:pt x="2709295" y="2857033"/>
                  </a:lnTo>
                  <a:lnTo>
                    <a:pt x="2718826" y="2852268"/>
                  </a:lnTo>
                  <a:lnTo>
                    <a:pt x="2720365" y="2851424"/>
                  </a:lnTo>
                  <a:lnTo>
                    <a:pt x="2721953" y="2850630"/>
                  </a:lnTo>
                  <a:lnTo>
                    <a:pt x="2723492" y="2849786"/>
                  </a:lnTo>
                  <a:lnTo>
                    <a:pt x="2725081" y="2848942"/>
                  </a:lnTo>
                  <a:lnTo>
                    <a:pt x="2731236" y="2845567"/>
                  </a:lnTo>
                  <a:lnTo>
                    <a:pt x="2732725" y="2844673"/>
                  </a:lnTo>
                  <a:lnTo>
                    <a:pt x="2734264" y="2843829"/>
                  </a:lnTo>
                  <a:lnTo>
                    <a:pt x="2735753" y="2842936"/>
                  </a:lnTo>
                  <a:lnTo>
                    <a:pt x="2737292" y="2842042"/>
                  </a:lnTo>
                  <a:lnTo>
                    <a:pt x="2743248" y="2838468"/>
                  </a:lnTo>
                  <a:lnTo>
                    <a:pt x="2744738" y="2837525"/>
                  </a:lnTo>
                  <a:lnTo>
                    <a:pt x="2746227" y="2836632"/>
                  </a:lnTo>
                  <a:lnTo>
                    <a:pt x="2747716" y="2835688"/>
                  </a:lnTo>
                  <a:lnTo>
                    <a:pt x="2750595" y="2833802"/>
                  </a:lnTo>
                  <a:lnTo>
                    <a:pt x="2752084" y="2832859"/>
                  </a:lnTo>
                  <a:lnTo>
                    <a:pt x="2754963" y="2830973"/>
                  </a:lnTo>
                  <a:lnTo>
                    <a:pt x="2756403" y="2829980"/>
                  </a:lnTo>
                  <a:lnTo>
                    <a:pt x="2757842" y="2829037"/>
                  </a:lnTo>
                  <a:lnTo>
                    <a:pt x="2759232" y="2828044"/>
                  </a:lnTo>
                  <a:lnTo>
                    <a:pt x="2760672" y="2827051"/>
                  </a:lnTo>
                  <a:lnTo>
                    <a:pt x="2762062" y="2826058"/>
                  </a:lnTo>
                  <a:lnTo>
                    <a:pt x="2763501" y="2825066"/>
                  </a:lnTo>
                  <a:lnTo>
                    <a:pt x="2767671" y="2822087"/>
                  </a:lnTo>
                  <a:lnTo>
                    <a:pt x="2769061" y="2821045"/>
                  </a:lnTo>
                  <a:lnTo>
                    <a:pt x="2770451" y="2820052"/>
                  </a:lnTo>
                  <a:lnTo>
                    <a:pt x="2771791" y="2819010"/>
                  </a:lnTo>
                  <a:lnTo>
                    <a:pt x="2773181" y="2817967"/>
                  </a:lnTo>
                  <a:lnTo>
                    <a:pt x="2774521" y="2816925"/>
                  </a:lnTo>
                  <a:lnTo>
                    <a:pt x="2775911" y="2815882"/>
                  </a:lnTo>
                  <a:lnTo>
                    <a:pt x="2777251" y="2814840"/>
                  </a:lnTo>
                  <a:lnTo>
                    <a:pt x="2778591" y="2813748"/>
                  </a:lnTo>
                  <a:lnTo>
                    <a:pt x="2779932" y="2812705"/>
                  </a:lnTo>
                  <a:lnTo>
                    <a:pt x="2781272" y="2811613"/>
                  </a:lnTo>
                  <a:lnTo>
                    <a:pt x="2782563" y="2810571"/>
                  </a:lnTo>
                  <a:lnTo>
                    <a:pt x="2785243" y="2808387"/>
                  </a:lnTo>
                  <a:lnTo>
                    <a:pt x="2787824" y="2806203"/>
                  </a:lnTo>
                  <a:lnTo>
                    <a:pt x="2789115" y="2805061"/>
                  </a:lnTo>
                  <a:lnTo>
                    <a:pt x="2790405" y="2803969"/>
                  </a:lnTo>
                  <a:lnTo>
                    <a:pt x="2791696" y="2802827"/>
                  </a:lnTo>
                  <a:lnTo>
                    <a:pt x="2792987" y="2801735"/>
                  </a:lnTo>
                  <a:lnTo>
                    <a:pt x="2794277" y="2800593"/>
                  </a:lnTo>
                  <a:lnTo>
                    <a:pt x="2795518" y="2799452"/>
                  </a:lnTo>
                  <a:lnTo>
                    <a:pt x="2796809" y="2798310"/>
                  </a:lnTo>
                  <a:lnTo>
                    <a:pt x="2799291" y="2796027"/>
                  </a:lnTo>
                  <a:lnTo>
                    <a:pt x="2800532" y="2794835"/>
                  </a:lnTo>
                  <a:lnTo>
                    <a:pt x="2801773" y="2793694"/>
                  </a:lnTo>
                  <a:lnTo>
                    <a:pt x="2804255" y="2791311"/>
                  </a:lnTo>
                  <a:lnTo>
                    <a:pt x="2805496" y="2790169"/>
                  </a:lnTo>
                  <a:lnTo>
                    <a:pt x="2806687" y="2788978"/>
                  </a:lnTo>
                  <a:lnTo>
                    <a:pt x="2807878" y="2787737"/>
                  </a:lnTo>
                  <a:lnTo>
                    <a:pt x="2809119" y="2786546"/>
                  </a:lnTo>
                  <a:lnTo>
                    <a:pt x="2810311" y="2785354"/>
                  </a:lnTo>
                  <a:lnTo>
                    <a:pt x="2811502" y="2784113"/>
                  </a:lnTo>
                  <a:lnTo>
                    <a:pt x="2812693" y="2782922"/>
                  </a:lnTo>
                  <a:lnTo>
                    <a:pt x="2813835" y="2781681"/>
                  </a:lnTo>
                  <a:lnTo>
                    <a:pt x="2815026" y="2780440"/>
                  </a:lnTo>
                  <a:lnTo>
                    <a:pt x="2816218" y="2779249"/>
                  </a:lnTo>
                  <a:lnTo>
                    <a:pt x="2817359" y="2778008"/>
                  </a:lnTo>
                  <a:lnTo>
                    <a:pt x="2818501" y="2776717"/>
                  </a:lnTo>
                  <a:lnTo>
                    <a:pt x="2819692" y="2775476"/>
                  </a:lnTo>
                  <a:lnTo>
                    <a:pt x="2820834" y="2774235"/>
                  </a:lnTo>
                  <a:lnTo>
                    <a:pt x="2821976" y="2772944"/>
                  </a:lnTo>
                  <a:lnTo>
                    <a:pt x="2823068" y="2771703"/>
                  </a:lnTo>
                  <a:lnTo>
                    <a:pt x="2825351" y="2769122"/>
                  </a:lnTo>
                  <a:lnTo>
                    <a:pt x="2826443" y="2767832"/>
                  </a:lnTo>
                  <a:lnTo>
                    <a:pt x="2827585" y="2766541"/>
                  </a:lnTo>
                  <a:lnTo>
                    <a:pt x="2829769" y="2763960"/>
                  </a:lnTo>
                  <a:lnTo>
                    <a:pt x="2830861" y="2762620"/>
                  </a:lnTo>
                  <a:lnTo>
                    <a:pt x="2831953" y="2761329"/>
                  </a:lnTo>
                  <a:lnTo>
                    <a:pt x="2832996" y="2759989"/>
                  </a:lnTo>
                  <a:lnTo>
                    <a:pt x="2835180" y="2757308"/>
                  </a:lnTo>
                  <a:lnTo>
                    <a:pt x="2839349" y="2751947"/>
                  </a:lnTo>
                  <a:lnTo>
                    <a:pt x="2840392" y="2750557"/>
                  </a:lnTo>
                  <a:lnTo>
                    <a:pt x="2841434" y="2749217"/>
                  </a:lnTo>
                  <a:lnTo>
                    <a:pt x="2842477" y="2747827"/>
                  </a:lnTo>
                  <a:lnTo>
                    <a:pt x="2843470" y="2746437"/>
                  </a:lnTo>
                  <a:lnTo>
                    <a:pt x="2844512" y="2745047"/>
                  </a:lnTo>
                  <a:lnTo>
                    <a:pt x="2847490" y="2740878"/>
                  </a:lnTo>
                  <a:lnTo>
                    <a:pt x="2848483" y="2739438"/>
                  </a:lnTo>
                  <a:lnTo>
                    <a:pt x="2849476" y="2738048"/>
                  </a:lnTo>
                  <a:lnTo>
                    <a:pt x="2850419" y="2736609"/>
                  </a:lnTo>
                  <a:lnTo>
                    <a:pt x="2851412" y="2735219"/>
                  </a:lnTo>
                  <a:lnTo>
                    <a:pt x="2852355" y="2733779"/>
                  </a:lnTo>
                  <a:lnTo>
                    <a:pt x="2853348" y="2732340"/>
                  </a:lnTo>
                  <a:lnTo>
                    <a:pt x="2855234" y="2729461"/>
                  </a:lnTo>
                  <a:lnTo>
                    <a:pt x="2856177" y="2727971"/>
                  </a:lnTo>
                  <a:lnTo>
                    <a:pt x="2857120" y="2726532"/>
                  </a:lnTo>
                  <a:lnTo>
                    <a:pt x="2858014" y="2725043"/>
                  </a:lnTo>
                  <a:lnTo>
                    <a:pt x="2858957" y="2723603"/>
                  </a:lnTo>
                  <a:lnTo>
                    <a:pt x="2859850" y="2722114"/>
                  </a:lnTo>
                  <a:lnTo>
                    <a:pt x="2860794" y="2720625"/>
                  </a:lnTo>
                  <a:lnTo>
                    <a:pt x="2864368" y="2714668"/>
                  </a:lnTo>
                  <a:lnTo>
                    <a:pt x="2865211" y="2713129"/>
                  </a:lnTo>
                  <a:lnTo>
                    <a:pt x="2866105" y="2711640"/>
                  </a:lnTo>
                  <a:lnTo>
                    <a:pt x="2866949" y="2710101"/>
                  </a:lnTo>
                  <a:lnTo>
                    <a:pt x="2867842" y="2708562"/>
                  </a:lnTo>
                  <a:lnTo>
                    <a:pt x="2868686" y="2707073"/>
                  </a:lnTo>
                  <a:lnTo>
                    <a:pt x="2870374" y="2703996"/>
                  </a:lnTo>
                  <a:lnTo>
                    <a:pt x="2871218" y="2702407"/>
                  </a:lnTo>
                  <a:lnTo>
                    <a:pt x="2872012" y="2700868"/>
                  </a:lnTo>
                  <a:lnTo>
                    <a:pt x="2872856" y="2699330"/>
                  </a:lnTo>
                  <a:lnTo>
                    <a:pt x="2873650" y="2697741"/>
                  </a:lnTo>
                  <a:lnTo>
                    <a:pt x="2874494" y="2696202"/>
                  </a:lnTo>
                  <a:lnTo>
                    <a:pt x="2878465" y="2688260"/>
                  </a:lnTo>
                  <a:lnTo>
                    <a:pt x="2879210" y="2686622"/>
                  </a:lnTo>
                  <a:lnTo>
                    <a:pt x="2880004" y="2685033"/>
                  </a:lnTo>
                  <a:lnTo>
                    <a:pt x="2880748" y="2683445"/>
                  </a:lnTo>
                  <a:lnTo>
                    <a:pt x="2882982" y="2678531"/>
                  </a:lnTo>
                  <a:lnTo>
                    <a:pt x="2883727" y="2676942"/>
                  </a:lnTo>
                  <a:lnTo>
                    <a:pt x="2884471" y="2675304"/>
                  </a:lnTo>
                  <a:lnTo>
                    <a:pt x="2885166" y="2673616"/>
                  </a:lnTo>
                  <a:lnTo>
                    <a:pt x="2885911" y="2671978"/>
                  </a:lnTo>
                  <a:lnTo>
                    <a:pt x="2886606" y="2670340"/>
                  </a:lnTo>
                  <a:lnTo>
                    <a:pt x="2887301" y="2668653"/>
                  </a:lnTo>
                  <a:lnTo>
                    <a:pt x="2887996" y="2667014"/>
                  </a:lnTo>
                  <a:lnTo>
                    <a:pt x="2890081" y="2661951"/>
                  </a:lnTo>
                  <a:lnTo>
                    <a:pt x="2890726" y="2660264"/>
                  </a:lnTo>
                  <a:lnTo>
                    <a:pt x="2891421" y="2658576"/>
                  </a:lnTo>
                  <a:lnTo>
                    <a:pt x="2892711" y="2655200"/>
                  </a:lnTo>
                  <a:lnTo>
                    <a:pt x="2893357" y="2653463"/>
                  </a:lnTo>
                  <a:lnTo>
                    <a:pt x="2894002" y="2651775"/>
                  </a:lnTo>
                  <a:lnTo>
                    <a:pt x="2895293" y="2648300"/>
                  </a:lnTo>
                  <a:lnTo>
                    <a:pt x="2895888" y="2646563"/>
                  </a:lnTo>
                  <a:lnTo>
                    <a:pt x="2896534" y="2644875"/>
                  </a:lnTo>
                  <a:lnTo>
                    <a:pt x="2897129" y="2643088"/>
                  </a:lnTo>
                  <a:lnTo>
                    <a:pt x="2898916" y="2637876"/>
                  </a:lnTo>
                  <a:lnTo>
                    <a:pt x="2899512" y="2636089"/>
                  </a:lnTo>
                  <a:lnTo>
                    <a:pt x="2900108" y="2634352"/>
                  </a:lnTo>
                  <a:lnTo>
                    <a:pt x="2900654" y="2632565"/>
                  </a:lnTo>
                  <a:lnTo>
                    <a:pt x="2901249" y="2630778"/>
                  </a:lnTo>
                  <a:lnTo>
                    <a:pt x="2903433" y="2623630"/>
                  </a:lnTo>
                  <a:lnTo>
                    <a:pt x="2903979" y="2621793"/>
                  </a:lnTo>
                  <a:lnTo>
                    <a:pt x="2904525" y="2620006"/>
                  </a:lnTo>
                  <a:lnTo>
                    <a:pt x="2905022" y="2618219"/>
                  </a:lnTo>
                  <a:lnTo>
                    <a:pt x="2905518" y="2616382"/>
                  </a:lnTo>
                  <a:lnTo>
                    <a:pt x="2906064" y="2614546"/>
                  </a:lnTo>
                  <a:lnTo>
                    <a:pt x="2908050" y="2607199"/>
                  </a:lnTo>
                  <a:lnTo>
                    <a:pt x="2908497" y="2605363"/>
                  </a:lnTo>
                  <a:lnTo>
                    <a:pt x="2908993" y="2603526"/>
                  </a:lnTo>
                  <a:lnTo>
                    <a:pt x="2909440" y="2601640"/>
                  </a:lnTo>
                  <a:lnTo>
                    <a:pt x="2909886" y="2599803"/>
                  </a:lnTo>
                  <a:lnTo>
                    <a:pt x="2912120" y="2590372"/>
                  </a:lnTo>
                  <a:lnTo>
                    <a:pt x="2912517" y="2588485"/>
                  </a:lnTo>
                  <a:lnTo>
                    <a:pt x="2912964" y="2586599"/>
                  </a:lnTo>
                  <a:lnTo>
                    <a:pt x="2913361" y="2584713"/>
                  </a:lnTo>
                  <a:lnTo>
                    <a:pt x="2913758" y="2582777"/>
                  </a:lnTo>
                  <a:lnTo>
                    <a:pt x="2914155" y="2580890"/>
                  </a:lnTo>
                  <a:lnTo>
                    <a:pt x="2914553" y="2578955"/>
                  </a:lnTo>
                  <a:lnTo>
                    <a:pt x="2914900" y="2577019"/>
                  </a:lnTo>
                  <a:lnTo>
                    <a:pt x="2915297" y="2575083"/>
                  </a:lnTo>
                  <a:lnTo>
                    <a:pt x="2915645" y="2573147"/>
                  </a:lnTo>
                  <a:lnTo>
                    <a:pt x="2916042" y="2571211"/>
                  </a:lnTo>
                  <a:lnTo>
                    <a:pt x="2917084" y="2565403"/>
                  </a:lnTo>
                  <a:lnTo>
                    <a:pt x="2917432" y="2563417"/>
                  </a:lnTo>
                  <a:lnTo>
                    <a:pt x="2917729" y="2561482"/>
                  </a:lnTo>
                  <a:lnTo>
                    <a:pt x="2918077" y="2559496"/>
                  </a:lnTo>
                  <a:lnTo>
                    <a:pt x="2918375" y="2557510"/>
                  </a:lnTo>
                  <a:lnTo>
                    <a:pt x="2918722" y="2555525"/>
                  </a:lnTo>
                  <a:lnTo>
                    <a:pt x="2919020" y="2553589"/>
                  </a:lnTo>
                  <a:lnTo>
                    <a:pt x="2919318" y="2551554"/>
                  </a:lnTo>
                  <a:lnTo>
                    <a:pt x="2919914" y="2547583"/>
                  </a:lnTo>
                  <a:lnTo>
                    <a:pt x="2920162" y="2545597"/>
                  </a:lnTo>
                  <a:lnTo>
                    <a:pt x="2920460" y="2543562"/>
                  </a:lnTo>
                  <a:lnTo>
                    <a:pt x="2920708" y="2541576"/>
                  </a:lnTo>
                  <a:lnTo>
                    <a:pt x="2921006" y="2539541"/>
                  </a:lnTo>
                  <a:lnTo>
                    <a:pt x="2921254" y="2537555"/>
                  </a:lnTo>
                  <a:lnTo>
                    <a:pt x="2921750" y="2533485"/>
                  </a:lnTo>
                  <a:lnTo>
                    <a:pt x="2921949" y="2531450"/>
                  </a:lnTo>
                  <a:lnTo>
                    <a:pt x="2922197" y="2529415"/>
                  </a:lnTo>
                  <a:lnTo>
                    <a:pt x="2922395" y="2527379"/>
                  </a:lnTo>
                  <a:lnTo>
                    <a:pt x="2922644" y="2525295"/>
                  </a:lnTo>
                  <a:lnTo>
                    <a:pt x="2922842" y="2523259"/>
                  </a:lnTo>
                  <a:lnTo>
                    <a:pt x="2923041" y="2521175"/>
                  </a:lnTo>
                  <a:lnTo>
                    <a:pt x="2923239" y="2519139"/>
                  </a:lnTo>
                  <a:lnTo>
                    <a:pt x="2923438" y="2517054"/>
                  </a:lnTo>
                  <a:lnTo>
                    <a:pt x="2923636" y="2515019"/>
                  </a:lnTo>
                  <a:lnTo>
                    <a:pt x="2923785" y="2512934"/>
                  </a:lnTo>
                  <a:lnTo>
                    <a:pt x="2923984" y="2510850"/>
                  </a:lnTo>
                  <a:lnTo>
                    <a:pt x="2924282" y="2506680"/>
                  </a:lnTo>
                  <a:lnTo>
                    <a:pt x="2924431" y="2504545"/>
                  </a:lnTo>
                  <a:lnTo>
                    <a:pt x="2924729" y="2500376"/>
                  </a:lnTo>
                  <a:lnTo>
                    <a:pt x="2924877" y="2498241"/>
                  </a:lnTo>
                  <a:lnTo>
                    <a:pt x="2924977" y="2496156"/>
                  </a:lnTo>
                  <a:lnTo>
                    <a:pt x="2925126" y="2494022"/>
                  </a:lnTo>
                  <a:lnTo>
                    <a:pt x="2925721" y="2481215"/>
                  </a:lnTo>
                  <a:lnTo>
                    <a:pt x="2925771" y="2479080"/>
                  </a:lnTo>
                  <a:lnTo>
                    <a:pt x="2925870" y="2476896"/>
                  </a:lnTo>
                  <a:lnTo>
                    <a:pt x="2925920" y="2474762"/>
                  </a:lnTo>
                  <a:lnTo>
                    <a:pt x="2926019" y="2470394"/>
                  </a:lnTo>
                  <a:lnTo>
                    <a:pt x="2926069" y="2468259"/>
                  </a:lnTo>
                  <a:lnTo>
                    <a:pt x="2926118" y="2466075"/>
                  </a:lnTo>
                  <a:lnTo>
                    <a:pt x="2926118" y="2463891"/>
                  </a:lnTo>
                  <a:lnTo>
                    <a:pt x="2926168" y="2461707"/>
                  </a:lnTo>
                  <a:lnTo>
                    <a:pt x="2926168" y="2457289"/>
                  </a:lnTo>
                  <a:lnTo>
                    <a:pt x="2926218" y="2455105"/>
                  </a:lnTo>
                  <a:lnTo>
                    <a:pt x="2926218" y="2452921"/>
                  </a:lnTo>
                  <a:lnTo>
                    <a:pt x="2926168" y="2450687"/>
                  </a:lnTo>
                  <a:lnTo>
                    <a:pt x="2926168" y="2446269"/>
                  </a:lnTo>
                  <a:lnTo>
                    <a:pt x="2926069" y="2441801"/>
                  </a:lnTo>
                  <a:lnTo>
                    <a:pt x="2926069" y="2439568"/>
                  </a:lnTo>
                  <a:lnTo>
                    <a:pt x="2925969" y="2435100"/>
                  </a:lnTo>
                  <a:lnTo>
                    <a:pt x="2925870" y="2432866"/>
                  </a:lnTo>
                  <a:lnTo>
                    <a:pt x="2925821" y="2430633"/>
                  </a:lnTo>
                  <a:lnTo>
                    <a:pt x="2925771" y="2428349"/>
                  </a:lnTo>
                  <a:lnTo>
                    <a:pt x="2925572" y="2423882"/>
                  </a:lnTo>
                  <a:lnTo>
                    <a:pt x="2925523" y="2421598"/>
                  </a:lnTo>
                  <a:lnTo>
                    <a:pt x="2925324" y="2417031"/>
                  </a:lnTo>
                  <a:lnTo>
                    <a:pt x="2925175" y="2414798"/>
                  </a:lnTo>
                  <a:lnTo>
                    <a:pt x="2924977" y="2410231"/>
                  </a:lnTo>
                  <a:lnTo>
                    <a:pt x="2924828" y="2407898"/>
                  </a:lnTo>
                  <a:lnTo>
                    <a:pt x="2924381" y="2401048"/>
                  </a:lnTo>
                  <a:lnTo>
                    <a:pt x="2924083" y="2396382"/>
                  </a:lnTo>
                  <a:lnTo>
                    <a:pt x="2923934" y="2394098"/>
                  </a:lnTo>
                  <a:lnTo>
                    <a:pt x="2923537" y="2389432"/>
                  </a:lnTo>
                  <a:lnTo>
                    <a:pt x="2923388" y="2387099"/>
                  </a:lnTo>
                  <a:lnTo>
                    <a:pt x="2923190" y="2384816"/>
                  </a:lnTo>
                  <a:lnTo>
                    <a:pt x="2922991" y="2382433"/>
                  </a:lnTo>
                  <a:lnTo>
                    <a:pt x="2922793" y="2380100"/>
                  </a:lnTo>
                  <a:lnTo>
                    <a:pt x="2922544" y="2377767"/>
                  </a:lnTo>
                  <a:lnTo>
                    <a:pt x="2922346" y="2375434"/>
                  </a:lnTo>
                  <a:lnTo>
                    <a:pt x="2922098" y="2373051"/>
                  </a:lnTo>
                  <a:lnTo>
                    <a:pt x="2921899" y="2370718"/>
                  </a:lnTo>
                  <a:lnTo>
                    <a:pt x="2921651" y="2368335"/>
                  </a:lnTo>
                  <a:lnTo>
                    <a:pt x="2921403" y="2366002"/>
                  </a:lnTo>
                  <a:lnTo>
                    <a:pt x="2920906" y="2361237"/>
                  </a:lnTo>
                  <a:lnTo>
                    <a:pt x="2920608" y="2358904"/>
                  </a:lnTo>
                  <a:lnTo>
                    <a:pt x="2920360" y="2356521"/>
                  </a:lnTo>
                  <a:lnTo>
                    <a:pt x="2920062" y="2354139"/>
                  </a:lnTo>
                  <a:lnTo>
                    <a:pt x="2919814" y="2351706"/>
                  </a:lnTo>
                  <a:lnTo>
                    <a:pt x="2918921" y="2344558"/>
                  </a:lnTo>
                  <a:lnTo>
                    <a:pt x="2918623" y="2342126"/>
                  </a:lnTo>
                  <a:lnTo>
                    <a:pt x="2918275" y="2339743"/>
                  </a:lnTo>
                  <a:lnTo>
                    <a:pt x="2917978" y="2337311"/>
                  </a:lnTo>
                  <a:lnTo>
                    <a:pt x="2917630" y="2334928"/>
                  </a:lnTo>
                  <a:lnTo>
                    <a:pt x="2915545" y="2320334"/>
                  </a:lnTo>
                  <a:lnTo>
                    <a:pt x="2915148" y="2317902"/>
                  </a:lnTo>
                  <a:lnTo>
                    <a:pt x="2914801" y="2315470"/>
                  </a:lnTo>
                  <a:lnTo>
                    <a:pt x="2914404" y="2312988"/>
                  </a:lnTo>
                  <a:lnTo>
                    <a:pt x="2914007" y="2310555"/>
                  </a:lnTo>
                  <a:lnTo>
                    <a:pt x="2913609" y="2308073"/>
                  </a:lnTo>
                  <a:lnTo>
                    <a:pt x="2913212" y="2305641"/>
                  </a:lnTo>
                  <a:lnTo>
                    <a:pt x="2912815" y="2303159"/>
                  </a:lnTo>
                  <a:lnTo>
                    <a:pt x="2912368" y="2300677"/>
                  </a:lnTo>
                  <a:lnTo>
                    <a:pt x="2911971" y="2298245"/>
                  </a:lnTo>
                  <a:lnTo>
                    <a:pt x="2910184" y="2288317"/>
                  </a:lnTo>
                  <a:lnTo>
                    <a:pt x="2909738" y="2285785"/>
                  </a:lnTo>
                  <a:lnTo>
                    <a:pt x="2909291" y="2283304"/>
                  </a:lnTo>
                  <a:lnTo>
                    <a:pt x="2908794" y="2280822"/>
                  </a:lnTo>
                  <a:lnTo>
                    <a:pt x="2908348" y="2278340"/>
                  </a:lnTo>
                  <a:lnTo>
                    <a:pt x="2907851" y="2275808"/>
                  </a:lnTo>
                  <a:lnTo>
                    <a:pt x="2907355" y="2273326"/>
                  </a:lnTo>
                  <a:lnTo>
                    <a:pt x="2906362" y="2268263"/>
                  </a:lnTo>
                  <a:lnTo>
                    <a:pt x="2905866" y="2265781"/>
                  </a:lnTo>
                  <a:lnTo>
                    <a:pt x="2905369" y="2263249"/>
                  </a:lnTo>
                  <a:lnTo>
                    <a:pt x="2904823" y="2260718"/>
                  </a:lnTo>
                  <a:lnTo>
                    <a:pt x="2904327" y="2258186"/>
                  </a:lnTo>
                  <a:lnTo>
                    <a:pt x="2902689" y="2250591"/>
                  </a:lnTo>
                  <a:lnTo>
                    <a:pt x="2902143" y="2248010"/>
                  </a:lnTo>
                  <a:lnTo>
                    <a:pt x="2901051" y="2242947"/>
                  </a:lnTo>
                  <a:lnTo>
                    <a:pt x="2900455" y="2240366"/>
                  </a:lnTo>
                  <a:lnTo>
                    <a:pt x="2899909" y="2237834"/>
                  </a:lnTo>
                  <a:lnTo>
                    <a:pt x="2898718" y="2232672"/>
                  </a:lnTo>
                  <a:lnTo>
                    <a:pt x="2898122" y="2230140"/>
                  </a:lnTo>
                  <a:lnTo>
                    <a:pt x="2896931" y="2224977"/>
                  </a:lnTo>
                  <a:lnTo>
                    <a:pt x="2896285" y="2222396"/>
                  </a:lnTo>
                  <a:lnTo>
                    <a:pt x="2895690" y="2219815"/>
                  </a:lnTo>
                  <a:lnTo>
                    <a:pt x="2895044" y="2217234"/>
                  </a:lnTo>
                  <a:lnTo>
                    <a:pt x="2894449" y="2214653"/>
                  </a:lnTo>
                  <a:lnTo>
                    <a:pt x="2893803" y="2212071"/>
                  </a:lnTo>
                  <a:lnTo>
                    <a:pt x="2893158" y="2209440"/>
                  </a:lnTo>
                  <a:lnTo>
                    <a:pt x="2892513" y="2206859"/>
                  </a:lnTo>
                  <a:lnTo>
                    <a:pt x="2891818" y="2204228"/>
                  </a:lnTo>
                  <a:lnTo>
                    <a:pt x="2891173" y="2201647"/>
                  </a:lnTo>
                  <a:lnTo>
                    <a:pt x="2890527" y="2199016"/>
                  </a:lnTo>
                  <a:lnTo>
                    <a:pt x="2889832" y="2196435"/>
                  </a:lnTo>
                  <a:lnTo>
                    <a:pt x="2888442" y="2191173"/>
                  </a:lnTo>
                  <a:lnTo>
                    <a:pt x="2887747" y="2188592"/>
                  </a:lnTo>
                  <a:lnTo>
                    <a:pt x="2885663" y="2180699"/>
                  </a:lnTo>
                  <a:lnTo>
                    <a:pt x="2884173" y="2175438"/>
                  </a:lnTo>
                  <a:lnTo>
                    <a:pt x="2883479" y="2172757"/>
                  </a:lnTo>
                  <a:lnTo>
                    <a:pt x="2881989" y="2167495"/>
                  </a:lnTo>
                  <a:lnTo>
                    <a:pt x="2881245" y="2164815"/>
                  </a:lnTo>
                  <a:lnTo>
                    <a:pt x="2880451" y="2162184"/>
                  </a:lnTo>
                  <a:lnTo>
                    <a:pt x="2879706" y="2159503"/>
                  </a:lnTo>
                  <a:lnTo>
                    <a:pt x="2878961" y="2156872"/>
                  </a:lnTo>
                  <a:lnTo>
                    <a:pt x="2878167" y="2154192"/>
                  </a:lnTo>
                  <a:lnTo>
                    <a:pt x="2877373" y="2151561"/>
                  </a:lnTo>
                  <a:lnTo>
                    <a:pt x="2873402" y="2138159"/>
                  </a:lnTo>
                  <a:lnTo>
                    <a:pt x="2871714" y="2132797"/>
                  </a:lnTo>
                  <a:lnTo>
                    <a:pt x="2870920" y="2130117"/>
                  </a:lnTo>
                  <a:lnTo>
                    <a:pt x="2870076" y="2127436"/>
                  </a:lnTo>
                  <a:lnTo>
                    <a:pt x="2869232" y="2124706"/>
                  </a:lnTo>
                  <a:lnTo>
                    <a:pt x="2868388" y="2122026"/>
                  </a:lnTo>
                  <a:lnTo>
                    <a:pt x="2867544" y="2119296"/>
                  </a:lnTo>
                  <a:lnTo>
                    <a:pt x="2866651" y="2116615"/>
                  </a:lnTo>
                  <a:lnTo>
                    <a:pt x="2865807" y="2113885"/>
                  </a:lnTo>
                  <a:lnTo>
                    <a:pt x="2864914" y="2111204"/>
                  </a:lnTo>
                  <a:lnTo>
                    <a:pt x="2863127" y="2105744"/>
                  </a:lnTo>
                  <a:lnTo>
                    <a:pt x="2862233" y="2103064"/>
                  </a:lnTo>
                  <a:lnTo>
                    <a:pt x="2859553" y="2094873"/>
                  </a:lnTo>
                  <a:lnTo>
                    <a:pt x="2858609" y="2092143"/>
                  </a:lnTo>
                  <a:lnTo>
                    <a:pt x="2857716" y="2089413"/>
                  </a:lnTo>
                  <a:lnTo>
                    <a:pt x="2855830" y="2083952"/>
                  </a:lnTo>
                  <a:lnTo>
                    <a:pt x="2854886" y="2081173"/>
                  </a:lnTo>
                  <a:lnTo>
                    <a:pt x="2853000" y="2075712"/>
                  </a:lnTo>
                  <a:lnTo>
                    <a:pt x="2852007" y="2072933"/>
                  </a:lnTo>
                  <a:lnTo>
                    <a:pt x="2851064" y="2070202"/>
                  </a:lnTo>
                  <a:lnTo>
                    <a:pt x="2850072" y="2067472"/>
                  </a:lnTo>
                  <a:lnTo>
                    <a:pt x="2849128" y="2064692"/>
                  </a:lnTo>
                  <a:lnTo>
                    <a:pt x="2848136" y="2061913"/>
                  </a:lnTo>
                  <a:lnTo>
                    <a:pt x="2847143" y="2059183"/>
                  </a:lnTo>
                  <a:lnTo>
                    <a:pt x="2845157" y="2053623"/>
                  </a:lnTo>
                  <a:lnTo>
                    <a:pt x="2844115" y="2050843"/>
                  </a:lnTo>
                  <a:lnTo>
                    <a:pt x="2843122" y="2048063"/>
                  </a:lnTo>
                  <a:lnTo>
                    <a:pt x="2842080" y="2045333"/>
                  </a:lnTo>
                  <a:lnTo>
                    <a:pt x="2841087" y="2042553"/>
                  </a:lnTo>
                  <a:lnTo>
                    <a:pt x="2840044" y="2039774"/>
                  </a:lnTo>
                  <a:lnTo>
                    <a:pt x="2839002" y="2036944"/>
                  </a:lnTo>
                  <a:lnTo>
                    <a:pt x="2836917" y="2031385"/>
                  </a:lnTo>
                  <a:lnTo>
                    <a:pt x="2835825" y="2028605"/>
                  </a:lnTo>
                  <a:lnTo>
                    <a:pt x="2834783" y="2025825"/>
                  </a:lnTo>
                  <a:lnTo>
                    <a:pt x="2833691" y="2022996"/>
                  </a:lnTo>
                  <a:lnTo>
                    <a:pt x="2832648" y="2020216"/>
                  </a:lnTo>
                  <a:lnTo>
                    <a:pt x="2831556" y="2017386"/>
                  </a:lnTo>
                  <a:lnTo>
                    <a:pt x="2830464" y="2014607"/>
                  </a:lnTo>
                  <a:lnTo>
                    <a:pt x="2829372" y="2011777"/>
                  </a:lnTo>
                  <a:lnTo>
                    <a:pt x="2828280" y="2008997"/>
                  </a:lnTo>
                  <a:lnTo>
                    <a:pt x="2827188" y="2006168"/>
                  </a:lnTo>
                  <a:lnTo>
                    <a:pt x="2826046" y="2003338"/>
                  </a:lnTo>
                  <a:lnTo>
                    <a:pt x="2824954" y="2000559"/>
                  </a:lnTo>
                  <a:lnTo>
                    <a:pt x="2816962" y="1980753"/>
                  </a:lnTo>
                  <a:lnTo>
                    <a:pt x="2815771" y="1977923"/>
                  </a:lnTo>
                  <a:lnTo>
                    <a:pt x="2814629" y="1975094"/>
                  </a:lnTo>
                  <a:lnTo>
                    <a:pt x="2813438" y="1972264"/>
                  </a:lnTo>
                  <a:lnTo>
                    <a:pt x="2812247" y="1969385"/>
                  </a:lnTo>
                  <a:lnTo>
                    <a:pt x="2809864" y="1963726"/>
                  </a:lnTo>
                  <a:lnTo>
                    <a:pt x="2808673" y="1960847"/>
                  </a:lnTo>
                  <a:lnTo>
                    <a:pt x="2807481" y="1958018"/>
                  </a:lnTo>
                  <a:lnTo>
                    <a:pt x="2806240" y="1955188"/>
                  </a:lnTo>
                  <a:lnTo>
                    <a:pt x="2805049" y="1952309"/>
                  </a:lnTo>
                  <a:lnTo>
                    <a:pt x="2803808" y="1949430"/>
                  </a:lnTo>
                  <a:lnTo>
                    <a:pt x="2802567" y="1946601"/>
                  </a:lnTo>
                  <a:lnTo>
                    <a:pt x="2800085" y="1940843"/>
                  </a:lnTo>
                  <a:lnTo>
                    <a:pt x="2798844" y="1938013"/>
                  </a:lnTo>
                  <a:lnTo>
                    <a:pt x="2796362" y="1932255"/>
                  </a:lnTo>
                  <a:lnTo>
                    <a:pt x="2795072" y="1929376"/>
                  </a:lnTo>
                  <a:lnTo>
                    <a:pt x="2793831" y="1926497"/>
                  </a:lnTo>
                  <a:lnTo>
                    <a:pt x="2786087" y="1909223"/>
                  </a:lnTo>
                  <a:lnTo>
                    <a:pt x="2784747" y="1906343"/>
                  </a:lnTo>
                  <a:lnTo>
                    <a:pt x="2783456" y="1903464"/>
                  </a:lnTo>
                  <a:lnTo>
                    <a:pt x="2782116" y="1900536"/>
                  </a:lnTo>
                  <a:lnTo>
                    <a:pt x="2779435" y="1894778"/>
                  </a:lnTo>
                  <a:lnTo>
                    <a:pt x="2778095" y="1891849"/>
                  </a:lnTo>
                  <a:lnTo>
                    <a:pt x="2776755" y="1888970"/>
                  </a:lnTo>
                  <a:lnTo>
                    <a:pt x="2775414" y="1886041"/>
                  </a:lnTo>
                  <a:lnTo>
                    <a:pt x="2774074" y="1883162"/>
                  </a:lnTo>
                  <a:lnTo>
                    <a:pt x="2772684" y="1880233"/>
                  </a:lnTo>
                  <a:lnTo>
                    <a:pt x="2771294" y="1877354"/>
                  </a:lnTo>
                  <a:lnTo>
                    <a:pt x="2769954" y="1874425"/>
                  </a:lnTo>
                  <a:lnTo>
                    <a:pt x="2768564" y="1871497"/>
                  </a:lnTo>
                  <a:lnTo>
                    <a:pt x="2767174" y="1868618"/>
                  </a:lnTo>
                  <a:lnTo>
                    <a:pt x="2763005" y="1859832"/>
                  </a:lnTo>
                  <a:lnTo>
                    <a:pt x="2761565" y="1856903"/>
                  </a:lnTo>
                  <a:lnTo>
                    <a:pt x="2760175" y="1853974"/>
                  </a:lnTo>
                  <a:lnTo>
                    <a:pt x="2758736" y="1851095"/>
                  </a:lnTo>
                  <a:lnTo>
                    <a:pt x="2752978" y="1839380"/>
                  </a:lnTo>
                  <a:lnTo>
                    <a:pt x="2751538" y="1836402"/>
                  </a:lnTo>
                  <a:lnTo>
                    <a:pt x="2750099" y="1833473"/>
                  </a:lnTo>
                  <a:lnTo>
                    <a:pt x="2748609" y="1830544"/>
                  </a:lnTo>
                  <a:lnTo>
                    <a:pt x="2747170" y="1827616"/>
                  </a:lnTo>
                  <a:lnTo>
                    <a:pt x="2745681" y="1824687"/>
                  </a:lnTo>
                  <a:lnTo>
                    <a:pt x="2744241" y="1821709"/>
                  </a:lnTo>
                  <a:lnTo>
                    <a:pt x="2741263" y="1815851"/>
                  </a:lnTo>
                  <a:lnTo>
                    <a:pt x="2739774" y="1812873"/>
                  </a:lnTo>
                  <a:lnTo>
                    <a:pt x="2738235" y="1809944"/>
                  </a:lnTo>
                  <a:lnTo>
                    <a:pt x="2736746" y="1807015"/>
                  </a:lnTo>
                  <a:lnTo>
                    <a:pt x="2735257" y="1804037"/>
                  </a:lnTo>
                  <a:lnTo>
                    <a:pt x="2733718" y="1801108"/>
                  </a:lnTo>
                  <a:lnTo>
                    <a:pt x="2732179" y="1798130"/>
                  </a:lnTo>
                  <a:lnTo>
                    <a:pt x="2730690" y="1795201"/>
                  </a:lnTo>
                  <a:lnTo>
                    <a:pt x="2729151" y="1792223"/>
                  </a:lnTo>
                  <a:lnTo>
                    <a:pt x="2727612" y="1789294"/>
                  </a:lnTo>
                  <a:lnTo>
                    <a:pt x="2726073" y="1786316"/>
                  </a:lnTo>
                  <a:lnTo>
                    <a:pt x="2724485" y="1783338"/>
                  </a:lnTo>
                  <a:lnTo>
                    <a:pt x="2722946" y="1780409"/>
                  </a:lnTo>
                  <a:lnTo>
                    <a:pt x="2721407" y="1777430"/>
                  </a:lnTo>
                  <a:lnTo>
                    <a:pt x="2718230" y="1771474"/>
                  </a:lnTo>
                  <a:lnTo>
                    <a:pt x="2716692" y="1768495"/>
                  </a:lnTo>
                  <a:lnTo>
                    <a:pt x="2715103" y="1765567"/>
                  </a:lnTo>
                  <a:lnTo>
                    <a:pt x="2711926" y="1759610"/>
                  </a:lnTo>
                  <a:lnTo>
                    <a:pt x="2710288" y="1756632"/>
                  </a:lnTo>
                  <a:lnTo>
                    <a:pt x="2707111" y="1750675"/>
                  </a:lnTo>
                  <a:lnTo>
                    <a:pt x="2703835" y="1744718"/>
                  </a:lnTo>
                  <a:lnTo>
                    <a:pt x="2702247" y="1741740"/>
                  </a:lnTo>
                  <a:lnTo>
                    <a:pt x="2697332" y="1732805"/>
                  </a:lnTo>
                  <a:lnTo>
                    <a:pt x="2695694" y="1729777"/>
                  </a:lnTo>
                  <a:lnTo>
                    <a:pt x="2694007" y="1726799"/>
                  </a:lnTo>
                  <a:lnTo>
                    <a:pt x="2692368" y="1723820"/>
                  </a:lnTo>
                  <a:lnTo>
                    <a:pt x="2690681" y="1720842"/>
                  </a:lnTo>
                  <a:lnTo>
                    <a:pt x="2689043" y="1717863"/>
                  </a:lnTo>
                  <a:lnTo>
                    <a:pt x="2687355" y="1714835"/>
                  </a:lnTo>
                  <a:lnTo>
                    <a:pt x="2683979" y="1708879"/>
                  </a:lnTo>
                  <a:lnTo>
                    <a:pt x="2682292" y="1705851"/>
                  </a:lnTo>
                  <a:lnTo>
                    <a:pt x="2680604" y="1702872"/>
                  </a:lnTo>
                  <a:lnTo>
                    <a:pt x="2678867" y="1699894"/>
                  </a:lnTo>
                  <a:lnTo>
                    <a:pt x="2677179" y="1696866"/>
                  </a:lnTo>
                  <a:lnTo>
                    <a:pt x="2675491" y="1693888"/>
                  </a:lnTo>
                  <a:lnTo>
                    <a:pt x="2673754" y="1690860"/>
                  </a:lnTo>
                  <a:lnTo>
                    <a:pt x="2672017" y="1687881"/>
                  </a:lnTo>
                  <a:lnTo>
                    <a:pt x="2670279" y="1684853"/>
                  </a:lnTo>
                  <a:lnTo>
                    <a:pt x="2668591" y="1681875"/>
                  </a:lnTo>
                  <a:lnTo>
                    <a:pt x="2666804" y="1678847"/>
                  </a:lnTo>
                  <a:lnTo>
                    <a:pt x="2665067" y="1675869"/>
                  </a:lnTo>
                  <a:lnTo>
                    <a:pt x="2663330" y="1672841"/>
                  </a:lnTo>
                  <a:lnTo>
                    <a:pt x="2661592" y="1669862"/>
                  </a:lnTo>
                  <a:lnTo>
                    <a:pt x="2659805" y="1666834"/>
                  </a:lnTo>
                  <a:lnTo>
                    <a:pt x="2658068" y="1663806"/>
                  </a:lnTo>
                  <a:lnTo>
                    <a:pt x="2656281" y="1660828"/>
                  </a:lnTo>
                  <a:lnTo>
                    <a:pt x="2652707" y="1654772"/>
                  </a:lnTo>
                  <a:lnTo>
                    <a:pt x="2650920" y="1651794"/>
                  </a:lnTo>
                  <a:lnTo>
                    <a:pt x="2647346" y="1645738"/>
                  </a:lnTo>
                  <a:lnTo>
                    <a:pt x="2645559" y="1642759"/>
                  </a:lnTo>
                  <a:lnTo>
                    <a:pt x="2643722" y="1639731"/>
                  </a:lnTo>
                  <a:lnTo>
                    <a:pt x="2641935" y="1636703"/>
                  </a:lnTo>
                  <a:lnTo>
                    <a:pt x="2640099" y="1633675"/>
                  </a:lnTo>
                  <a:lnTo>
                    <a:pt x="2638312" y="1630647"/>
                  </a:lnTo>
                  <a:lnTo>
                    <a:pt x="2636475" y="1627669"/>
                  </a:lnTo>
                  <a:lnTo>
                    <a:pt x="2630965" y="1618585"/>
                  </a:lnTo>
                  <a:lnTo>
                    <a:pt x="2629079" y="1615557"/>
                  </a:lnTo>
                  <a:lnTo>
                    <a:pt x="2625406" y="1609501"/>
                  </a:lnTo>
                  <a:lnTo>
                    <a:pt x="2621633" y="1603445"/>
                  </a:lnTo>
                  <a:lnTo>
                    <a:pt x="2619796" y="1600417"/>
                  </a:lnTo>
                  <a:lnTo>
                    <a:pt x="2612251" y="1588305"/>
                  </a:lnTo>
                  <a:lnTo>
                    <a:pt x="2610315" y="1585277"/>
                  </a:lnTo>
                  <a:lnTo>
                    <a:pt x="2606543" y="1579221"/>
                  </a:lnTo>
                  <a:lnTo>
                    <a:pt x="2602671" y="1573165"/>
                  </a:lnTo>
                  <a:lnTo>
                    <a:pt x="2600785" y="1570137"/>
                  </a:lnTo>
                  <a:lnTo>
                    <a:pt x="2594977" y="1561053"/>
                  </a:lnTo>
                  <a:lnTo>
                    <a:pt x="2592991" y="1558025"/>
                  </a:lnTo>
                  <a:lnTo>
                    <a:pt x="2591055" y="1554948"/>
                  </a:lnTo>
                  <a:lnTo>
                    <a:pt x="2589119" y="1551920"/>
                  </a:lnTo>
                  <a:lnTo>
                    <a:pt x="2587134" y="1548892"/>
                  </a:lnTo>
                  <a:lnTo>
                    <a:pt x="2585198" y="1545864"/>
                  </a:lnTo>
                  <a:lnTo>
                    <a:pt x="2581227" y="1539808"/>
                  </a:lnTo>
                  <a:lnTo>
                    <a:pt x="2579241" y="1536730"/>
                  </a:lnTo>
                  <a:lnTo>
                    <a:pt x="2577305" y="1533702"/>
                  </a:lnTo>
                  <a:lnTo>
                    <a:pt x="2575270" y="1530674"/>
                  </a:lnTo>
                  <a:lnTo>
                    <a:pt x="2571299" y="1524618"/>
                  </a:lnTo>
                  <a:lnTo>
                    <a:pt x="2569313" y="1521540"/>
                  </a:lnTo>
                  <a:lnTo>
                    <a:pt x="2567278" y="1518512"/>
                  </a:lnTo>
                  <a:lnTo>
                    <a:pt x="2565293" y="1515484"/>
                  </a:lnTo>
                  <a:lnTo>
                    <a:pt x="2561222" y="1509429"/>
                  </a:lnTo>
                  <a:lnTo>
                    <a:pt x="2559187" y="1506351"/>
                  </a:lnTo>
                  <a:lnTo>
                    <a:pt x="2557202" y="1503323"/>
                  </a:lnTo>
                  <a:lnTo>
                    <a:pt x="2555117" y="1500295"/>
                  </a:lnTo>
                  <a:lnTo>
                    <a:pt x="2553082" y="1497267"/>
                  </a:lnTo>
                  <a:lnTo>
                    <a:pt x="2551046" y="1494189"/>
                  </a:lnTo>
                  <a:lnTo>
                    <a:pt x="2549011" y="1491161"/>
                  </a:lnTo>
                  <a:lnTo>
                    <a:pt x="2546926" y="1488133"/>
                  </a:lnTo>
                  <a:lnTo>
                    <a:pt x="2544891" y="1485056"/>
                  </a:lnTo>
                  <a:lnTo>
                    <a:pt x="2542806" y="1482028"/>
                  </a:lnTo>
                  <a:lnTo>
                    <a:pt x="2540771" y="1479000"/>
                  </a:lnTo>
                  <a:lnTo>
                    <a:pt x="2538686" y="1475972"/>
                  </a:lnTo>
                  <a:lnTo>
                    <a:pt x="2536601" y="1472894"/>
                  </a:lnTo>
                  <a:lnTo>
                    <a:pt x="2532432" y="1466838"/>
                  </a:lnTo>
                  <a:lnTo>
                    <a:pt x="2530347" y="1463760"/>
                  </a:lnTo>
                  <a:lnTo>
                    <a:pt x="2528212" y="1460732"/>
                  </a:lnTo>
                  <a:lnTo>
                    <a:pt x="2524043" y="1454676"/>
                  </a:lnTo>
                  <a:lnTo>
                    <a:pt x="2521908" y="1451599"/>
                  </a:lnTo>
                  <a:lnTo>
                    <a:pt x="2519774" y="1448571"/>
                  </a:lnTo>
                  <a:lnTo>
                    <a:pt x="2517689" y="1445543"/>
                  </a:lnTo>
                  <a:lnTo>
                    <a:pt x="2515554" y="1442465"/>
                  </a:lnTo>
                  <a:lnTo>
                    <a:pt x="2509151" y="1433381"/>
                  </a:lnTo>
                  <a:lnTo>
                    <a:pt x="2506967" y="1430304"/>
                  </a:lnTo>
                  <a:lnTo>
                    <a:pt x="2502698" y="1424248"/>
                  </a:lnTo>
                  <a:lnTo>
                    <a:pt x="2500514" y="1421170"/>
                  </a:lnTo>
                  <a:lnTo>
                    <a:pt x="2498379" y="1418142"/>
                  </a:lnTo>
                  <a:lnTo>
                    <a:pt x="2494011" y="1412086"/>
                  </a:lnTo>
                  <a:lnTo>
                    <a:pt x="2491827" y="1409008"/>
                  </a:lnTo>
                  <a:lnTo>
                    <a:pt x="2485275" y="1399924"/>
                  </a:lnTo>
                  <a:lnTo>
                    <a:pt x="2483091" y="1396847"/>
                  </a:lnTo>
                  <a:lnTo>
                    <a:pt x="2480906" y="1393819"/>
                  </a:lnTo>
                  <a:lnTo>
                    <a:pt x="2478673" y="1390791"/>
                  </a:lnTo>
                  <a:lnTo>
                    <a:pt x="2476489" y="1387763"/>
                  </a:lnTo>
                  <a:lnTo>
                    <a:pt x="2474255" y="1384685"/>
                  </a:lnTo>
                  <a:lnTo>
                    <a:pt x="2472071" y="1381657"/>
                  </a:lnTo>
                  <a:lnTo>
                    <a:pt x="2465369" y="1372573"/>
                  </a:lnTo>
                  <a:lnTo>
                    <a:pt x="2463136" y="1369496"/>
                  </a:lnTo>
                  <a:lnTo>
                    <a:pt x="2456434" y="1360412"/>
                  </a:lnTo>
                  <a:lnTo>
                    <a:pt x="2454151" y="1357384"/>
                  </a:lnTo>
                  <a:lnTo>
                    <a:pt x="2451917" y="1354356"/>
                  </a:lnTo>
                  <a:lnTo>
                    <a:pt x="2449634" y="1351278"/>
                  </a:lnTo>
                  <a:lnTo>
                    <a:pt x="2447400" y="1348250"/>
                  </a:lnTo>
                  <a:lnTo>
                    <a:pt x="2431416" y="1327054"/>
                  </a:lnTo>
                  <a:lnTo>
                    <a:pt x="2429083" y="1324026"/>
                  </a:lnTo>
                  <a:lnTo>
                    <a:pt x="2424517" y="1317970"/>
                  </a:lnTo>
                  <a:lnTo>
                    <a:pt x="2422184" y="1314893"/>
                  </a:lnTo>
                  <a:lnTo>
                    <a:pt x="2419851" y="1311865"/>
                  </a:lnTo>
                  <a:lnTo>
                    <a:pt x="2417567" y="1308837"/>
                  </a:lnTo>
                  <a:lnTo>
                    <a:pt x="2415234" y="1305809"/>
                  </a:lnTo>
                  <a:lnTo>
                    <a:pt x="2412901" y="1302830"/>
                  </a:lnTo>
                  <a:lnTo>
                    <a:pt x="2405902" y="1293746"/>
                  </a:lnTo>
                  <a:lnTo>
                    <a:pt x="2403519" y="1290718"/>
                  </a:lnTo>
                  <a:lnTo>
                    <a:pt x="2398853" y="1284662"/>
                  </a:lnTo>
                  <a:lnTo>
                    <a:pt x="2394088" y="1278606"/>
                  </a:lnTo>
                  <a:lnTo>
                    <a:pt x="2391755" y="1275578"/>
                  </a:lnTo>
                  <a:lnTo>
                    <a:pt x="2389372" y="1272600"/>
                  </a:lnTo>
                  <a:lnTo>
                    <a:pt x="2379841" y="1260488"/>
                  </a:lnTo>
                  <a:lnTo>
                    <a:pt x="2377459" y="1257510"/>
                  </a:lnTo>
                  <a:lnTo>
                    <a:pt x="2372693" y="1251454"/>
                  </a:lnTo>
                  <a:lnTo>
                    <a:pt x="2370261" y="1248475"/>
                  </a:lnTo>
                  <a:lnTo>
                    <a:pt x="2367879" y="1245447"/>
                  </a:lnTo>
                  <a:lnTo>
                    <a:pt x="2365446" y="1242419"/>
                  </a:lnTo>
                  <a:lnTo>
                    <a:pt x="2363064" y="1239441"/>
                  </a:lnTo>
                  <a:lnTo>
                    <a:pt x="2358199" y="1233385"/>
                  </a:lnTo>
                  <a:lnTo>
                    <a:pt x="2355767" y="1230407"/>
                  </a:lnTo>
                  <a:lnTo>
                    <a:pt x="2353334" y="1227379"/>
                  </a:lnTo>
                  <a:lnTo>
                    <a:pt x="2350902" y="1224400"/>
                  </a:lnTo>
                  <a:lnTo>
                    <a:pt x="2348470" y="1221372"/>
                  </a:lnTo>
                  <a:lnTo>
                    <a:pt x="2346037" y="1218394"/>
                  </a:lnTo>
                  <a:lnTo>
                    <a:pt x="2343605" y="1215366"/>
                  </a:lnTo>
                  <a:lnTo>
                    <a:pt x="2341123" y="1212388"/>
                  </a:lnTo>
                  <a:lnTo>
                    <a:pt x="2338691" y="1209360"/>
                  </a:lnTo>
                  <a:lnTo>
                    <a:pt x="2336209" y="1206381"/>
                  </a:lnTo>
                  <a:lnTo>
                    <a:pt x="2333777" y="1203403"/>
                  </a:lnTo>
                  <a:lnTo>
                    <a:pt x="2331295" y="1200375"/>
                  </a:lnTo>
                  <a:lnTo>
                    <a:pt x="2328813" y="1197397"/>
                  </a:lnTo>
                  <a:lnTo>
                    <a:pt x="2326380" y="1194418"/>
                  </a:lnTo>
                  <a:lnTo>
                    <a:pt x="2323898" y="1191390"/>
                  </a:lnTo>
                  <a:lnTo>
                    <a:pt x="2318934" y="1185434"/>
                  </a:lnTo>
                  <a:lnTo>
                    <a:pt x="2316453" y="1182406"/>
                  </a:lnTo>
                  <a:lnTo>
                    <a:pt x="2313921" y="1179427"/>
                  </a:lnTo>
                  <a:lnTo>
                    <a:pt x="2308957" y="1173470"/>
                  </a:lnTo>
                  <a:lnTo>
                    <a:pt x="2306425" y="1170492"/>
                  </a:lnTo>
                  <a:lnTo>
                    <a:pt x="2303944" y="1167514"/>
                  </a:lnTo>
                  <a:lnTo>
                    <a:pt x="2301412" y="1164535"/>
                  </a:lnTo>
                  <a:lnTo>
                    <a:pt x="2298930" y="1161557"/>
                  </a:lnTo>
                  <a:lnTo>
                    <a:pt x="2296398" y="1158529"/>
                  </a:lnTo>
                  <a:lnTo>
                    <a:pt x="2291335" y="1152572"/>
                  </a:lnTo>
                  <a:lnTo>
                    <a:pt x="2288853" y="1149644"/>
                  </a:lnTo>
                  <a:lnTo>
                    <a:pt x="2283790" y="1143687"/>
                  </a:lnTo>
                  <a:lnTo>
                    <a:pt x="2281209" y="1140709"/>
                  </a:lnTo>
                  <a:lnTo>
                    <a:pt x="2276146" y="1134752"/>
                  </a:lnTo>
                  <a:lnTo>
                    <a:pt x="2273564" y="1131774"/>
                  </a:lnTo>
                  <a:lnTo>
                    <a:pt x="2271033" y="1128845"/>
                  </a:lnTo>
                  <a:lnTo>
                    <a:pt x="2268501" y="1125866"/>
                  </a:lnTo>
                  <a:lnTo>
                    <a:pt x="2265920" y="1122888"/>
                  </a:lnTo>
                  <a:lnTo>
                    <a:pt x="2263339" y="1119959"/>
                  </a:lnTo>
                  <a:lnTo>
                    <a:pt x="2260807" y="1116981"/>
                  </a:lnTo>
                  <a:lnTo>
                    <a:pt x="2258226" y="1114003"/>
                  </a:lnTo>
                  <a:lnTo>
                    <a:pt x="2255645" y="1111074"/>
                  </a:lnTo>
                  <a:lnTo>
                    <a:pt x="2253064" y="1108096"/>
                  </a:lnTo>
                  <a:lnTo>
                    <a:pt x="2250482" y="1105167"/>
                  </a:lnTo>
                  <a:lnTo>
                    <a:pt x="2247901" y="1102189"/>
                  </a:lnTo>
                  <a:lnTo>
                    <a:pt x="2245320" y="1099260"/>
                  </a:lnTo>
                  <a:lnTo>
                    <a:pt x="2242739" y="1096282"/>
                  </a:lnTo>
                  <a:lnTo>
                    <a:pt x="2240108" y="1093353"/>
                  </a:lnTo>
                  <a:lnTo>
                    <a:pt x="2237527" y="1090374"/>
                  </a:lnTo>
                  <a:lnTo>
                    <a:pt x="2234945" y="1087446"/>
                  </a:lnTo>
                  <a:lnTo>
                    <a:pt x="2232314" y="1084517"/>
                  </a:lnTo>
                  <a:lnTo>
                    <a:pt x="2229733" y="1081539"/>
                  </a:lnTo>
                  <a:lnTo>
                    <a:pt x="2224472" y="1075681"/>
                  </a:lnTo>
                  <a:lnTo>
                    <a:pt x="2221890" y="1072753"/>
                  </a:lnTo>
                  <a:lnTo>
                    <a:pt x="2206105" y="1055180"/>
                  </a:lnTo>
                  <a:lnTo>
                    <a:pt x="2203425" y="1052252"/>
                  </a:lnTo>
                  <a:lnTo>
                    <a:pt x="2198163" y="1046394"/>
                  </a:lnTo>
                  <a:lnTo>
                    <a:pt x="2195482" y="1043465"/>
                  </a:lnTo>
                  <a:lnTo>
                    <a:pt x="2192851" y="1040537"/>
                  </a:lnTo>
                  <a:lnTo>
                    <a:pt x="2190171" y="1037608"/>
                  </a:lnTo>
                  <a:lnTo>
                    <a:pt x="2187540" y="1034729"/>
                  </a:lnTo>
                  <a:lnTo>
                    <a:pt x="2182179" y="1028871"/>
                  </a:lnTo>
                  <a:lnTo>
                    <a:pt x="2179548" y="1025992"/>
                  </a:lnTo>
                  <a:lnTo>
                    <a:pt x="2176868" y="1023064"/>
                  </a:lnTo>
                  <a:lnTo>
                    <a:pt x="2174187" y="1020185"/>
                  </a:lnTo>
                  <a:lnTo>
                    <a:pt x="2171507" y="1017256"/>
                  </a:lnTo>
                  <a:lnTo>
                    <a:pt x="2168826" y="1014377"/>
                  </a:lnTo>
                  <a:lnTo>
                    <a:pt x="2166146" y="1011448"/>
                  </a:lnTo>
                  <a:lnTo>
                    <a:pt x="2163465" y="1008569"/>
                  </a:lnTo>
                  <a:lnTo>
                    <a:pt x="2160735" y="1005690"/>
                  </a:lnTo>
                  <a:lnTo>
                    <a:pt x="2158055" y="1002761"/>
                  </a:lnTo>
                  <a:lnTo>
                    <a:pt x="2155374" y="999882"/>
                  </a:lnTo>
                  <a:lnTo>
                    <a:pt x="2152644" y="997003"/>
                  </a:lnTo>
                  <a:lnTo>
                    <a:pt x="2149963" y="994124"/>
                  </a:lnTo>
                  <a:lnTo>
                    <a:pt x="2147233" y="991245"/>
                  </a:lnTo>
                  <a:lnTo>
                    <a:pt x="2144553" y="988316"/>
                  </a:lnTo>
                  <a:lnTo>
                    <a:pt x="2139092" y="982558"/>
                  </a:lnTo>
                  <a:lnTo>
                    <a:pt x="2136412" y="979679"/>
                  </a:lnTo>
                  <a:lnTo>
                    <a:pt x="2133682" y="976850"/>
                  </a:lnTo>
                  <a:lnTo>
                    <a:pt x="2122761" y="965333"/>
                  </a:lnTo>
                  <a:lnTo>
                    <a:pt x="2120031" y="962504"/>
                  </a:lnTo>
                  <a:lnTo>
                    <a:pt x="2117251" y="959625"/>
                  </a:lnTo>
                  <a:lnTo>
                    <a:pt x="2114521" y="956746"/>
                  </a:lnTo>
                  <a:lnTo>
                    <a:pt x="2111791" y="953916"/>
                  </a:lnTo>
                  <a:lnTo>
                    <a:pt x="2109061" y="951037"/>
                  </a:lnTo>
                  <a:lnTo>
                    <a:pt x="2106281" y="948208"/>
                  </a:lnTo>
                  <a:lnTo>
                    <a:pt x="2103551" y="945329"/>
                  </a:lnTo>
                  <a:lnTo>
                    <a:pt x="2100771" y="942499"/>
                  </a:lnTo>
                  <a:lnTo>
                    <a:pt x="2098041" y="939620"/>
                  </a:lnTo>
                  <a:lnTo>
                    <a:pt x="2089702" y="931132"/>
                  </a:lnTo>
                  <a:lnTo>
                    <a:pt x="2086971" y="928253"/>
                  </a:lnTo>
                  <a:lnTo>
                    <a:pt x="2070293" y="911276"/>
                  </a:lnTo>
                  <a:lnTo>
                    <a:pt x="2064684" y="905667"/>
                  </a:lnTo>
                  <a:lnTo>
                    <a:pt x="2059124" y="900008"/>
                  </a:lnTo>
                  <a:lnTo>
                    <a:pt x="2045076" y="885960"/>
                  </a:lnTo>
                  <a:lnTo>
                    <a:pt x="2042247" y="883180"/>
                  </a:lnTo>
                  <a:lnTo>
                    <a:pt x="2036638" y="877571"/>
                  </a:lnTo>
                  <a:lnTo>
                    <a:pt x="2025320" y="866452"/>
                  </a:lnTo>
                  <a:lnTo>
                    <a:pt x="2022490" y="863623"/>
                  </a:lnTo>
                  <a:lnTo>
                    <a:pt x="2019661" y="860843"/>
                  </a:lnTo>
                  <a:lnTo>
                    <a:pt x="2016832" y="858113"/>
                  </a:lnTo>
                  <a:lnTo>
                    <a:pt x="2011173" y="852553"/>
                  </a:lnTo>
                  <a:lnTo>
                    <a:pt x="2008294" y="849773"/>
                  </a:lnTo>
                  <a:lnTo>
                    <a:pt x="2005464" y="846994"/>
                  </a:lnTo>
                  <a:lnTo>
                    <a:pt x="2002635" y="844263"/>
                  </a:lnTo>
                  <a:lnTo>
                    <a:pt x="1999756" y="841484"/>
                  </a:lnTo>
                  <a:lnTo>
                    <a:pt x="1996926" y="838704"/>
                  </a:lnTo>
                  <a:lnTo>
                    <a:pt x="1994047" y="835974"/>
                  </a:lnTo>
                  <a:lnTo>
                    <a:pt x="1991218" y="833194"/>
                  </a:lnTo>
                  <a:lnTo>
                    <a:pt x="1988339" y="830464"/>
                  </a:lnTo>
                  <a:lnTo>
                    <a:pt x="1985509" y="827733"/>
                  </a:lnTo>
                  <a:lnTo>
                    <a:pt x="1982630" y="824954"/>
                  </a:lnTo>
                  <a:lnTo>
                    <a:pt x="1976872" y="819493"/>
                  </a:lnTo>
                  <a:lnTo>
                    <a:pt x="1974043" y="816763"/>
                  </a:lnTo>
                  <a:lnTo>
                    <a:pt x="1953889" y="797652"/>
                  </a:lnTo>
                  <a:lnTo>
                    <a:pt x="1950961" y="794972"/>
                  </a:lnTo>
                  <a:lnTo>
                    <a:pt x="1948082" y="792241"/>
                  </a:lnTo>
                  <a:lnTo>
                    <a:pt x="1945203" y="789561"/>
                  </a:lnTo>
                  <a:lnTo>
                    <a:pt x="1942324" y="786831"/>
                  </a:lnTo>
                  <a:lnTo>
                    <a:pt x="1939395" y="784150"/>
                  </a:lnTo>
                  <a:lnTo>
                    <a:pt x="1936516" y="781420"/>
                  </a:lnTo>
                  <a:lnTo>
                    <a:pt x="1933587" y="778740"/>
                  </a:lnTo>
                  <a:lnTo>
                    <a:pt x="1930708" y="776059"/>
                  </a:lnTo>
                  <a:lnTo>
                    <a:pt x="1927779" y="773329"/>
                  </a:lnTo>
                  <a:lnTo>
                    <a:pt x="1924900" y="770648"/>
                  </a:lnTo>
                  <a:lnTo>
                    <a:pt x="1921972" y="767968"/>
                  </a:lnTo>
                  <a:lnTo>
                    <a:pt x="1919092" y="765287"/>
                  </a:lnTo>
                  <a:lnTo>
                    <a:pt x="1913235" y="759926"/>
                  </a:lnTo>
                  <a:lnTo>
                    <a:pt x="1910356" y="757246"/>
                  </a:lnTo>
                  <a:lnTo>
                    <a:pt x="1907427" y="754615"/>
                  </a:lnTo>
                  <a:lnTo>
                    <a:pt x="1901570" y="749254"/>
                  </a:lnTo>
                  <a:lnTo>
                    <a:pt x="1898641" y="746623"/>
                  </a:lnTo>
                  <a:lnTo>
                    <a:pt x="1895713" y="743943"/>
                  </a:lnTo>
                  <a:lnTo>
                    <a:pt x="1892784" y="741312"/>
                  </a:lnTo>
                  <a:lnTo>
                    <a:pt x="1889855" y="738631"/>
                  </a:lnTo>
                  <a:lnTo>
                    <a:pt x="1883998" y="733369"/>
                  </a:lnTo>
                  <a:lnTo>
                    <a:pt x="1881069" y="730689"/>
                  </a:lnTo>
                  <a:lnTo>
                    <a:pt x="1878140" y="728058"/>
                  </a:lnTo>
                  <a:lnTo>
                    <a:pt x="1875162" y="725427"/>
                  </a:lnTo>
                  <a:lnTo>
                    <a:pt x="1866376" y="717534"/>
                  </a:lnTo>
                  <a:lnTo>
                    <a:pt x="1863398" y="714953"/>
                  </a:lnTo>
                  <a:lnTo>
                    <a:pt x="1860469" y="712322"/>
                  </a:lnTo>
                  <a:lnTo>
                    <a:pt x="1857491" y="709692"/>
                  </a:lnTo>
                  <a:lnTo>
                    <a:pt x="1854562" y="707061"/>
                  </a:lnTo>
                  <a:lnTo>
                    <a:pt x="1851583" y="704479"/>
                  </a:lnTo>
                  <a:lnTo>
                    <a:pt x="1848655" y="701849"/>
                  </a:lnTo>
                  <a:lnTo>
                    <a:pt x="1845676" y="699267"/>
                  </a:lnTo>
                  <a:lnTo>
                    <a:pt x="1842748" y="696686"/>
                  </a:lnTo>
                  <a:lnTo>
                    <a:pt x="1839769" y="694055"/>
                  </a:lnTo>
                  <a:lnTo>
                    <a:pt x="1836791" y="691474"/>
                  </a:lnTo>
                  <a:lnTo>
                    <a:pt x="1833862" y="688893"/>
                  </a:lnTo>
                  <a:lnTo>
                    <a:pt x="1824927" y="681149"/>
                  </a:lnTo>
                  <a:lnTo>
                    <a:pt x="1821999" y="678568"/>
                  </a:lnTo>
                  <a:lnTo>
                    <a:pt x="1816042" y="673405"/>
                  </a:lnTo>
                  <a:lnTo>
                    <a:pt x="1813064" y="670874"/>
                  </a:lnTo>
                  <a:lnTo>
                    <a:pt x="1807107" y="665711"/>
                  </a:lnTo>
                  <a:lnTo>
                    <a:pt x="1804129" y="663180"/>
                  </a:lnTo>
                  <a:lnTo>
                    <a:pt x="1801150" y="660598"/>
                  </a:lnTo>
                  <a:lnTo>
                    <a:pt x="1792215" y="653004"/>
                  </a:lnTo>
                  <a:lnTo>
                    <a:pt x="1789187" y="650472"/>
                  </a:lnTo>
                  <a:lnTo>
                    <a:pt x="1786209" y="647891"/>
                  </a:lnTo>
                  <a:lnTo>
                    <a:pt x="1783231" y="645359"/>
                  </a:lnTo>
                  <a:lnTo>
                    <a:pt x="1780252" y="642877"/>
                  </a:lnTo>
                  <a:lnTo>
                    <a:pt x="1777274" y="640346"/>
                  </a:lnTo>
                  <a:lnTo>
                    <a:pt x="1774246" y="637814"/>
                  </a:lnTo>
                  <a:lnTo>
                    <a:pt x="1771268" y="635282"/>
                  </a:lnTo>
                  <a:lnTo>
                    <a:pt x="1768289" y="632800"/>
                  </a:lnTo>
                  <a:lnTo>
                    <a:pt x="1765261" y="630269"/>
                  </a:lnTo>
                  <a:lnTo>
                    <a:pt x="1762283" y="627787"/>
                  </a:lnTo>
                  <a:lnTo>
                    <a:pt x="1759255" y="625255"/>
                  </a:lnTo>
                  <a:lnTo>
                    <a:pt x="1756277" y="622773"/>
                  </a:lnTo>
                  <a:lnTo>
                    <a:pt x="1753249" y="620291"/>
                  </a:lnTo>
                  <a:lnTo>
                    <a:pt x="1750270" y="617760"/>
                  </a:lnTo>
                  <a:lnTo>
                    <a:pt x="1747242" y="615278"/>
                  </a:lnTo>
                  <a:lnTo>
                    <a:pt x="1744264" y="612796"/>
                  </a:lnTo>
                  <a:lnTo>
                    <a:pt x="1738208" y="607832"/>
                  </a:lnTo>
                  <a:lnTo>
                    <a:pt x="1735230" y="605350"/>
                  </a:lnTo>
                  <a:lnTo>
                    <a:pt x="1732202" y="602918"/>
                  </a:lnTo>
                  <a:lnTo>
                    <a:pt x="1729174" y="600436"/>
                  </a:lnTo>
                  <a:lnTo>
                    <a:pt x="1726195" y="597954"/>
                  </a:lnTo>
                  <a:lnTo>
                    <a:pt x="1723167" y="595521"/>
                  </a:lnTo>
                  <a:lnTo>
                    <a:pt x="1720139" y="593039"/>
                  </a:lnTo>
                  <a:lnTo>
                    <a:pt x="1717111" y="590607"/>
                  </a:lnTo>
                  <a:lnTo>
                    <a:pt x="1714133" y="588175"/>
                  </a:lnTo>
                  <a:lnTo>
                    <a:pt x="1711105" y="585742"/>
                  </a:lnTo>
                  <a:lnTo>
                    <a:pt x="1708077" y="583260"/>
                  </a:lnTo>
                  <a:lnTo>
                    <a:pt x="1698993" y="575964"/>
                  </a:lnTo>
                  <a:lnTo>
                    <a:pt x="1695965" y="573581"/>
                  </a:lnTo>
                  <a:lnTo>
                    <a:pt x="1689909" y="568716"/>
                  </a:lnTo>
                  <a:lnTo>
                    <a:pt x="1686881" y="566334"/>
                  </a:lnTo>
                  <a:lnTo>
                    <a:pt x="1683853" y="563901"/>
                  </a:lnTo>
                  <a:lnTo>
                    <a:pt x="1680825" y="561519"/>
                  </a:lnTo>
                  <a:lnTo>
                    <a:pt x="1677797" y="559086"/>
                  </a:lnTo>
                  <a:lnTo>
                    <a:pt x="1659630" y="544790"/>
                  </a:lnTo>
                  <a:lnTo>
                    <a:pt x="1656552" y="542407"/>
                  </a:lnTo>
                  <a:lnTo>
                    <a:pt x="1653524" y="540025"/>
                  </a:lnTo>
                  <a:lnTo>
                    <a:pt x="1650496" y="537692"/>
                  </a:lnTo>
                  <a:lnTo>
                    <a:pt x="1647468" y="535309"/>
                  </a:lnTo>
                  <a:lnTo>
                    <a:pt x="1644440" y="532976"/>
                  </a:lnTo>
                  <a:lnTo>
                    <a:pt x="1641362" y="530593"/>
                  </a:lnTo>
                  <a:lnTo>
                    <a:pt x="1635306" y="525927"/>
                  </a:lnTo>
                  <a:lnTo>
                    <a:pt x="1632229" y="523545"/>
                  </a:lnTo>
                  <a:lnTo>
                    <a:pt x="1626173" y="518878"/>
                  </a:lnTo>
                  <a:lnTo>
                    <a:pt x="1623095" y="516545"/>
                  </a:lnTo>
                  <a:lnTo>
                    <a:pt x="1620067" y="514262"/>
                  </a:lnTo>
                  <a:lnTo>
                    <a:pt x="1617039" y="511929"/>
                  </a:lnTo>
                  <a:lnTo>
                    <a:pt x="1613962" y="509596"/>
                  </a:lnTo>
                  <a:lnTo>
                    <a:pt x="1610934" y="507313"/>
                  </a:lnTo>
                  <a:lnTo>
                    <a:pt x="1607856" y="504979"/>
                  </a:lnTo>
                  <a:lnTo>
                    <a:pt x="1604828" y="502696"/>
                  </a:lnTo>
                  <a:lnTo>
                    <a:pt x="1601800" y="500363"/>
                  </a:lnTo>
                  <a:lnTo>
                    <a:pt x="1598723" y="498080"/>
                  </a:lnTo>
                  <a:lnTo>
                    <a:pt x="1595695" y="495796"/>
                  </a:lnTo>
                  <a:lnTo>
                    <a:pt x="1592617" y="493513"/>
                  </a:lnTo>
                  <a:lnTo>
                    <a:pt x="1589589" y="491229"/>
                  </a:lnTo>
                  <a:lnTo>
                    <a:pt x="1586511" y="488946"/>
                  </a:lnTo>
                  <a:lnTo>
                    <a:pt x="1583483" y="486663"/>
                  </a:lnTo>
                  <a:lnTo>
                    <a:pt x="1580406" y="484379"/>
                  </a:lnTo>
                  <a:lnTo>
                    <a:pt x="1577378" y="482145"/>
                  </a:lnTo>
                  <a:lnTo>
                    <a:pt x="1574300" y="479862"/>
                  </a:lnTo>
                  <a:lnTo>
                    <a:pt x="1571223" y="477628"/>
                  </a:lnTo>
                  <a:lnTo>
                    <a:pt x="1568195" y="475345"/>
                  </a:lnTo>
                  <a:lnTo>
                    <a:pt x="1565117" y="473111"/>
                  </a:lnTo>
                  <a:lnTo>
                    <a:pt x="1562089" y="470877"/>
                  </a:lnTo>
                  <a:lnTo>
                    <a:pt x="1559011" y="468644"/>
                  </a:lnTo>
                  <a:lnTo>
                    <a:pt x="1555983" y="466410"/>
                  </a:lnTo>
                  <a:lnTo>
                    <a:pt x="1549828" y="461942"/>
                  </a:lnTo>
                  <a:lnTo>
                    <a:pt x="1546800" y="459709"/>
                  </a:lnTo>
                  <a:lnTo>
                    <a:pt x="1543723" y="457475"/>
                  </a:lnTo>
                  <a:lnTo>
                    <a:pt x="1540645" y="455291"/>
                  </a:lnTo>
                  <a:lnTo>
                    <a:pt x="1537617" y="453057"/>
                  </a:lnTo>
                  <a:lnTo>
                    <a:pt x="1531462" y="448689"/>
                  </a:lnTo>
                  <a:lnTo>
                    <a:pt x="1528434" y="446455"/>
                  </a:lnTo>
                  <a:lnTo>
                    <a:pt x="1522279" y="442087"/>
                  </a:lnTo>
                  <a:lnTo>
                    <a:pt x="1519251" y="439903"/>
                  </a:lnTo>
                  <a:lnTo>
                    <a:pt x="1513095" y="435534"/>
                  </a:lnTo>
                  <a:lnTo>
                    <a:pt x="1510067" y="433400"/>
                  </a:lnTo>
                  <a:lnTo>
                    <a:pt x="1503912" y="429032"/>
                  </a:lnTo>
                  <a:lnTo>
                    <a:pt x="1500884" y="426897"/>
                  </a:lnTo>
                  <a:lnTo>
                    <a:pt x="1497806" y="424763"/>
                  </a:lnTo>
                  <a:lnTo>
                    <a:pt x="1494729" y="422578"/>
                  </a:lnTo>
                  <a:lnTo>
                    <a:pt x="1491651" y="420444"/>
                  </a:lnTo>
                  <a:lnTo>
                    <a:pt x="1488623" y="418309"/>
                  </a:lnTo>
                  <a:lnTo>
                    <a:pt x="1482468" y="414040"/>
                  </a:lnTo>
                  <a:lnTo>
                    <a:pt x="1479440" y="411906"/>
                  </a:lnTo>
                  <a:lnTo>
                    <a:pt x="1476362" y="409821"/>
                  </a:lnTo>
                  <a:lnTo>
                    <a:pt x="1473285" y="407687"/>
                  </a:lnTo>
                  <a:lnTo>
                    <a:pt x="1470207" y="405602"/>
                  </a:lnTo>
                  <a:lnTo>
                    <a:pt x="1467179" y="403467"/>
                  </a:lnTo>
                  <a:lnTo>
                    <a:pt x="1461024" y="399298"/>
                  </a:lnTo>
                  <a:lnTo>
                    <a:pt x="1457946" y="397163"/>
                  </a:lnTo>
                  <a:lnTo>
                    <a:pt x="1454918" y="395078"/>
                  </a:lnTo>
                  <a:lnTo>
                    <a:pt x="1448763" y="390909"/>
                  </a:lnTo>
                  <a:lnTo>
                    <a:pt x="1445686" y="388873"/>
                  </a:lnTo>
                  <a:lnTo>
                    <a:pt x="1442658" y="386789"/>
                  </a:lnTo>
                  <a:lnTo>
                    <a:pt x="1439580" y="384704"/>
                  </a:lnTo>
                  <a:lnTo>
                    <a:pt x="1436502" y="382669"/>
                  </a:lnTo>
                  <a:lnTo>
                    <a:pt x="1433474" y="380633"/>
                  </a:lnTo>
                  <a:lnTo>
                    <a:pt x="1430397" y="378548"/>
                  </a:lnTo>
                  <a:lnTo>
                    <a:pt x="1424242" y="374478"/>
                  </a:lnTo>
                  <a:lnTo>
                    <a:pt x="1421214" y="372443"/>
                  </a:lnTo>
                  <a:lnTo>
                    <a:pt x="1415058" y="368372"/>
                  </a:lnTo>
                  <a:lnTo>
                    <a:pt x="1412030" y="366337"/>
                  </a:lnTo>
                  <a:lnTo>
                    <a:pt x="1408953" y="364352"/>
                  </a:lnTo>
                  <a:lnTo>
                    <a:pt x="1405875" y="362316"/>
                  </a:lnTo>
                  <a:lnTo>
                    <a:pt x="1402847" y="360331"/>
                  </a:lnTo>
                  <a:lnTo>
                    <a:pt x="1399770" y="358296"/>
                  </a:lnTo>
                  <a:lnTo>
                    <a:pt x="1396692" y="356310"/>
                  </a:lnTo>
                  <a:lnTo>
                    <a:pt x="1393664" y="354325"/>
                  </a:lnTo>
                  <a:lnTo>
                    <a:pt x="1387509" y="350353"/>
                  </a:lnTo>
                  <a:lnTo>
                    <a:pt x="1384481" y="348368"/>
                  </a:lnTo>
                  <a:lnTo>
                    <a:pt x="1381403" y="346382"/>
                  </a:lnTo>
                  <a:lnTo>
                    <a:pt x="1378325" y="344446"/>
                  </a:lnTo>
                  <a:lnTo>
                    <a:pt x="1375298" y="342461"/>
                  </a:lnTo>
                  <a:lnTo>
                    <a:pt x="1372220" y="340475"/>
                  </a:lnTo>
                  <a:lnTo>
                    <a:pt x="1369142" y="338539"/>
                  </a:lnTo>
                  <a:lnTo>
                    <a:pt x="1366114" y="336603"/>
                  </a:lnTo>
                  <a:lnTo>
                    <a:pt x="1363037" y="334667"/>
                  </a:lnTo>
                  <a:lnTo>
                    <a:pt x="1360009" y="332731"/>
                  </a:lnTo>
                  <a:lnTo>
                    <a:pt x="1356931" y="330796"/>
                  </a:lnTo>
                  <a:lnTo>
                    <a:pt x="1353903" y="328860"/>
                  </a:lnTo>
                  <a:lnTo>
                    <a:pt x="1347748" y="324988"/>
                  </a:lnTo>
                  <a:lnTo>
                    <a:pt x="1344720" y="323101"/>
                  </a:lnTo>
                  <a:lnTo>
                    <a:pt x="1341642" y="321166"/>
                  </a:lnTo>
                  <a:lnTo>
                    <a:pt x="1338614" y="319279"/>
                  </a:lnTo>
                  <a:lnTo>
                    <a:pt x="1335537" y="317343"/>
                  </a:lnTo>
                  <a:lnTo>
                    <a:pt x="1332509" y="315457"/>
                  </a:lnTo>
                  <a:lnTo>
                    <a:pt x="1329431" y="313571"/>
                  </a:lnTo>
                  <a:lnTo>
                    <a:pt x="1323375" y="309798"/>
                  </a:lnTo>
                  <a:lnTo>
                    <a:pt x="1320298" y="307962"/>
                  </a:lnTo>
                  <a:lnTo>
                    <a:pt x="1317270" y="306075"/>
                  </a:lnTo>
                  <a:lnTo>
                    <a:pt x="1314192" y="304189"/>
                  </a:lnTo>
                  <a:lnTo>
                    <a:pt x="1311164" y="302352"/>
                  </a:lnTo>
                  <a:lnTo>
                    <a:pt x="1308086" y="300466"/>
                  </a:lnTo>
                  <a:lnTo>
                    <a:pt x="1302030" y="296793"/>
                  </a:lnTo>
                  <a:lnTo>
                    <a:pt x="1298953" y="294956"/>
                  </a:lnTo>
                  <a:lnTo>
                    <a:pt x="1292897" y="291283"/>
                  </a:lnTo>
                  <a:lnTo>
                    <a:pt x="1289819" y="289446"/>
                  </a:lnTo>
                  <a:lnTo>
                    <a:pt x="1286791" y="287659"/>
                  </a:lnTo>
                  <a:lnTo>
                    <a:pt x="1283763" y="285822"/>
                  </a:lnTo>
                  <a:lnTo>
                    <a:pt x="1280735" y="284035"/>
                  </a:lnTo>
                  <a:lnTo>
                    <a:pt x="1277658" y="282199"/>
                  </a:lnTo>
                  <a:lnTo>
                    <a:pt x="1265546" y="275051"/>
                  </a:lnTo>
                  <a:lnTo>
                    <a:pt x="1262468" y="273264"/>
                  </a:lnTo>
                  <a:lnTo>
                    <a:pt x="1259440" y="271477"/>
                  </a:lnTo>
                  <a:lnTo>
                    <a:pt x="1256412" y="269739"/>
                  </a:lnTo>
                  <a:lnTo>
                    <a:pt x="1253384" y="267952"/>
                  </a:lnTo>
                  <a:lnTo>
                    <a:pt x="1250356" y="266215"/>
                  </a:lnTo>
                  <a:lnTo>
                    <a:pt x="1247328" y="264428"/>
                  </a:lnTo>
                  <a:lnTo>
                    <a:pt x="1232188" y="255741"/>
                  </a:lnTo>
                  <a:lnTo>
                    <a:pt x="1229160" y="254053"/>
                  </a:lnTo>
                  <a:lnTo>
                    <a:pt x="1226132" y="252316"/>
                  </a:lnTo>
                  <a:lnTo>
                    <a:pt x="1223104" y="250628"/>
                  </a:lnTo>
                  <a:lnTo>
                    <a:pt x="1220076" y="248891"/>
                  </a:lnTo>
                  <a:lnTo>
                    <a:pt x="1214020" y="245515"/>
                  </a:lnTo>
                  <a:lnTo>
                    <a:pt x="1211042" y="243828"/>
                  </a:lnTo>
                  <a:lnTo>
                    <a:pt x="1201958" y="238765"/>
                  </a:lnTo>
                  <a:lnTo>
                    <a:pt x="1198980" y="237126"/>
                  </a:lnTo>
                  <a:lnTo>
                    <a:pt x="1195952" y="235439"/>
                  </a:lnTo>
                  <a:lnTo>
                    <a:pt x="1192924" y="233801"/>
                  </a:lnTo>
                  <a:lnTo>
                    <a:pt x="1189946" y="232162"/>
                  </a:lnTo>
                  <a:lnTo>
                    <a:pt x="1186918" y="230475"/>
                  </a:lnTo>
                  <a:lnTo>
                    <a:pt x="1183890" y="228837"/>
                  </a:lnTo>
                  <a:lnTo>
                    <a:pt x="1180911" y="227199"/>
                  </a:lnTo>
                  <a:lnTo>
                    <a:pt x="1177883" y="225560"/>
                  </a:lnTo>
                  <a:lnTo>
                    <a:pt x="1174905" y="223972"/>
                  </a:lnTo>
                  <a:lnTo>
                    <a:pt x="1171877" y="222334"/>
                  </a:lnTo>
                  <a:lnTo>
                    <a:pt x="1168899" y="220745"/>
                  </a:lnTo>
                  <a:lnTo>
                    <a:pt x="1165871" y="219107"/>
                  </a:lnTo>
                  <a:lnTo>
                    <a:pt x="1162892" y="217519"/>
                  </a:lnTo>
                  <a:lnTo>
                    <a:pt x="1159864" y="215930"/>
                  </a:lnTo>
                  <a:lnTo>
                    <a:pt x="1153908" y="212754"/>
                  </a:lnTo>
                  <a:lnTo>
                    <a:pt x="1150880" y="211165"/>
                  </a:lnTo>
                  <a:lnTo>
                    <a:pt x="1144923" y="207988"/>
                  </a:lnTo>
                  <a:lnTo>
                    <a:pt x="1141895" y="206449"/>
                  </a:lnTo>
                  <a:lnTo>
                    <a:pt x="1138917" y="204861"/>
                  </a:lnTo>
                  <a:lnTo>
                    <a:pt x="1118068" y="194089"/>
                  </a:lnTo>
                  <a:lnTo>
                    <a:pt x="1115090" y="192600"/>
                  </a:lnTo>
                  <a:lnTo>
                    <a:pt x="1112112" y="191061"/>
                  </a:lnTo>
                  <a:lnTo>
                    <a:pt x="1097220" y="183615"/>
                  </a:lnTo>
                  <a:lnTo>
                    <a:pt x="1094291" y="182126"/>
                  </a:lnTo>
                  <a:lnTo>
                    <a:pt x="1091313" y="180637"/>
                  </a:lnTo>
                  <a:lnTo>
                    <a:pt x="1088335" y="179197"/>
                  </a:lnTo>
                  <a:lnTo>
                    <a:pt x="1085406" y="177708"/>
                  </a:lnTo>
                  <a:lnTo>
                    <a:pt x="1079449" y="174829"/>
                  </a:lnTo>
                  <a:lnTo>
                    <a:pt x="1076521" y="173390"/>
                  </a:lnTo>
                  <a:lnTo>
                    <a:pt x="1073542" y="171950"/>
                  </a:lnTo>
                  <a:lnTo>
                    <a:pt x="1070613" y="170511"/>
                  </a:lnTo>
                  <a:lnTo>
                    <a:pt x="1067635" y="169071"/>
                  </a:lnTo>
                  <a:lnTo>
                    <a:pt x="1064706" y="167632"/>
                  </a:lnTo>
                  <a:lnTo>
                    <a:pt x="1061778" y="166242"/>
                  </a:lnTo>
                  <a:lnTo>
                    <a:pt x="1058799" y="164802"/>
                  </a:lnTo>
                  <a:lnTo>
                    <a:pt x="1052942" y="162022"/>
                  </a:lnTo>
                  <a:lnTo>
                    <a:pt x="1049964" y="160632"/>
                  </a:lnTo>
                  <a:lnTo>
                    <a:pt x="1041178" y="156463"/>
                  </a:lnTo>
                  <a:lnTo>
                    <a:pt x="1038249" y="155122"/>
                  </a:lnTo>
                  <a:lnTo>
                    <a:pt x="1035320" y="153733"/>
                  </a:lnTo>
                  <a:lnTo>
                    <a:pt x="1029463" y="151052"/>
                  </a:lnTo>
                  <a:lnTo>
                    <a:pt x="1026534" y="149662"/>
                  </a:lnTo>
                  <a:lnTo>
                    <a:pt x="1020677" y="146982"/>
                  </a:lnTo>
                  <a:lnTo>
                    <a:pt x="1017748" y="145691"/>
                  </a:lnTo>
                  <a:lnTo>
                    <a:pt x="1014819" y="144351"/>
                  </a:lnTo>
                  <a:lnTo>
                    <a:pt x="1011940" y="143011"/>
                  </a:lnTo>
                  <a:lnTo>
                    <a:pt x="1006083" y="140429"/>
                  </a:lnTo>
                  <a:lnTo>
                    <a:pt x="1003204" y="139089"/>
                  </a:lnTo>
                  <a:lnTo>
                    <a:pt x="1000275" y="137798"/>
                  </a:lnTo>
                  <a:lnTo>
                    <a:pt x="997396" y="136508"/>
                  </a:lnTo>
                  <a:lnTo>
                    <a:pt x="994467" y="135217"/>
                  </a:lnTo>
                  <a:lnTo>
                    <a:pt x="991588" y="133976"/>
                  </a:lnTo>
                  <a:lnTo>
                    <a:pt x="988659" y="132686"/>
                  </a:lnTo>
                  <a:lnTo>
                    <a:pt x="985780" y="131395"/>
                  </a:lnTo>
                  <a:lnTo>
                    <a:pt x="982901" y="130154"/>
                  </a:lnTo>
                  <a:lnTo>
                    <a:pt x="979973" y="128913"/>
                  </a:lnTo>
                  <a:lnTo>
                    <a:pt x="977094" y="127622"/>
                  </a:lnTo>
                  <a:lnTo>
                    <a:pt x="971335" y="125140"/>
                  </a:lnTo>
                  <a:lnTo>
                    <a:pt x="968456" y="123949"/>
                  </a:lnTo>
                  <a:lnTo>
                    <a:pt x="965528" y="122708"/>
                  </a:lnTo>
                  <a:lnTo>
                    <a:pt x="962649" y="121467"/>
                  </a:lnTo>
                  <a:lnTo>
                    <a:pt x="959770" y="120276"/>
                  </a:lnTo>
                  <a:lnTo>
                    <a:pt x="956940" y="119035"/>
                  </a:lnTo>
                  <a:lnTo>
                    <a:pt x="942545" y="113078"/>
                  </a:lnTo>
                  <a:lnTo>
                    <a:pt x="939715" y="111936"/>
                  </a:lnTo>
                  <a:lnTo>
                    <a:pt x="936836" y="110745"/>
                  </a:lnTo>
                  <a:lnTo>
                    <a:pt x="934007" y="109603"/>
                  </a:lnTo>
                  <a:lnTo>
                    <a:pt x="931128" y="108462"/>
                  </a:lnTo>
                  <a:lnTo>
                    <a:pt x="928299" y="107270"/>
                  </a:lnTo>
                  <a:lnTo>
                    <a:pt x="925419" y="106129"/>
                  </a:lnTo>
                  <a:lnTo>
                    <a:pt x="922590" y="104987"/>
                  </a:lnTo>
                  <a:lnTo>
                    <a:pt x="919711" y="103895"/>
                  </a:lnTo>
                  <a:lnTo>
                    <a:pt x="914052" y="101611"/>
                  </a:lnTo>
                  <a:lnTo>
                    <a:pt x="911223" y="100519"/>
                  </a:lnTo>
                  <a:lnTo>
                    <a:pt x="908393" y="99378"/>
                  </a:lnTo>
                  <a:lnTo>
                    <a:pt x="905514" y="98286"/>
                  </a:lnTo>
                  <a:lnTo>
                    <a:pt x="897026" y="95009"/>
                  </a:lnTo>
                  <a:lnTo>
                    <a:pt x="894246" y="93967"/>
                  </a:lnTo>
                  <a:lnTo>
                    <a:pt x="888587" y="91783"/>
                  </a:lnTo>
                  <a:lnTo>
                    <a:pt x="882928" y="89698"/>
                  </a:lnTo>
                  <a:lnTo>
                    <a:pt x="880149" y="88656"/>
                  </a:lnTo>
                  <a:lnTo>
                    <a:pt x="877319" y="87613"/>
                  </a:lnTo>
                  <a:lnTo>
                    <a:pt x="874539" y="86571"/>
                  </a:lnTo>
                  <a:lnTo>
                    <a:pt x="871710" y="85528"/>
                  </a:lnTo>
                  <a:lnTo>
                    <a:pt x="868930" y="84486"/>
                  </a:lnTo>
                  <a:lnTo>
                    <a:pt x="866101" y="83493"/>
                  </a:lnTo>
                  <a:lnTo>
                    <a:pt x="863321" y="82451"/>
                  </a:lnTo>
                  <a:lnTo>
                    <a:pt x="857762" y="80465"/>
                  </a:lnTo>
                  <a:lnTo>
                    <a:pt x="854932" y="79472"/>
                  </a:lnTo>
                  <a:lnTo>
                    <a:pt x="846593" y="76494"/>
                  </a:lnTo>
                  <a:lnTo>
                    <a:pt x="843813" y="75551"/>
                  </a:lnTo>
                  <a:lnTo>
                    <a:pt x="841033" y="74558"/>
                  </a:lnTo>
                  <a:lnTo>
                    <a:pt x="838253" y="73615"/>
                  </a:lnTo>
                  <a:lnTo>
                    <a:pt x="835523" y="72672"/>
                  </a:lnTo>
                  <a:lnTo>
                    <a:pt x="829964" y="70785"/>
                  </a:lnTo>
                  <a:lnTo>
                    <a:pt x="827234" y="69842"/>
                  </a:lnTo>
                  <a:lnTo>
                    <a:pt x="824454" y="68899"/>
                  </a:lnTo>
                  <a:lnTo>
                    <a:pt x="821724" y="68006"/>
                  </a:lnTo>
                  <a:lnTo>
                    <a:pt x="818944" y="67063"/>
                  </a:lnTo>
                  <a:lnTo>
                    <a:pt x="816214" y="66169"/>
                  </a:lnTo>
                  <a:lnTo>
                    <a:pt x="813434" y="65276"/>
                  </a:lnTo>
                  <a:lnTo>
                    <a:pt x="810704" y="64332"/>
                  </a:lnTo>
                  <a:lnTo>
                    <a:pt x="807974" y="63439"/>
                  </a:lnTo>
                  <a:lnTo>
                    <a:pt x="805243" y="62595"/>
                  </a:lnTo>
                  <a:lnTo>
                    <a:pt x="799783" y="60808"/>
                  </a:lnTo>
                  <a:lnTo>
                    <a:pt x="797053" y="59964"/>
                  </a:lnTo>
                  <a:lnTo>
                    <a:pt x="794323" y="59071"/>
                  </a:lnTo>
                  <a:lnTo>
                    <a:pt x="783402" y="55695"/>
                  </a:lnTo>
                  <a:lnTo>
                    <a:pt x="780722" y="54851"/>
                  </a:lnTo>
                  <a:lnTo>
                    <a:pt x="777992" y="54057"/>
                  </a:lnTo>
                  <a:lnTo>
                    <a:pt x="775311" y="53213"/>
                  </a:lnTo>
                  <a:lnTo>
                    <a:pt x="772581" y="52419"/>
                  </a:lnTo>
                  <a:lnTo>
                    <a:pt x="769901" y="51625"/>
                  </a:lnTo>
                  <a:lnTo>
                    <a:pt x="767220" y="50781"/>
                  </a:lnTo>
                  <a:lnTo>
                    <a:pt x="764490" y="49987"/>
                  </a:lnTo>
                  <a:lnTo>
                    <a:pt x="761809" y="49242"/>
                  </a:lnTo>
                  <a:lnTo>
                    <a:pt x="756448" y="47654"/>
                  </a:lnTo>
                  <a:lnTo>
                    <a:pt x="753768" y="46909"/>
                  </a:lnTo>
                  <a:lnTo>
                    <a:pt x="751087" y="46115"/>
                  </a:lnTo>
                  <a:lnTo>
                    <a:pt x="743046" y="43881"/>
                  </a:lnTo>
                  <a:lnTo>
                    <a:pt x="740415" y="43136"/>
                  </a:lnTo>
                  <a:lnTo>
                    <a:pt x="737734" y="42392"/>
                  </a:lnTo>
                  <a:lnTo>
                    <a:pt x="735054" y="41697"/>
                  </a:lnTo>
                  <a:lnTo>
                    <a:pt x="732423" y="40952"/>
                  </a:lnTo>
                  <a:lnTo>
                    <a:pt x="729743" y="40257"/>
                  </a:lnTo>
                  <a:lnTo>
                    <a:pt x="727112" y="39513"/>
                  </a:lnTo>
                  <a:lnTo>
                    <a:pt x="721850" y="38123"/>
                  </a:lnTo>
                  <a:lnTo>
                    <a:pt x="719169" y="37428"/>
                  </a:lnTo>
                  <a:lnTo>
                    <a:pt x="716539" y="36783"/>
                  </a:lnTo>
                  <a:lnTo>
                    <a:pt x="711277" y="35393"/>
                  </a:lnTo>
                  <a:lnTo>
                    <a:pt x="706015" y="34102"/>
                  </a:lnTo>
                  <a:lnTo>
                    <a:pt x="703434" y="33457"/>
                  </a:lnTo>
                  <a:lnTo>
                    <a:pt x="698172" y="32166"/>
                  </a:lnTo>
                  <a:lnTo>
                    <a:pt x="695591" y="31521"/>
                  </a:lnTo>
                  <a:lnTo>
                    <a:pt x="692960" y="30876"/>
                  </a:lnTo>
                  <a:lnTo>
                    <a:pt x="690379" y="30280"/>
                  </a:lnTo>
                  <a:lnTo>
                    <a:pt x="687748" y="29635"/>
                  </a:lnTo>
                  <a:lnTo>
                    <a:pt x="680004" y="27848"/>
                  </a:lnTo>
                  <a:lnTo>
                    <a:pt x="677373" y="27252"/>
                  </a:lnTo>
                  <a:lnTo>
                    <a:pt x="674792" y="26656"/>
                  </a:lnTo>
                  <a:lnTo>
                    <a:pt x="672211" y="26110"/>
                  </a:lnTo>
                  <a:lnTo>
                    <a:pt x="669630" y="25515"/>
                  </a:lnTo>
                  <a:lnTo>
                    <a:pt x="667098" y="24969"/>
                  </a:lnTo>
                  <a:lnTo>
                    <a:pt x="664517" y="24422"/>
                  </a:lnTo>
                  <a:lnTo>
                    <a:pt x="661936" y="23827"/>
                  </a:lnTo>
                  <a:lnTo>
                    <a:pt x="659404" y="23281"/>
                  </a:lnTo>
                  <a:lnTo>
                    <a:pt x="656823" y="22784"/>
                  </a:lnTo>
                  <a:lnTo>
                    <a:pt x="654291" y="22238"/>
                  </a:lnTo>
                  <a:lnTo>
                    <a:pt x="651710" y="21692"/>
                  </a:lnTo>
                  <a:lnTo>
                    <a:pt x="649179" y="21196"/>
                  </a:lnTo>
                  <a:lnTo>
                    <a:pt x="646647" y="20650"/>
                  </a:lnTo>
                  <a:lnTo>
                    <a:pt x="644066" y="20154"/>
                  </a:lnTo>
                  <a:lnTo>
                    <a:pt x="633939" y="18168"/>
                  </a:lnTo>
                  <a:lnTo>
                    <a:pt x="631457" y="17721"/>
                  </a:lnTo>
                  <a:lnTo>
                    <a:pt x="628926" y="17225"/>
                  </a:lnTo>
                  <a:lnTo>
                    <a:pt x="623863" y="16331"/>
                  </a:lnTo>
                  <a:lnTo>
                    <a:pt x="618899" y="15438"/>
                  </a:lnTo>
                  <a:lnTo>
                    <a:pt x="616367" y="14991"/>
                  </a:lnTo>
                  <a:lnTo>
                    <a:pt x="611403" y="14098"/>
                  </a:lnTo>
                  <a:lnTo>
                    <a:pt x="608872" y="13700"/>
                  </a:lnTo>
                  <a:lnTo>
                    <a:pt x="606390" y="13303"/>
                  </a:lnTo>
                  <a:lnTo>
                    <a:pt x="603908" y="12857"/>
                  </a:lnTo>
                  <a:lnTo>
                    <a:pt x="601426" y="12459"/>
                  </a:lnTo>
                  <a:lnTo>
                    <a:pt x="598994" y="12062"/>
                  </a:lnTo>
                  <a:lnTo>
                    <a:pt x="596512" y="11715"/>
                  </a:lnTo>
                  <a:lnTo>
                    <a:pt x="591548" y="10921"/>
                  </a:lnTo>
                  <a:lnTo>
                    <a:pt x="589115" y="10573"/>
                  </a:lnTo>
                  <a:lnTo>
                    <a:pt x="586633" y="10176"/>
                  </a:lnTo>
                  <a:lnTo>
                    <a:pt x="579337" y="9134"/>
                  </a:lnTo>
                  <a:lnTo>
                    <a:pt x="576855" y="8786"/>
                  </a:lnTo>
                  <a:lnTo>
                    <a:pt x="574422" y="8488"/>
                  </a:lnTo>
                  <a:lnTo>
                    <a:pt x="571990" y="8141"/>
                  </a:lnTo>
                  <a:lnTo>
                    <a:pt x="569558" y="7843"/>
                  </a:lnTo>
                  <a:lnTo>
                    <a:pt x="567175" y="7496"/>
                  </a:lnTo>
                  <a:lnTo>
                    <a:pt x="559878" y="6602"/>
                  </a:lnTo>
                  <a:lnTo>
                    <a:pt x="557495" y="6354"/>
                  </a:lnTo>
                  <a:lnTo>
                    <a:pt x="555113" y="6056"/>
                  </a:lnTo>
                  <a:lnTo>
                    <a:pt x="552680" y="5758"/>
                  </a:lnTo>
                  <a:lnTo>
                    <a:pt x="545532" y="5014"/>
                  </a:lnTo>
                  <a:lnTo>
                    <a:pt x="543100" y="4716"/>
                  </a:lnTo>
                  <a:lnTo>
                    <a:pt x="540767" y="4517"/>
                  </a:lnTo>
                  <a:lnTo>
                    <a:pt x="536002" y="4021"/>
                  </a:lnTo>
                  <a:lnTo>
                    <a:pt x="533619" y="3822"/>
                  </a:lnTo>
                  <a:lnTo>
                    <a:pt x="531286" y="3574"/>
                  </a:lnTo>
                  <a:lnTo>
                    <a:pt x="526521" y="3177"/>
                  </a:lnTo>
                  <a:lnTo>
                    <a:pt x="519522" y="2581"/>
                  </a:lnTo>
                  <a:lnTo>
                    <a:pt x="517139" y="2432"/>
                  </a:lnTo>
                  <a:lnTo>
                    <a:pt x="514806" y="2234"/>
                  </a:lnTo>
                  <a:lnTo>
                    <a:pt x="512473" y="2085"/>
                  </a:lnTo>
                  <a:lnTo>
                    <a:pt x="510189" y="1936"/>
                  </a:lnTo>
                  <a:lnTo>
                    <a:pt x="503190" y="1489"/>
                  </a:lnTo>
                  <a:lnTo>
                    <a:pt x="500907" y="1340"/>
                  </a:lnTo>
                  <a:lnTo>
                    <a:pt x="498574" y="1191"/>
                  </a:lnTo>
                  <a:lnTo>
                    <a:pt x="494007" y="993"/>
                  </a:lnTo>
                  <a:lnTo>
                    <a:pt x="491724" y="844"/>
                  </a:lnTo>
                  <a:lnTo>
                    <a:pt x="489391" y="745"/>
                  </a:lnTo>
                  <a:lnTo>
                    <a:pt x="487107" y="645"/>
                  </a:lnTo>
                  <a:lnTo>
                    <a:pt x="484824" y="596"/>
                  </a:lnTo>
                  <a:lnTo>
                    <a:pt x="482590" y="496"/>
                  </a:lnTo>
                  <a:lnTo>
                    <a:pt x="480307" y="397"/>
                  </a:lnTo>
                  <a:lnTo>
                    <a:pt x="478023" y="347"/>
                  </a:lnTo>
                  <a:lnTo>
                    <a:pt x="475790" y="298"/>
                  </a:lnTo>
                  <a:lnTo>
                    <a:pt x="473506" y="199"/>
                  </a:lnTo>
                  <a:lnTo>
                    <a:pt x="471272" y="149"/>
                  </a:lnTo>
                  <a:lnTo>
                    <a:pt x="468989" y="99"/>
                  </a:lnTo>
                  <a:lnTo>
                    <a:pt x="466755" y="99"/>
                  </a:lnTo>
                  <a:lnTo>
                    <a:pt x="462288" y="0"/>
                  </a:lnTo>
                  <a:lnTo>
                    <a:pt x="446751" y="0"/>
                  </a:lnTo>
                  <a:lnTo>
                    <a:pt x="444517" y="50"/>
                  </a:lnTo>
                  <a:lnTo>
                    <a:pt x="442333" y="50"/>
                  </a:lnTo>
                  <a:lnTo>
                    <a:pt x="431412" y="298"/>
                  </a:lnTo>
                  <a:lnTo>
                    <a:pt x="429228" y="397"/>
                  </a:lnTo>
                  <a:lnTo>
                    <a:pt x="427094" y="447"/>
                  </a:lnTo>
                  <a:lnTo>
                    <a:pt x="424910" y="546"/>
                  </a:lnTo>
                  <a:lnTo>
                    <a:pt x="422775" y="645"/>
                  </a:lnTo>
                  <a:lnTo>
                    <a:pt x="420591" y="745"/>
                  </a:lnTo>
                  <a:lnTo>
                    <a:pt x="412053" y="1142"/>
                  </a:lnTo>
                  <a:lnTo>
                    <a:pt x="405650" y="1588"/>
                  </a:lnTo>
                  <a:lnTo>
                    <a:pt x="403565" y="1688"/>
                  </a:lnTo>
                  <a:lnTo>
                    <a:pt x="401430" y="1837"/>
                  </a:lnTo>
                  <a:lnTo>
                    <a:pt x="399346" y="2035"/>
                  </a:lnTo>
                  <a:lnTo>
                    <a:pt x="397261" y="2184"/>
                  </a:lnTo>
                  <a:lnTo>
                    <a:pt x="395126" y="2333"/>
                  </a:lnTo>
                  <a:lnTo>
                    <a:pt x="388872" y="2929"/>
                  </a:lnTo>
                  <a:lnTo>
                    <a:pt x="386787" y="3078"/>
                  </a:lnTo>
                  <a:lnTo>
                    <a:pt x="384752" y="3326"/>
                  </a:lnTo>
                  <a:lnTo>
                    <a:pt x="380582" y="3723"/>
                  </a:lnTo>
                  <a:lnTo>
                    <a:pt x="378547" y="3971"/>
                  </a:lnTo>
                  <a:lnTo>
                    <a:pt x="376462" y="4170"/>
                  </a:lnTo>
                  <a:lnTo>
                    <a:pt x="364251" y="5659"/>
                  </a:lnTo>
                  <a:lnTo>
                    <a:pt x="362216" y="5957"/>
                  </a:lnTo>
                  <a:lnTo>
                    <a:pt x="360230" y="6255"/>
                  </a:lnTo>
                  <a:lnTo>
                    <a:pt x="358195" y="6503"/>
                  </a:lnTo>
                  <a:lnTo>
                    <a:pt x="354224" y="7098"/>
                  </a:lnTo>
                  <a:lnTo>
                    <a:pt x="352189" y="7396"/>
                  </a:lnTo>
                  <a:lnTo>
                    <a:pt x="350203" y="7744"/>
                  </a:lnTo>
                  <a:lnTo>
                    <a:pt x="346232" y="8339"/>
                  </a:lnTo>
                  <a:lnTo>
                    <a:pt x="344246" y="8687"/>
                  </a:lnTo>
                  <a:lnTo>
                    <a:pt x="342310" y="9034"/>
                  </a:lnTo>
                  <a:lnTo>
                    <a:pt x="340325" y="9382"/>
                  </a:lnTo>
                  <a:lnTo>
                    <a:pt x="338389" y="9729"/>
                  </a:lnTo>
                  <a:lnTo>
                    <a:pt x="336403" y="10077"/>
                  </a:lnTo>
                  <a:lnTo>
                    <a:pt x="334467" y="10424"/>
                  </a:lnTo>
                  <a:lnTo>
                    <a:pt x="332532" y="10821"/>
                  </a:lnTo>
                  <a:lnTo>
                    <a:pt x="330546" y="11169"/>
                  </a:lnTo>
                  <a:lnTo>
                    <a:pt x="326674" y="11963"/>
                  </a:lnTo>
                  <a:lnTo>
                    <a:pt x="324788" y="12311"/>
                  </a:lnTo>
                  <a:lnTo>
                    <a:pt x="322852" y="12708"/>
                  </a:lnTo>
                  <a:lnTo>
                    <a:pt x="320916" y="13154"/>
                  </a:lnTo>
                  <a:lnTo>
                    <a:pt x="319030" y="13551"/>
                  </a:lnTo>
                  <a:lnTo>
                    <a:pt x="317094" y="13949"/>
                  </a:lnTo>
                  <a:lnTo>
                    <a:pt x="313321" y="14842"/>
                  </a:lnTo>
                  <a:lnTo>
                    <a:pt x="311435" y="15239"/>
                  </a:lnTo>
                  <a:lnTo>
                    <a:pt x="307662" y="16133"/>
                  </a:lnTo>
                  <a:lnTo>
                    <a:pt x="305776" y="16629"/>
                  </a:lnTo>
                  <a:lnTo>
                    <a:pt x="303890" y="17076"/>
                  </a:lnTo>
                  <a:lnTo>
                    <a:pt x="302053" y="17523"/>
                  </a:lnTo>
                  <a:lnTo>
                    <a:pt x="300167" y="18019"/>
                  </a:lnTo>
                  <a:lnTo>
                    <a:pt x="298330" y="18515"/>
                  </a:lnTo>
                  <a:lnTo>
                    <a:pt x="296444" y="18962"/>
                  </a:lnTo>
                  <a:lnTo>
                    <a:pt x="292771" y="19955"/>
                  </a:lnTo>
                  <a:lnTo>
                    <a:pt x="290934" y="20501"/>
                  </a:lnTo>
                  <a:lnTo>
                    <a:pt x="287261" y="21494"/>
                  </a:lnTo>
                  <a:lnTo>
                    <a:pt x="285474" y="22040"/>
                  </a:lnTo>
                  <a:lnTo>
                    <a:pt x="283637" y="22586"/>
                  </a:lnTo>
                  <a:lnTo>
                    <a:pt x="281850" y="23132"/>
                  </a:lnTo>
                  <a:lnTo>
                    <a:pt x="280013" y="23628"/>
                  </a:lnTo>
                  <a:lnTo>
                    <a:pt x="278226" y="24224"/>
                  </a:lnTo>
                  <a:lnTo>
                    <a:pt x="274652" y="25316"/>
                  </a:lnTo>
                  <a:lnTo>
                    <a:pt x="272865" y="25912"/>
                  </a:lnTo>
                  <a:lnTo>
                    <a:pt x="271078" y="26458"/>
                  </a:lnTo>
                  <a:lnTo>
                    <a:pt x="269291" y="27053"/>
                  </a:lnTo>
                  <a:lnTo>
                    <a:pt x="267554" y="27649"/>
                  </a:lnTo>
                  <a:lnTo>
                    <a:pt x="265767" y="28245"/>
                  </a:lnTo>
                  <a:lnTo>
                    <a:pt x="264030" y="28840"/>
                  </a:lnTo>
                  <a:lnTo>
                    <a:pt x="262243" y="29436"/>
                  </a:lnTo>
                  <a:lnTo>
                    <a:pt x="260505" y="30032"/>
                  </a:lnTo>
                  <a:lnTo>
                    <a:pt x="258768" y="30677"/>
                  </a:lnTo>
                  <a:lnTo>
                    <a:pt x="257031" y="31273"/>
                  </a:lnTo>
                  <a:lnTo>
                    <a:pt x="253556" y="32563"/>
                  </a:lnTo>
                  <a:lnTo>
                    <a:pt x="251868" y="33209"/>
                  </a:lnTo>
                  <a:lnTo>
                    <a:pt x="250131" y="33854"/>
                  </a:lnTo>
                  <a:lnTo>
                    <a:pt x="248443" y="34499"/>
                  </a:lnTo>
                  <a:lnTo>
                    <a:pt x="246706" y="35194"/>
                  </a:lnTo>
                  <a:lnTo>
                    <a:pt x="245018" y="35839"/>
                  </a:lnTo>
                  <a:lnTo>
                    <a:pt x="243330" y="36534"/>
                  </a:lnTo>
                  <a:lnTo>
                    <a:pt x="241643" y="37180"/>
                  </a:lnTo>
                  <a:lnTo>
                    <a:pt x="236579" y="39265"/>
                  </a:lnTo>
                  <a:lnTo>
                    <a:pt x="234941" y="40009"/>
                  </a:lnTo>
                  <a:lnTo>
                    <a:pt x="233254" y="40704"/>
                  </a:lnTo>
                  <a:lnTo>
                    <a:pt x="231615" y="41399"/>
                  </a:lnTo>
                  <a:lnTo>
                    <a:pt x="229977" y="42144"/>
                  </a:lnTo>
                  <a:lnTo>
                    <a:pt x="228290" y="42888"/>
                  </a:lnTo>
                  <a:lnTo>
                    <a:pt x="226652" y="43633"/>
                  </a:lnTo>
                  <a:lnTo>
                    <a:pt x="225013" y="44328"/>
                  </a:lnTo>
                  <a:lnTo>
                    <a:pt x="223425" y="45122"/>
                  </a:lnTo>
                  <a:lnTo>
                    <a:pt x="220149" y="46611"/>
                  </a:lnTo>
                  <a:lnTo>
                    <a:pt x="218560" y="47405"/>
                  </a:lnTo>
                  <a:lnTo>
                    <a:pt x="216922" y="48150"/>
                  </a:lnTo>
                  <a:lnTo>
                    <a:pt x="207392" y="52915"/>
                  </a:lnTo>
                  <a:lnTo>
                    <a:pt x="205853" y="53759"/>
                  </a:lnTo>
                  <a:lnTo>
                    <a:pt x="204264" y="54553"/>
                  </a:lnTo>
                  <a:lnTo>
                    <a:pt x="202726" y="55397"/>
                  </a:lnTo>
                  <a:lnTo>
                    <a:pt x="201137" y="56241"/>
                  </a:lnTo>
                  <a:lnTo>
                    <a:pt x="196521" y="58773"/>
                  </a:lnTo>
                  <a:lnTo>
                    <a:pt x="194982" y="59666"/>
                  </a:lnTo>
                  <a:lnTo>
                    <a:pt x="193493" y="60510"/>
                  </a:lnTo>
                  <a:lnTo>
                    <a:pt x="191954" y="61404"/>
                  </a:lnTo>
                  <a:lnTo>
                    <a:pt x="190465" y="62248"/>
                  </a:lnTo>
                  <a:lnTo>
                    <a:pt x="188926" y="63141"/>
                  </a:lnTo>
                  <a:lnTo>
                    <a:pt x="184458" y="65822"/>
                  </a:lnTo>
                  <a:lnTo>
                    <a:pt x="182969" y="66765"/>
                  </a:lnTo>
                  <a:lnTo>
                    <a:pt x="179991" y="68552"/>
                  </a:lnTo>
                  <a:lnTo>
                    <a:pt x="178502" y="69495"/>
                  </a:lnTo>
                  <a:lnTo>
                    <a:pt x="175623" y="71381"/>
                  </a:lnTo>
                  <a:lnTo>
                    <a:pt x="174134" y="72324"/>
                  </a:lnTo>
                  <a:lnTo>
                    <a:pt x="171254" y="74211"/>
                  </a:lnTo>
                  <a:lnTo>
                    <a:pt x="169815" y="75203"/>
                  </a:lnTo>
                  <a:lnTo>
                    <a:pt x="168375" y="76147"/>
                  </a:lnTo>
                  <a:lnTo>
                    <a:pt x="166986" y="77139"/>
                  </a:lnTo>
                  <a:lnTo>
                    <a:pt x="165546" y="78132"/>
                  </a:lnTo>
                  <a:lnTo>
                    <a:pt x="164156" y="79125"/>
                  </a:lnTo>
                  <a:lnTo>
                    <a:pt x="162717" y="80118"/>
                  </a:lnTo>
                  <a:lnTo>
                    <a:pt x="158547" y="83096"/>
                  </a:lnTo>
                  <a:lnTo>
                    <a:pt x="155767" y="85181"/>
                  </a:lnTo>
                  <a:lnTo>
                    <a:pt x="154427" y="86174"/>
                  </a:lnTo>
                  <a:lnTo>
                    <a:pt x="153037" y="87216"/>
                  </a:lnTo>
                  <a:lnTo>
                    <a:pt x="151697" y="88258"/>
                  </a:lnTo>
                  <a:lnTo>
                    <a:pt x="150307" y="89301"/>
                  </a:lnTo>
                  <a:lnTo>
                    <a:pt x="148967" y="90343"/>
                  </a:lnTo>
                  <a:lnTo>
                    <a:pt x="147626" y="91435"/>
                  </a:lnTo>
                  <a:lnTo>
                    <a:pt x="146286" y="92478"/>
                  </a:lnTo>
                  <a:lnTo>
                    <a:pt x="144946" y="93570"/>
                  </a:lnTo>
                  <a:lnTo>
                    <a:pt x="143655" y="94662"/>
                  </a:lnTo>
                  <a:lnTo>
                    <a:pt x="142315" y="95704"/>
                  </a:lnTo>
                  <a:lnTo>
                    <a:pt x="140975" y="96796"/>
                  </a:lnTo>
                  <a:lnTo>
                    <a:pt x="139684" y="97888"/>
                  </a:lnTo>
                  <a:lnTo>
                    <a:pt x="138393" y="99030"/>
                  </a:lnTo>
                  <a:lnTo>
                    <a:pt x="135812" y="101214"/>
                  </a:lnTo>
                  <a:lnTo>
                    <a:pt x="134522" y="102356"/>
                  </a:lnTo>
                  <a:lnTo>
                    <a:pt x="133231" y="103448"/>
                  </a:lnTo>
                  <a:lnTo>
                    <a:pt x="131940" y="104590"/>
                  </a:lnTo>
                  <a:lnTo>
                    <a:pt x="130699" y="105731"/>
                  </a:lnTo>
                  <a:lnTo>
                    <a:pt x="129409" y="106873"/>
                  </a:lnTo>
                  <a:lnTo>
                    <a:pt x="128168" y="108015"/>
                  </a:lnTo>
                  <a:lnTo>
                    <a:pt x="126927" y="109206"/>
                  </a:lnTo>
                  <a:lnTo>
                    <a:pt x="124445" y="111490"/>
                  </a:lnTo>
                  <a:lnTo>
                    <a:pt x="120722" y="115064"/>
                  </a:lnTo>
                  <a:close/>
                </a:path>
              </a:pathLst>
            </a:custGeom>
            <a:solidFill>
              <a:srgbClr val="D83664">
                <a:alpha val="50000"/>
              </a:srgbClr>
            </a:solidFill>
            <a:ln w="3175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0" name="TextBox 439">
              <a:extLst>
                <a:ext uri="{FF2B5EF4-FFF2-40B4-BE49-F238E27FC236}">
                  <a16:creationId xmlns:a16="http://schemas.microsoft.com/office/drawing/2014/main" id="{D850FBF8-6486-9937-3D88-3C2C66D1CFA9}"/>
                </a:ext>
              </a:extLst>
            </p:cNvPr>
            <p:cNvSpPr txBox="1"/>
            <p:nvPr/>
          </p:nvSpPr>
          <p:spPr>
            <a:xfrm>
              <a:off x="524665" y="1285086"/>
              <a:ext cx="714357" cy="2868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>
                  <a:solidFill>
                    <a:srgbClr val="99E59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COAD</a:t>
              </a:r>
              <a:endParaRPr lang="ko-KR" altLang="en-US" sz="1000" dirty="0">
                <a:solidFill>
                  <a:srgbClr val="99E599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1" name="TextBox 440">
              <a:extLst>
                <a:ext uri="{FF2B5EF4-FFF2-40B4-BE49-F238E27FC236}">
                  <a16:creationId xmlns:a16="http://schemas.microsoft.com/office/drawing/2014/main" id="{BD31284C-FF2A-23B4-E69B-FF213F418CA6}"/>
                </a:ext>
              </a:extLst>
            </p:cNvPr>
            <p:cNvSpPr txBox="1"/>
            <p:nvPr/>
          </p:nvSpPr>
          <p:spPr>
            <a:xfrm>
              <a:off x="1011700" y="1029400"/>
              <a:ext cx="736962" cy="2868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>
                  <a:solidFill>
                    <a:srgbClr val="EB9AB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STAD</a:t>
              </a:r>
              <a:endParaRPr lang="ko-KR" altLang="en-US" sz="1000" dirty="0">
                <a:solidFill>
                  <a:srgbClr val="EB9AB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2" name="TextBox 441">
              <a:extLst>
                <a:ext uri="{FF2B5EF4-FFF2-40B4-BE49-F238E27FC236}">
                  <a16:creationId xmlns:a16="http://schemas.microsoft.com/office/drawing/2014/main" id="{6F63D1B5-E753-5DF9-0D60-9FB1D75C5D21}"/>
                </a:ext>
              </a:extLst>
            </p:cNvPr>
            <p:cNvSpPr txBox="1"/>
            <p:nvPr/>
          </p:nvSpPr>
          <p:spPr>
            <a:xfrm>
              <a:off x="1975630" y="1029400"/>
              <a:ext cx="736962" cy="2868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>
                  <a:solidFill>
                    <a:srgbClr val="C7D4E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UCEC</a:t>
              </a:r>
              <a:endParaRPr lang="ko-KR" altLang="en-US" sz="1000" dirty="0">
                <a:solidFill>
                  <a:srgbClr val="C7D4ED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3" name="TextBox 442">
              <a:extLst>
                <a:ext uri="{FF2B5EF4-FFF2-40B4-BE49-F238E27FC236}">
                  <a16:creationId xmlns:a16="http://schemas.microsoft.com/office/drawing/2014/main" id="{DE1576B3-C21B-1282-7019-A4BB8BAB27D9}"/>
                </a:ext>
              </a:extLst>
            </p:cNvPr>
            <p:cNvSpPr txBox="1"/>
            <p:nvPr/>
          </p:nvSpPr>
          <p:spPr>
            <a:xfrm>
              <a:off x="2435542" y="1285401"/>
              <a:ext cx="670816" cy="2868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>
                  <a:solidFill>
                    <a:srgbClr val="D8D8D8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READ</a:t>
              </a:r>
              <a:endParaRPr lang="ko-KR" altLang="en-US" sz="1000" dirty="0">
                <a:solidFill>
                  <a:srgbClr val="D8D8D8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4" name="TextBox 443">
              <a:extLst>
                <a:ext uri="{FF2B5EF4-FFF2-40B4-BE49-F238E27FC236}">
                  <a16:creationId xmlns:a16="http://schemas.microsoft.com/office/drawing/2014/main" id="{ACEE9803-E9B3-31E0-8AE1-148D20F3CDC5}"/>
                </a:ext>
              </a:extLst>
            </p:cNvPr>
            <p:cNvSpPr txBox="1"/>
            <p:nvPr/>
          </p:nvSpPr>
          <p:spPr>
            <a:xfrm>
              <a:off x="2503440" y="1867949"/>
              <a:ext cx="404843" cy="1994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600" dirty="0">
                  <a:latin typeface="Arial" panose="020B0604020202020204" pitchFamily="34" charset="0"/>
                  <a:cs typeface="Arial" panose="020B0604020202020204" pitchFamily="34" charset="0"/>
                </a:rPr>
                <a:t>7885</a:t>
              </a:r>
              <a:endParaRPr lang="ko-KR" altLang="en-US" sz="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5" name="TextBox 444">
              <a:extLst>
                <a:ext uri="{FF2B5EF4-FFF2-40B4-BE49-F238E27FC236}">
                  <a16:creationId xmlns:a16="http://schemas.microsoft.com/office/drawing/2014/main" id="{E7F470D5-DCB6-BAA3-73BA-388D21461575}"/>
                </a:ext>
              </a:extLst>
            </p:cNvPr>
            <p:cNvSpPr txBox="1"/>
            <p:nvPr/>
          </p:nvSpPr>
          <p:spPr>
            <a:xfrm>
              <a:off x="861517" y="1867949"/>
              <a:ext cx="404843" cy="1994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600" dirty="0">
                  <a:latin typeface="Arial" panose="020B0604020202020204" pitchFamily="34" charset="0"/>
                  <a:cs typeface="Arial" panose="020B0604020202020204" pitchFamily="34" charset="0"/>
                </a:rPr>
                <a:t>3181</a:t>
              </a:r>
              <a:endParaRPr lang="ko-KR" altLang="en-US" sz="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6" name="TextBox 445">
              <a:extLst>
                <a:ext uri="{FF2B5EF4-FFF2-40B4-BE49-F238E27FC236}">
                  <a16:creationId xmlns:a16="http://schemas.microsoft.com/office/drawing/2014/main" id="{5C4B0F20-06DF-7C5D-A24F-BBB0721A8A1C}"/>
                </a:ext>
              </a:extLst>
            </p:cNvPr>
            <p:cNvSpPr txBox="1"/>
            <p:nvPr/>
          </p:nvSpPr>
          <p:spPr>
            <a:xfrm>
              <a:off x="1635302" y="2113414"/>
              <a:ext cx="404843" cy="2992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600" dirty="0">
                  <a:latin typeface="Arial" panose="020B0604020202020204" pitchFamily="34" charset="0"/>
                  <a:cs typeface="Arial" panose="020B0604020202020204" pitchFamily="34" charset="0"/>
                </a:rPr>
                <a:t>63218</a:t>
              </a:r>
              <a:endParaRPr lang="ko-KR" altLang="en-US" sz="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7" name="TextBox 446">
              <a:extLst>
                <a:ext uri="{FF2B5EF4-FFF2-40B4-BE49-F238E27FC236}">
                  <a16:creationId xmlns:a16="http://schemas.microsoft.com/office/drawing/2014/main" id="{0FA11365-7415-8615-B749-C86A945D5B10}"/>
                </a:ext>
              </a:extLst>
            </p:cNvPr>
            <p:cNvSpPr txBox="1"/>
            <p:nvPr/>
          </p:nvSpPr>
          <p:spPr>
            <a:xfrm>
              <a:off x="1395768" y="1865567"/>
              <a:ext cx="404843" cy="1994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600" dirty="0">
                  <a:latin typeface="Arial" panose="020B0604020202020204" pitchFamily="34" charset="0"/>
                  <a:cs typeface="Arial" panose="020B0604020202020204" pitchFamily="34" charset="0"/>
                </a:rPr>
                <a:t>1405</a:t>
              </a:r>
              <a:endParaRPr lang="ko-KR" altLang="en-US" sz="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8" name="TextBox 447">
              <a:extLst>
                <a:ext uri="{FF2B5EF4-FFF2-40B4-BE49-F238E27FC236}">
                  <a16:creationId xmlns:a16="http://schemas.microsoft.com/office/drawing/2014/main" id="{62F807C4-A2BC-B565-CE3C-9F8AAAC9E851}"/>
                </a:ext>
              </a:extLst>
            </p:cNvPr>
            <p:cNvSpPr txBox="1"/>
            <p:nvPr/>
          </p:nvSpPr>
          <p:spPr>
            <a:xfrm>
              <a:off x="1874839" y="1865567"/>
              <a:ext cx="404843" cy="1994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600" dirty="0">
                  <a:latin typeface="Arial" panose="020B0604020202020204" pitchFamily="34" charset="0"/>
                  <a:cs typeface="Arial" panose="020B0604020202020204" pitchFamily="34" charset="0"/>
                </a:rPr>
                <a:t>1091</a:t>
              </a:r>
              <a:endParaRPr lang="ko-KR" altLang="en-US" sz="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9" name="TextBox 448">
              <a:extLst>
                <a:ext uri="{FF2B5EF4-FFF2-40B4-BE49-F238E27FC236}">
                  <a16:creationId xmlns:a16="http://schemas.microsoft.com/office/drawing/2014/main" id="{A8DA3E8C-2CCA-FD8F-62EA-E5E37F1F9A8F}"/>
                </a:ext>
              </a:extLst>
            </p:cNvPr>
            <p:cNvSpPr txBox="1"/>
            <p:nvPr/>
          </p:nvSpPr>
          <p:spPr>
            <a:xfrm>
              <a:off x="1635302" y="1603911"/>
              <a:ext cx="404843" cy="1994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600" dirty="0">
                  <a:latin typeface="Arial" panose="020B0604020202020204" pitchFamily="34" charset="0"/>
                  <a:cs typeface="Arial" panose="020B0604020202020204" pitchFamily="34" charset="0"/>
                </a:rPr>
                <a:t>1664</a:t>
              </a:r>
              <a:endParaRPr lang="ko-KR" altLang="en-US" sz="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50" name="TextBox 449">
              <a:extLst>
                <a:ext uri="{FF2B5EF4-FFF2-40B4-BE49-F238E27FC236}">
                  <a16:creationId xmlns:a16="http://schemas.microsoft.com/office/drawing/2014/main" id="{FB007DF3-5D75-795E-57A1-4DE47E2FF8FE}"/>
                </a:ext>
              </a:extLst>
            </p:cNvPr>
            <p:cNvSpPr txBox="1"/>
            <p:nvPr/>
          </p:nvSpPr>
          <p:spPr>
            <a:xfrm>
              <a:off x="1310785" y="1387654"/>
              <a:ext cx="404843" cy="2992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600" dirty="0">
                  <a:latin typeface="Arial" panose="020B0604020202020204" pitchFamily="34" charset="0"/>
                  <a:cs typeface="Arial" panose="020B0604020202020204" pitchFamily="34" charset="0"/>
                </a:rPr>
                <a:t>16278</a:t>
              </a:r>
              <a:endParaRPr lang="ko-KR" altLang="en-US" sz="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51" name="TextBox 450">
              <a:extLst>
                <a:ext uri="{FF2B5EF4-FFF2-40B4-BE49-F238E27FC236}">
                  <a16:creationId xmlns:a16="http://schemas.microsoft.com/office/drawing/2014/main" id="{333CD219-F467-D187-60A1-5FBB71CCD1C7}"/>
                </a:ext>
              </a:extLst>
            </p:cNvPr>
            <p:cNvSpPr txBox="1"/>
            <p:nvPr/>
          </p:nvSpPr>
          <p:spPr>
            <a:xfrm>
              <a:off x="2004247" y="1387654"/>
              <a:ext cx="404843" cy="1994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600" dirty="0">
                  <a:latin typeface="Arial" panose="020B0604020202020204" pitchFamily="34" charset="0"/>
                  <a:cs typeface="Arial" panose="020B0604020202020204" pitchFamily="34" charset="0"/>
                </a:rPr>
                <a:t>3643</a:t>
              </a:r>
              <a:endParaRPr lang="ko-KR" altLang="en-US" sz="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52" name="TextBox 451">
              <a:extLst>
                <a:ext uri="{FF2B5EF4-FFF2-40B4-BE49-F238E27FC236}">
                  <a16:creationId xmlns:a16="http://schemas.microsoft.com/office/drawing/2014/main" id="{217130FD-87B6-222B-7F9E-17F844FB7363}"/>
                </a:ext>
              </a:extLst>
            </p:cNvPr>
            <p:cNvSpPr txBox="1"/>
            <p:nvPr/>
          </p:nvSpPr>
          <p:spPr>
            <a:xfrm>
              <a:off x="2100652" y="1618975"/>
              <a:ext cx="404843" cy="1994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600" dirty="0">
                  <a:latin typeface="Arial" panose="020B0604020202020204" pitchFamily="34" charset="0"/>
                  <a:cs typeface="Arial" panose="020B0604020202020204" pitchFamily="34" charset="0"/>
                </a:rPr>
                <a:t>956</a:t>
              </a:r>
              <a:endParaRPr lang="ko-KR" altLang="en-US" sz="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53" name="TextBox 452">
              <a:extLst>
                <a:ext uri="{FF2B5EF4-FFF2-40B4-BE49-F238E27FC236}">
                  <a16:creationId xmlns:a16="http://schemas.microsoft.com/office/drawing/2014/main" id="{EC0BCD74-1625-AA65-D0A6-3D1DD972A0D1}"/>
                </a:ext>
              </a:extLst>
            </p:cNvPr>
            <p:cNvSpPr txBox="1"/>
            <p:nvPr/>
          </p:nvSpPr>
          <p:spPr>
            <a:xfrm>
              <a:off x="1175068" y="1618975"/>
              <a:ext cx="404843" cy="1994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600" dirty="0">
                  <a:latin typeface="Arial" panose="020B0604020202020204" pitchFamily="34" charset="0"/>
                  <a:cs typeface="Arial" panose="020B0604020202020204" pitchFamily="34" charset="0"/>
                </a:rPr>
                <a:t>3026</a:t>
              </a:r>
              <a:endParaRPr lang="ko-KR" altLang="en-US" sz="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54" name="TextBox 453">
              <a:extLst>
                <a:ext uri="{FF2B5EF4-FFF2-40B4-BE49-F238E27FC236}">
                  <a16:creationId xmlns:a16="http://schemas.microsoft.com/office/drawing/2014/main" id="{9B07AEE1-C067-12A1-0E97-1D22CEFBEB66}"/>
                </a:ext>
              </a:extLst>
            </p:cNvPr>
            <p:cNvSpPr txBox="1"/>
            <p:nvPr/>
          </p:nvSpPr>
          <p:spPr>
            <a:xfrm>
              <a:off x="1175068" y="2248521"/>
              <a:ext cx="404843" cy="1994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600" dirty="0">
                  <a:latin typeface="Arial" panose="020B0604020202020204" pitchFamily="34" charset="0"/>
                  <a:cs typeface="Arial" panose="020B0604020202020204" pitchFamily="34" charset="0"/>
                </a:rPr>
                <a:t>798</a:t>
              </a:r>
              <a:endParaRPr lang="ko-KR" altLang="en-US" sz="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55" name="TextBox 454">
              <a:extLst>
                <a:ext uri="{FF2B5EF4-FFF2-40B4-BE49-F238E27FC236}">
                  <a16:creationId xmlns:a16="http://schemas.microsoft.com/office/drawing/2014/main" id="{64A44BAC-BDB9-E179-B9A9-0E48F96A1BF7}"/>
                </a:ext>
              </a:extLst>
            </p:cNvPr>
            <p:cNvSpPr txBox="1"/>
            <p:nvPr/>
          </p:nvSpPr>
          <p:spPr>
            <a:xfrm>
              <a:off x="2099625" y="2248521"/>
              <a:ext cx="404843" cy="1994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600" dirty="0">
                  <a:latin typeface="Arial" panose="020B0604020202020204" pitchFamily="34" charset="0"/>
                  <a:cs typeface="Arial" panose="020B0604020202020204" pitchFamily="34" charset="0"/>
                </a:rPr>
                <a:t>3859</a:t>
              </a:r>
              <a:endParaRPr lang="ko-KR" altLang="en-US" sz="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56" name="TextBox 455">
              <a:extLst>
                <a:ext uri="{FF2B5EF4-FFF2-40B4-BE49-F238E27FC236}">
                  <a16:creationId xmlns:a16="http://schemas.microsoft.com/office/drawing/2014/main" id="{D1275395-23AE-28A5-0DF3-55BE0F1C9554}"/>
                </a:ext>
              </a:extLst>
            </p:cNvPr>
            <p:cNvSpPr txBox="1"/>
            <p:nvPr/>
          </p:nvSpPr>
          <p:spPr>
            <a:xfrm>
              <a:off x="1412206" y="2356744"/>
              <a:ext cx="404843" cy="1994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600" dirty="0">
                  <a:latin typeface="Arial" panose="020B0604020202020204" pitchFamily="34" charset="0"/>
                  <a:cs typeface="Arial" panose="020B0604020202020204" pitchFamily="34" charset="0"/>
                </a:rPr>
                <a:t>5645</a:t>
              </a:r>
              <a:endParaRPr lang="ko-KR" altLang="en-US" sz="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57" name="TextBox 456">
              <a:extLst>
                <a:ext uri="{FF2B5EF4-FFF2-40B4-BE49-F238E27FC236}">
                  <a16:creationId xmlns:a16="http://schemas.microsoft.com/office/drawing/2014/main" id="{192E2FB1-2A36-433C-FAA0-20F89D6E147C}"/>
                </a:ext>
              </a:extLst>
            </p:cNvPr>
            <p:cNvSpPr txBox="1"/>
            <p:nvPr/>
          </p:nvSpPr>
          <p:spPr>
            <a:xfrm>
              <a:off x="1837723" y="2356744"/>
              <a:ext cx="404843" cy="2992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600" dirty="0">
                  <a:latin typeface="Arial" panose="020B0604020202020204" pitchFamily="34" charset="0"/>
                  <a:cs typeface="Arial" panose="020B0604020202020204" pitchFamily="34" charset="0"/>
                </a:rPr>
                <a:t>25461</a:t>
              </a:r>
              <a:endParaRPr lang="ko-KR" altLang="en-US" sz="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58" name="TextBox 457">
              <a:extLst>
                <a:ext uri="{FF2B5EF4-FFF2-40B4-BE49-F238E27FC236}">
                  <a16:creationId xmlns:a16="http://schemas.microsoft.com/office/drawing/2014/main" id="{25F57A97-31E4-E071-DDC8-2ECD3DFC40EC}"/>
                </a:ext>
              </a:extLst>
            </p:cNvPr>
            <p:cNvSpPr txBox="1"/>
            <p:nvPr/>
          </p:nvSpPr>
          <p:spPr>
            <a:xfrm>
              <a:off x="1635302" y="2612210"/>
              <a:ext cx="404843" cy="2992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600" dirty="0">
                  <a:latin typeface="Arial" panose="020B0604020202020204" pitchFamily="34" charset="0"/>
                  <a:cs typeface="Arial" panose="020B0604020202020204" pitchFamily="34" charset="0"/>
                </a:rPr>
                <a:t>17051</a:t>
              </a:r>
              <a:endParaRPr lang="ko-KR" altLang="en-US" sz="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59" name="TextBox 458">
              <a:extLst>
                <a:ext uri="{FF2B5EF4-FFF2-40B4-BE49-F238E27FC236}">
                  <a16:creationId xmlns:a16="http://schemas.microsoft.com/office/drawing/2014/main" id="{47B73615-E0E0-184D-05FF-DF262A78C238}"/>
                </a:ext>
              </a:extLst>
            </p:cNvPr>
            <p:cNvSpPr txBox="1"/>
            <p:nvPr/>
          </p:nvSpPr>
          <p:spPr>
            <a:xfrm>
              <a:off x="931968" y="2912978"/>
              <a:ext cx="1810067" cy="25097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spc="0" baseline="0" dirty="0">
                  <a:ln/>
                  <a:solidFill>
                    <a:srgbClr val="1A1A1A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/>
                  <a:rtl val="0"/>
                </a:rPr>
                <a:t>The number of invariable MS </a:t>
              </a:r>
              <a:endParaRPr lang="ko-KR" altLang="en-US" sz="800" spc="0" baseline="0" dirty="0">
                <a:ln/>
                <a:solidFill>
                  <a:srgbClr val="1A1A1A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  <a:rtl val="0"/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494EC381-4008-C9FA-D4EE-3C64CFD7CF54}"/>
              </a:ext>
            </a:extLst>
          </p:cNvPr>
          <p:cNvGrpSpPr/>
          <p:nvPr/>
        </p:nvGrpSpPr>
        <p:grpSpPr>
          <a:xfrm>
            <a:off x="2535923" y="5165310"/>
            <a:ext cx="3682449" cy="3607683"/>
            <a:chOff x="3387231" y="1495894"/>
            <a:chExt cx="4295210" cy="4126962"/>
          </a:xfrm>
        </p:grpSpPr>
        <p:sp>
          <p:nvSpPr>
            <p:cNvPr id="59" name="자유형: 도형 58">
              <a:extLst>
                <a:ext uri="{FF2B5EF4-FFF2-40B4-BE49-F238E27FC236}">
                  <a16:creationId xmlns:a16="http://schemas.microsoft.com/office/drawing/2014/main" id="{1602F230-4F02-EC26-2857-E355E5CC6661}"/>
                </a:ext>
              </a:extLst>
            </p:cNvPr>
            <p:cNvSpPr/>
            <p:nvPr/>
          </p:nvSpPr>
          <p:spPr>
            <a:xfrm>
              <a:off x="3745328" y="1495894"/>
              <a:ext cx="1755057" cy="1743733"/>
            </a:xfrm>
            <a:custGeom>
              <a:avLst/>
              <a:gdLst>
                <a:gd name="connsiteX0" fmla="*/ 0 w 1953000"/>
                <a:gd name="connsiteY0" fmla="*/ 1940400 h 1940399"/>
                <a:gd name="connsiteX1" fmla="*/ 1953000 w 1953000"/>
                <a:gd name="connsiteY1" fmla="*/ 1940400 h 1940399"/>
                <a:gd name="connsiteX2" fmla="*/ 1953000 w 1953000"/>
                <a:gd name="connsiteY2" fmla="*/ 0 h 1940399"/>
                <a:gd name="connsiteX3" fmla="*/ 0 w 1953000"/>
                <a:gd name="connsiteY3" fmla="*/ 0 h 1940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53000" h="1940399">
                  <a:moveTo>
                    <a:pt x="0" y="1940400"/>
                  </a:moveTo>
                  <a:lnTo>
                    <a:pt x="1953000" y="1940400"/>
                  </a:lnTo>
                  <a:lnTo>
                    <a:pt x="1953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6985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 sz="1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0" name="자유형: 도형 59">
              <a:extLst>
                <a:ext uri="{FF2B5EF4-FFF2-40B4-BE49-F238E27FC236}">
                  <a16:creationId xmlns:a16="http://schemas.microsoft.com/office/drawing/2014/main" id="{B99D08C9-EA19-046D-1B52-B87D1A60AA82}"/>
                </a:ext>
              </a:extLst>
            </p:cNvPr>
            <p:cNvSpPr/>
            <p:nvPr/>
          </p:nvSpPr>
          <p:spPr>
            <a:xfrm>
              <a:off x="5890642" y="1495894"/>
              <a:ext cx="1755057" cy="1743733"/>
            </a:xfrm>
            <a:custGeom>
              <a:avLst/>
              <a:gdLst>
                <a:gd name="connsiteX0" fmla="*/ 0 w 1953000"/>
                <a:gd name="connsiteY0" fmla="*/ 1940400 h 1940399"/>
                <a:gd name="connsiteX1" fmla="*/ 1953000 w 1953000"/>
                <a:gd name="connsiteY1" fmla="*/ 1940400 h 1940399"/>
                <a:gd name="connsiteX2" fmla="*/ 1953000 w 1953000"/>
                <a:gd name="connsiteY2" fmla="*/ 0 h 1940399"/>
                <a:gd name="connsiteX3" fmla="*/ 0 w 1953000"/>
                <a:gd name="connsiteY3" fmla="*/ 0 h 1940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53000" h="1940399">
                  <a:moveTo>
                    <a:pt x="0" y="1940400"/>
                  </a:moveTo>
                  <a:lnTo>
                    <a:pt x="1953000" y="1940400"/>
                  </a:lnTo>
                  <a:lnTo>
                    <a:pt x="1953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6985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 sz="1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61" name="그래픽 9">
              <a:extLst>
                <a:ext uri="{FF2B5EF4-FFF2-40B4-BE49-F238E27FC236}">
                  <a16:creationId xmlns:a16="http://schemas.microsoft.com/office/drawing/2014/main" id="{283AFF84-1B19-E6EA-7606-E42AEC44EF2C}"/>
                </a:ext>
              </a:extLst>
            </p:cNvPr>
            <p:cNvGrpSpPr/>
            <p:nvPr/>
          </p:nvGrpSpPr>
          <p:grpSpPr>
            <a:xfrm>
              <a:off x="5924546" y="3239628"/>
              <a:ext cx="91716" cy="92723"/>
              <a:chOff x="3869040" y="5333472"/>
              <a:chExt cx="102060" cy="103181"/>
            </a:xfrm>
            <a:solidFill>
              <a:srgbClr val="000000"/>
            </a:solidFill>
          </p:grpSpPr>
          <p:sp>
            <p:nvSpPr>
              <p:cNvPr id="431" name="자유형: 도형 430">
                <a:extLst>
                  <a:ext uri="{FF2B5EF4-FFF2-40B4-BE49-F238E27FC236}">
                    <a16:creationId xmlns:a16="http://schemas.microsoft.com/office/drawing/2014/main" id="{5F6B6896-19FF-E529-76DE-509A32796041}"/>
                  </a:ext>
                </a:extLst>
              </p:cNvPr>
              <p:cNvSpPr/>
              <p:nvPr/>
            </p:nvSpPr>
            <p:spPr>
              <a:xfrm>
                <a:off x="3920085" y="5333472"/>
                <a:ext cx="7000" cy="24500"/>
              </a:xfrm>
              <a:custGeom>
                <a:avLst/>
                <a:gdLst>
                  <a:gd name="connsiteX0" fmla="*/ 58 w 7000"/>
                  <a:gd name="connsiteY0" fmla="*/ 320 h 24500"/>
                  <a:gd name="connsiteX1" fmla="*/ 58 w 7000"/>
                  <a:gd name="connsiteY1" fmla="*/ 24820 h 24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000" h="24500">
                    <a:moveTo>
                      <a:pt x="58" y="320"/>
                    </a:moveTo>
                    <a:lnTo>
                      <a:pt x="58" y="24820"/>
                    </a:lnTo>
                  </a:path>
                </a:pathLst>
              </a:custGeom>
              <a:solidFill>
                <a:srgbClr val="000000"/>
              </a:solidFill>
              <a:ln w="5588" cap="flat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sz="14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432" name="그래픽 9">
                <a:extLst>
                  <a:ext uri="{FF2B5EF4-FFF2-40B4-BE49-F238E27FC236}">
                    <a16:creationId xmlns:a16="http://schemas.microsoft.com/office/drawing/2014/main" id="{8761F85F-CC7F-59D3-F438-E7DBA4665AAE}"/>
                  </a:ext>
                </a:extLst>
              </p:cNvPr>
              <p:cNvGrpSpPr/>
              <p:nvPr/>
            </p:nvGrpSpPr>
            <p:grpSpPr>
              <a:xfrm>
                <a:off x="3869040" y="5383704"/>
                <a:ext cx="102060" cy="52948"/>
                <a:chOff x="3869040" y="5383704"/>
                <a:chExt cx="102060" cy="52948"/>
              </a:xfrm>
              <a:solidFill>
                <a:srgbClr val="000000"/>
              </a:solidFill>
            </p:grpSpPr>
            <p:sp>
              <p:nvSpPr>
                <p:cNvPr id="433" name="자유형: 도형 432">
                  <a:extLst>
                    <a:ext uri="{FF2B5EF4-FFF2-40B4-BE49-F238E27FC236}">
                      <a16:creationId xmlns:a16="http://schemas.microsoft.com/office/drawing/2014/main" id="{DF3C7B3B-2ADA-4240-0421-8A5374ECC43E}"/>
                    </a:ext>
                  </a:extLst>
                </p:cNvPr>
                <p:cNvSpPr/>
                <p:nvPr/>
              </p:nvSpPr>
              <p:spPr>
                <a:xfrm flipV="1">
                  <a:off x="3869040" y="5383704"/>
                  <a:ext cx="35273" cy="52948"/>
                </a:xfrm>
                <a:custGeom>
                  <a:avLst/>
                  <a:gdLst>
                    <a:gd name="connsiteX0" fmla="*/ 17652 w 35273"/>
                    <a:gd name="connsiteY0" fmla="*/ 47775 h 52948"/>
                    <a:gd name="connsiteX1" fmla="*/ 9635 w 35273"/>
                    <a:gd name="connsiteY1" fmla="*/ 42525 h 52948"/>
                    <a:gd name="connsiteX2" fmla="*/ 6955 w 35273"/>
                    <a:gd name="connsiteY2" fmla="*/ 26753 h 52948"/>
                    <a:gd name="connsiteX3" fmla="*/ 9635 w 35273"/>
                    <a:gd name="connsiteY3" fmla="*/ 11014 h 52948"/>
                    <a:gd name="connsiteX4" fmla="*/ 17652 w 35273"/>
                    <a:gd name="connsiteY4" fmla="*/ 5764 h 52948"/>
                    <a:gd name="connsiteX5" fmla="*/ 25702 w 35273"/>
                    <a:gd name="connsiteY5" fmla="*/ 11014 h 52948"/>
                    <a:gd name="connsiteX6" fmla="*/ 28393 w 35273"/>
                    <a:gd name="connsiteY6" fmla="*/ 26753 h 52948"/>
                    <a:gd name="connsiteX7" fmla="*/ 25702 w 35273"/>
                    <a:gd name="connsiteY7" fmla="*/ 42525 h 52948"/>
                    <a:gd name="connsiteX8" fmla="*/ 17652 w 35273"/>
                    <a:gd name="connsiteY8" fmla="*/ 47775 h 52948"/>
                    <a:gd name="connsiteX9" fmla="*/ 17652 w 35273"/>
                    <a:gd name="connsiteY9" fmla="*/ 53243 h 52948"/>
                    <a:gd name="connsiteX10" fmla="*/ 30766 w 35273"/>
                    <a:gd name="connsiteY10" fmla="*/ 46451 h 52948"/>
                    <a:gd name="connsiteX11" fmla="*/ 35295 w 35273"/>
                    <a:gd name="connsiteY11" fmla="*/ 26753 h 52948"/>
                    <a:gd name="connsiteX12" fmla="*/ 30766 w 35273"/>
                    <a:gd name="connsiteY12" fmla="*/ 7076 h 52948"/>
                    <a:gd name="connsiteX13" fmla="*/ 17652 w 35273"/>
                    <a:gd name="connsiteY13" fmla="*/ 295 h 52948"/>
                    <a:gd name="connsiteX14" fmla="*/ 4549 w 35273"/>
                    <a:gd name="connsiteY14" fmla="*/ 7076 h 52948"/>
                    <a:gd name="connsiteX15" fmla="*/ 21 w 35273"/>
                    <a:gd name="connsiteY15" fmla="*/ 26753 h 52948"/>
                    <a:gd name="connsiteX16" fmla="*/ 4549 w 35273"/>
                    <a:gd name="connsiteY16" fmla="*/ 46451 h 52948"/>
                    <a:gd name="connsiteX17" fmla="*/ 17652 w 35273"/>
                    <a:gd name="connsiteY17" fmla="*/ 53243 h 529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35273" h="52948">
                      <a:moveTo>
                        <a:pt x="17652" y="47775"/>
                      </a:moveTo>
                      <a:cubicBezTo>
                        <a:pt x="14101" y="47775"/>
                        <a:pt x="11429" y="46025"/>
                        <a:pt x="9635" y="42525"/>
                      </a:cubicBezTo>
                      <a:cubicBezTo>
                        <a:pt x="7849" y="39032"/>
                        <a:pt x="6955" y="33775"/>
                        <a:pt x="6955" y="26753"/>
                      </a:cubicBezTo>
                      <a:cubicBezTo>
                        <a:pt x="6955" y="19760"/>
                        <a:pt x="7849" y="14514"/>
                        <a:pt x="9635" y="11014"/>
                      </a:cubicBezTo>
                      <a:cubicBezTo>
                        <a:pt x="11429" y="7514"/>
                        <a:pt x="14101" y="5764"/>
                        <a:pt x="17652" y="5764"/>
                      </a:cubicBezTo>
                      <a:cubicBezTo>
                        <a:pt x="21233" y="5764"/>
                        <a:pt x="23916" y="7514"/>
                        <a:pt x="25702" y="11014"/>
                      </a:cubicBezTo>
                      <a:cubicBezTo>
                        <a:pt x="27496" y="14514"/>
                        <a:pt x="28393" y="19760"/>
                        <a:pt x="28393" y="26753"/>
                      </a:cubicBezTo>
                      <a:cubicBezTo>
                        <a:pt x="28393" y="33775"/>
                        <a:pt x="27496" y="39032"/>
                        <a:pt x="25702" y="42525"/>
                      </a:cubicBezTo>
                      <a:cubicBezTo>
                        <a:pt x="23916" y="46025"/>
                        <a:pt x="21233" y="47775"/>
                        <a:pt x="17652" y="47775"/>
                      </a:cubicBezTo>
                      <a:close/>
                      <a:moveTo>
                        <a:pt x="17652" y="53243"/>
                      </a:moveTo>
                      <a:cubicBezTo>
                        <a:pt x="23376" y="53243"/>
                        <a:pt x="27748" y="50979"/>
                        <a:pt x="30766" y="46451"/>
                      </a:cubicBezTo>
                      <a:cubicBezTo>
                        <a:pt x="33785" y="41930"/>
                        <a:pt x="35295" y="35364"/>
                        <a:pt x="35295" y="26753"/>
                      </a:cubicBezTo>
                      <a:cubicBezTo>
                        <a:pt x="35295" y="18163"/>
                        <a:pt x="33785" y="11604"/>
                        <a:pt x="30766" y="7076"/>
                      </a:cubicBezTo>
                      <a:cubicBezTo>
                        <a:pt x="27748" y="2555"/>
                        <a:pt x="23376" y="295"/>
                        <a:pt x="17652" y="295"/>
                      </a:cubicBezTo>
                      <a:cubicBezTo>
                        <a:pt x="11936" y="295"/>
                        <a:pt x="7568" y="2555"/>
                        <a:pt x="4549" y="7076"/>
                      </a:cubicBezTo>
                      <a:cubicBezTo>
                        <a:pt x="1530" y="11604"/>
                        <a:pt x="21" y="18163"/>
                        <a:pt x="21" y="26753"/>
                      </a:cubicBezTo>
                      <a:cubicBezTo>
                        <a:pt x="21" y="35364"/>
                        <a:pt x="1530" y="41930"/>
                        <a:pt x="4549" y="46451"/>
                      </a:cubicBezTo>
                      <a:cubicBezTo>
                        <a:pt x="7568" y="50979"/>
                        <a:pt x="11936" y="53243"/>
                        <a:pt x="17652" y="53243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699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ko-KR" altLang="en-US" sz="14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34" name="자유형: 도형 433">
                  <a:extLst>
                    <a:ext uri="{FF2B5EF4-FFF2-40B4-BE49-F238E27FC236}">
                      <a16:creationId xmlns:a16="http://schemas.microsoft.com/office/drawing/2014/main" id="{5C205543-D249-A8EE-A67A-DDFF21845F8A}"/>
                    </a:ext>
                  </a:extLst>
                </p:cNvPr>
                <p:cNvSpPr/>
                <p:nvPr/>
              </p:nvSpPr>
              <p:spPr>
                <a:xfrm flipV="1">
                  <a:off x="3916442" y="5426973"/>
                  <a:ext cx="7218" cy="8684"/>
                </a:xfrm>
                <a:custGeom>
                  <a:avLst/>
                  <a:gdLst>
                    <a:gd name="connsiteX0" fmla="*/ 42 w 7218"/>
                    <a:gd name="connsiteY0" fmla="*/ 9013 h 8684"/>
                    <a:gd name="connsiteX1" fmla="*/ 7261 w 7218"/>
                    <a:gd name="connsiteY1" fmla="*/ 9013 h 8684"/>
                    <a:gd name="connsiteX2" fmla="*/ 7261 w 7218"/>
                    <a:gd name="connsiteY2" fmla="*/ 328 h 8684"/>
                    <a:gd name="connsiteX3" fmla="*/ 42 w 7218"/>
                    <a:gd name="connsiteY3" fmla="*/ 328 h 86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218" h="8684">
                      <a:moveTo>
                        <a:pt x="42" y="9013"/>
                      </a:moveTo>
                      <a:lnTo>
                        <a:pt x="7261" y="9013"/>
                      </a:lnTo>
                      <a:lnTo>
                        <a:pt x="7261" y="328"/>
                      </a:lnTo>
                      <a:lnTo>
                        <a:pt x="42" y="32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699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ko-KR" altLang="en-US" sz="14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35" name="자유형: 도형 434">
                  <a:extLst>
                    <a:ext uri="{FF2B5EF4-FFF2-40B4-BE49-F238E27FC236}">
                      <a16:creationId xmlns:a16="http://schemas.microsoft.com/office/drawing/2014/main" id="{D48AC5CD-AEB4-89C0-CE79-48280714B070}"/>
                    </a:ext>
                  </a:extLst>
                </p:cNvPr>
                <p:cNvSpPr/>
                <p:nvPr/>
              </p:nvSpPr>
              <p:spPr>
                <a:xfrm flipV="1">
                  <a:off x="3935827" y="5383704"/>
                  <a:ext cx="35273" cy="52948"/>
                </a:xfrm>
                <a:custGeom>
                  <a:avLst/>
                  <a:gdLst>
                    <a:gd name="connsiteX0" fmla="*/ 17662 w 35273"/>
                    <a:gd name="connsiteY0" fmla="*/ 47775 h 52948"/>
                    <a:gd name="connsiteX1" fmla="*/ 9645 w 35273"/>
                    <a:gd name="connsiteY1" fmla="*/ 42525 h 52948"/>
                    <a:gd name="connsiteX2" fmla="*/ 6965 w 35273"/>
                    <a:gd name="connsiteY2" fmla="*/ 26753 h 52948"/>
                    <a:gd name="connsiteX3" fmla="*/ 9645 w 35273"/>
                    <a:gd name="connsiteY3" fmla="*/ 11014 h 52948"/>
                    <a:gd name="connsiteX4" fmla="*/ 17662 w 35273"/>
                    <a:gd name="connsiteY4" fmla="*/ 5764 h 52948"/>
                    <a:gd name="connsiteX5" fmla="*/ 25712 w 35273"/>
                    <a:gd name="connsiteY5" fmla="*/ 11014 h 52948"/>
                    <a:gd name="connsiteX6" fmla="*/ 28403 w 35273"/>
                    <a:gd name="connsiteY6" fmla="*/ 26753 h 52948"/>
                    <a:gd name="connsiteX7" fmla="*/ 25712 w 35273"/>
                    <a:gd name="connsiteY7" fmla="*/ 42525 h 52948"/>
                    <a:gd name="connsiteX8" fmla="*/ 17662 w 35273"/>
                    <a:gd name="connsiteY8" fmla="*/ 47775 h 52948"/>
                    <a:gd name="connsiteX9" fmla="*/ 17662 w 35273"/>
                    <a:gd name="connsiteY9" fmla="*/ 53243 h 52948"/>
                    <a:gd name="connsiteX10" fmla="*/ 30776 w 35273"/>
                    <a:gd name="connsiteY10" fmla="*/ 46451 h 52948"/>
                    <a:gd name="connsiteX11" fmla="*/ 35304 w 35273"/>
                    <a:gd name="connsiteY11" fmla="*/ 26753 h 52948"/>
                    <a:gd name="connsiteX12" fmla="*/ 30776 w 35273"/>
                    <a:gd name="connsiteY12" fmla="*/ 7076 h 52948"/>
                    <a:gd name="connsiteX13" fmla="*/ 17662 w 35273"/>
                    <a:gd name="connsiteY13" fmla="*/ 295 h 52948"/>
                    <a:gd name="connsiteX14" fmla="*/ 4559 w 35273"/>
                    <a:gd name="connsiteY14" fmla="*/ 7076 h 52948"/>
                    <a:gd name="connsiteX15" fmla="*/ 31 w 35273"/>
                    <a:gd name="connsiteY15" fmla="*/ 26753 h 52948"/>
                    <a:gd name="connsiteX16" fmla="*/ 4559 w 35273"/>
                    <a:gd name="connsiteY16" fmla="*/ 46451 h 52948"/>
                    <a:gd name="connsiteX17" fmla="*/ 17662 w 35273"/>
                    <a:gd name="connsiteY17" fmla="*/ 53243 h 529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35273" h="52948">
                      <a:moveTo>
                        <a:pt x="17662" y="47775"/>
                      </a:moveTo>
                      <a:cubicBezTo>
                        <a:pt x="14111" y="47775"/>
                        <a:pt x="11438" y="46025"/>
                        <a:pt x="9645" y="42525"/>
                      </a:cubicBezTo>
                      <a:cubicBezTo>
                        <a:pt x="7858" y="39032"/>
                        <a:pt x="6965" y="33775"/>
                        <a:pt x="6965" y="26753"/>
                      </a:cubicBezTo>
                      <a:cubicBezTo>
                        <a:pt x="6965" y="19760"/>
                        <a:pt x="7858" y="14514"/>
                        <a:pt x="9645" y="11014"/>
                      </a:cubicBezTo>
                      <a:cubicBezTo>
                        <a:pt x="11438" y="7514"/>
                        <a:pt x="14111" y="5764"/>
                        <a:pt x="17662" y="5764"/>
                      </a:cubicBezTo>
                      <a:cubicBezTo>
                        <a:pt x="21242" y="5764"/>
                        <a:pt x="23925" y="7514"/>
                        <a:pt x="25712" y="11014"/>
                      </a:cubicBezTo>
                      <a:cubicBezTo>
                        <a:pt x="27506" y="14514"/>
                        <a:pt x="28403" y="19760"/>
                        <a:pt x="28403" y="26753"/>
                      </a:cubicBezTo>
                      <a:cubicBezTo>
                        <a:pt x="28403" y="33775"/>
                        <a:pt x="27506" y="39032"/>
                        <a:pt x="25712" y="42525"/>
                      </a:cubicBezTo>
                      <a:cubicBezTo>
                        <a:pt x="23925" y="46025"/>
                        <a:pt x="21242" y="47775"/>
                        <a:pt x="17662" y="47775"/>
                      </a:cubicBezTo>
                      <a:close/>
                      <a:moveTo>
                        <a:pt x="17662" y="53243"/>
                      </a:moveTo>
                      <a:cubicBezTo>
                        <a:pt x="23386" y="53243"/>
                        <a:pt x="27757" y="50979"/>
                        <a:pt x="30776" y="46451"/>
                      </a:cubicBezTo>
                      <a:cubicBezTo>
                        <a:pt x="33795" y="41930"/>
                        <a:pt x="35304" y="35364"/>
                        <a:pt x="35304" y="26753"/>
                      </a:cubicBezTo>
                      <a:cubicBezTo>
                        <a:pt x="35304" y="18163"/>
                        <a:pt x="33795" y="11604"/>
                        <a:pt x="30776" y="7076"/>
                      </a:cubicBezTo>
                      <a:cubicBezTo>
                        <a:pt x="27757" y="2555"/>
                        <a:pt x="23386" y="295"/>
                        <a:pt x="17662" y="295"/>
                      </a:cubicBezTo>
                      <a:cubicBezTo>
                        <a:pt x="11945" y="295"/>
                        <a:pt x="7578" y="2555"/>
                        <a:pt x="4559" y="7076"/>
                      </a:cubicBezTo>
                      <a:cubicBezTo>
                        <a:pt x="1540" y="11604"/>
                        <a:pt x="31" y="18163"/>
                        <a:pt x="31" y="26753"/>
                      </a:cubicBezTo>
                      <a:cubicBezTo>
                        <a:pt x="31" y="35364"/>
                        <a:pt x="1540" y="41930"/>
                        <a:pt x="4559" y="46451"/>
                      </a:cubicBezTo>
                      <a:cubicBezTo>
                        <a:pt x="7578" y="50979"/>
                        <a:pt x="11945" y="53243"/>
                        <a:pt x="17662" y="53243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699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ko-KR" altLang="en-US" sz="14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grpSp>
          <p:nvGrpSpPr>
            <p:cNvPr id="62" name="그래픽 9">
              <a:extLst>
                <a:ext uri="{FF2B5EF4-FFF2-40B4-BE49-F238E27FC236}">
                  <a16:creationId xmlns:a16="http://schemas.microsoft.com/office/drawing/2014/main" id="{2C54327C-5939-D970-4610-16E64AF33492}"/>
                </a:ext>
              </a:extLst>
            </p:cNvPr>
            <p:cNvGrpSpPr/>
            <p:nvPr/>
          </p:nvGrpSpPr>
          <p:grpSpPr>
            <a:xfrm>
              <a:off x="6243650" y="3239628"/>
              <a:ext cx="89593" cy="92723"/>
              <a:chOff x="4224134" y="5333472"/>
              <a:chExt cx="99698" cy="103181"/>
            </a:xfrm>
            <a:solidFill>
              <a:srgbClr val="000000"/>
            </a:solidFill>
          </p:grpSpPr>
          <p:sp>
            <p:nvSpPr>
              <p:cNvPr id="426" name="자유형: 도형 425">
                <a:extLst>
                  <a:ext uri="{FF2B5EF4-FFF2-40B4-BE49-F238E27FC236}">
                    <a16:creationId xmlns:a16="http://schemas.microsoft.com/office/drawing/2014/main" id="{4807B805-CEE7-ACE7-FCF0-D89232EE448B}"/>
                  </a:ext>
                </a:extLst>
              </p:cNvPr>
              <p:cNvSpPr/>
              <p:nvPr/>
            </p:nvSpPr>
            <p:spPr>
              <a:xfrm>
                <a:off x="4275176" y="5333472"/>
                <a:ext cx="7000" cy="24500"/>
              </a:xfrm>
              <a:custGeom>
                <a:avLst/>
                <a:gdLst>
                  <a:gd name="connsiteX0" fmla="*/ 108 w 7000"/>
                  <a:gd name="connsiteY0" fmla="*/ 320 h 24500"/>
                  <a:gd name="connsiteX1" fmla="*/ 108 w 7000"/>
                  <a:gd name="connsiteY1" fmla="*/ 24820 h 24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000" h="24500">
                    <a:moveTo>
                      <a:pt x="108" y="320"/>
                    </a:moveTo>
                    <a:lnTo>
                      <a:pt x="108" y="24820"/>
                    </a:lnTo>
                  </a:path>
                </a:pathLst>
              </a:custGeom>
              <a:solidFill>
                <a:srgbClr val="000000"/>
              </a:solidFill>
              <a:ln w="5588" cap="flat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sz="14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427" name="그래픽 9">
                <a:extLst>
                  <a:ext uri="{FF2B5EF4-FFF2-40B4-BE49-F238E27FC236}">
                    <a16:creationId xmlns:a16="http://schemas.microsoft.com/office/drawing/2014/main" id="{AA01A840-D52F-7A66-CB5B-9971F87A3E40}"/>
                  </a:ext>
                </a:extLst>
              </p:cNvPr>
              <p:cNvGrpSpPr/>
              <p:nvPr/>
            </p:nvGrpSpPr>
            <p:grpSpPr>
              <a:xfrm>
                <a:off x="4224134" y="5383704"/>
                <a:ext cx="99698" cy="52948"/>
                <a:chOff x="4224134" y="5383704"/>
                <a:chExt cx="99698" cy="52948"/>
              </a:xfrm>
              <a:solidFill>
                <a:srgbClr val="000000"/>
              </a:solidFill>
            </p:grpSpPr>
            <p:sp>
              <p:nvSpPr>
                <p:cNvPr id="428" name="자유형: 도형 427">
                  <a:extLst>
                    <a:ext uri="{FF2B5EF4-FFF2-40B4-BE49-F238E27FC236}">
                      <a16:creationId xmlns:a16="http://schemas.microsoft.com/office/drawing/2014/main" id="{5F99CAC6-C0D5-25BA-C5C1-8FCB3F6508F6}"/>
                    </a:ext>
                  </a:extLst>
                </p:cNvPr>
                <p:cNvSpPr/>
                <p:nvPr/>
              </p:nvSpPr>
              <p:spPr>
                <a:xfrm flipV="1">
                  <a:off x="4224134" y="5383704"/>
                  <a:ext cx="35273" cy="52948"/>
                </a:xfrm>
                <a:custGeom>
                  <a:avLst/>
                  <a:gdLst>
                    <a:gd name="connsiteX0" fmla="*/ 17703 w 35273"/>
                    <a:gd name="connsiteY0" fmla="*/ 47775 h 52948"/>
                    <a:gd name="connsiteX1" fmla="*/ 9686 w 35273"/>
                    <a:gd name="connsiteY1" fmla="*/ 42525 h 52948"/>
                    <a:gd name="connsiteX2" fmla="*/ 7006 w 35273"/>
                    <a:gd name="connsiteY2" fmla="*/ 26753 h 52948"/>
                    <a:gd name="connsiteX3" fmla="*/ 9686 w 35273"/>
                    <a:gd name="connsiteY3" fmla="*/ 11014 h 52948"/>
                    <a:gd name="connsiteX4" fmla="*/ 17703 w 35273"/>
                    <a:gd name="connsiteY4" fmla="*/ 5764 h 52948"/>
                    <a:gd name="connsiteX5" fmla="*/ 25753 w 35273"/>
                    <a:gd name="connsiteY5" fmla="*/ 11014 h 52948"/>
                    <a:gd name="connsiteX6" fmla="*/ 28444 w 35273"/>
                    <a:gd name="connsiteY6" fmla="*/ 26753 h 52948"/>
                    <a:gd name="connsiteX7" fmla="*/ 25753 w 35273"/>
                    <a:gd name="connsiteY7" fmla="*/ 42525 h 52948"/>
                    <a:gd name="connsiteX8" fmla="*/ 17703 w 35273"/>
                    <a:gd name="connsiteY8" fmla="*/ 47775 h 52948"/>
                    <a:gd name="connsiteX9" fmla="*/ 17703 w 35273"/>
                    <a:gd name="connsiteY9" fmla="*/ 53243 h 52948"/>
                    <a:gd name="connsiteX10" fmla="*/ 30817 w 35273"/>
                    <a:gd name="connsiteY10" fmla="*/ 46451 h 52948"/>
                    <a:gd name="connsiteX11" fmla="*/ 35345 w 35273"/>
                    <a:gd name="connsiteY11" fmla="*/ 26753 h 52948"/>
                    <a:gd name="connsiteX12" fmla="*/ 30817 w 35273"/>
                    <a:gd name="connsiteY12" fmla="*/ 7076 h 52948"/>
                    <a:gd name="connsiteX13" fmla="*/ 17703 w 35273"/>
                    <a:gd name="connsiteY13" fmla="*/ 295 h 52948"/>
                    <a:gd name="connsiteX14" fmla="*/ 4600 w 35273"/>
                    <a:gd name="connsiteY14" fmla="*/ 7076 h 52948"/>
                    <a:gd name="connsiteX15" fmla="*/ 72 w 35273"/>
                    <a:gd name="connsiteY15" fmla="*/ 26753 h 52948"/>
                    <a:gd name="connsiteX16" fmla="*/ 4600 w 35273"/>
                    <a:gd name="connsiteY16" fmla="*/ 46451 h 52948"/>
                    <a:gd name="connsiteX17" fmla="*/ 17703 w 35273"/>
                    <a:gd name="connsiteY17" fmla="*/ 53243 h 529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35273" h="52948">
                      <a:moveTo>
                        <a:pt x="17703" y="47775"/>
                      </a:moveTo>
                      <a:cubicBezTo>
                        <a:pt x="14152" y="47775"/>
                        <a:pt x="11480" y="46025"/>
                        <a:pt x="9686" y="42525"/>
                      </a:cubicBezTo>
                      <a:cubicBezTo>
                        <a:pt x="7899" y="39032"/>
                        <a:pt x="7006" y="33775"/>
                        <a:pt x="7006" y="26753"/>
                      </a:cubicBezTo>
                      <a:cubicBezTo>
                        <a:pt x="7006" y="19760"/>
                        <a:pt x="7899" y="14514"/>
                        <a:pt x="9686" y="11014"/>
                      </a:cubicBezTo>
                      <a:cubicBezTo>
                        <a:pt x="11480" y="7514"/>
                        <a:pt x="14152" y="5764"/>
                        <a:pt x="17703" y="5764"/>
                      </a:cubicBezTo>
                      <a:cubicBezTo>
                        <a:pt x="21283" y="5764"/>
                        <a:pt x="23967" y="7514"/>
                        <a:pt x="25753" y="11014"/>
                      </a:cubicBezTo>
                      <a:cubicBezTo>
                        <a:pt x="27547" y="14514"/>
                        <a:pt x="28444" y="19760"/>
                        <a:pt x="28444" y="26753"/>
                      </a:cubicBezTo>
                      <a:cubicBezTo>
                        <a:pt x="28444" y="33775"/>
                        <a:pt x="27547" y="39032"/>
                        <a:pt x="25753" y="42525"/>
                      </a:cubicBezTo>
                      <a:cubicBezTo>
                        <a:pt x="23967" y="46025"/>
                        <a:pt x="21283" y="47775"/>
                        <a:pt x="17703" y="47775"/>
                      </a:cubicBezTo>
                      <a:close/>
                      <a:moveTo>
                        <a:pt x="17703" y="53243"/>
                      </a:moveTo>
                      <a:cubicBezTo>
                        <a:pt x="23427" y="53243"/>
                        <a:pt x="27798" y="50979"/>
                        <a:pt x="30817" y="46451"/>
                      </a:cubicBezTo>
                      <a:cubicBezTo>
                        <a:pt x="33836" y="41930"/>
                        <a:pt x="35345" y="35364"/>
                        <a:pt x="35345" y="26753"/>
                      </a:cubicBezTo>
                      <a:cubicBezTo>
                        <a:pt x="35345" y="18163"/>
                        <a:pt x="33836" y="11604"/>
                        <a:pt x="30817" y="7076"/>
                      </a:cubicBezTo>
                      <a:cubicBezTo>
                        <a:pt x="27798" y="2555"/>
                        <a:pt x="23427" y="295"/>
                        <a:pt x="17703" y="295"/>
                      </a:cubicBezTo>
                      <a:cubicBezTo>
                        <a:pt x="11986" y="295"/>
                        <a:pt x="7619" y="2555"/>
                        <a:pt x="4600" y="7076"/>
                      </a:cubicBezTo>
                      <a:cubicBezTo>
                        <a:pt x="1581" y="11604"/>
                        <a:pt x="72" y="18163"/>
                        <a:pt x="72" y="26753"/>
                      </a:cubicBezTo>
                      <a:cubicBezTo>
                        <a:pt x="72" y="35364"/>
                        <a:pt x="1581" y="41930"/>
                        <a:pt x="4600" y="46451"/>
                      </a:cubicBezTo>
                      <a:cubicBezTo>
                        <a:pt x="7619" y="50979"/>
                        <a:pt x="11986" y="53243"/>
                        <a:pt x="17703" y="53243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699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ko-KR" altLang="en-US" sz="14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29" name="자유형: 도형 428">
                  <a:extLst>
                    <a:ext uri="{FF2B5EF4-FFF2-40B4-BE49-F238E27FC236}">
                      <a16:creationId xmlns:a16="http://schemas.microsoft.com/office/drawing/2014/main" id="{D5CCFC20-D2FA-C835-705A-09F1545D8C00}"/>
                    </a:ext>
                  </a:extLst>
                </p:cNvPr>
                <p:cNvSpPr/>
                <p:nvPr/>
              </p:nvSpPr>
              <p:spPr>
                <a:xfrm flipV="1">
                  <a:off x="4271536" y="5426973"/>
                  <a:ext cx="7218" cy="8684"/>
                </a:xfrm>
                <a:custGeom>
                  <a:avLst/>
                  <a:gdLst>
                    <a:gd name="connsiteX0" fmla="*/ 93 w 7218"/>
                    <a:gd name="connsiteY0" fmla="*/ 9013 h 8684"/>
                    <a:gd name="connsiteX1" fmla="*/ 7311 w 7218"/>
                    <a:gd name="connsiteY1" fmla="*/ 9013 h 8684"/>
                    <a:gd name="connsiteX2" fmla="*/ 7311 w 7218"/>
                    <a:gd name="connsiteY2" fmla="*/ 328 h 8684"/>
                    <a:gd name="connsiteX3" fmla="*/ 93 w 7218"/>
                    <a:gd name="connsiteY3" fmla="*/ 328 h 86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218" h="8684">
                      <a:moveTo>
                        <a:pt x="93" y="9013"/>
                      </a:moveTo>
                      <a:lnTo>
                        <a:pt x="7311" y="9013"/>
                      </a:lnTo>
                      <a:lnTo>
                        <a:pt x="7311" y="328"/>
                      </a:lnTo>
                      <a:lnTo>
                        <a:pt x="93" y="32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699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ko-KR" altLang="en-US" sz="14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30" name="자유형: 도형 429">
                  <a:extLst>
                    <a:ext uri="{FF2B5EF4-FFF2-40B4-BE49-F238E27FC236}">
                      <a16:creationId xmlns:a16="http://schemas.microsoft.com/office/drawing/2014/main" id="{6CFDA3D5-AD75-62DC-F3D2-042E33ABFF0E}"/>
                    </a:ext>
                  </a:extLst>
                </p:cNvPr>
                <p:cNvSpPr/>
                <p:nvPr/>
              </p:nvSpPr>
              <p:spPr>
                <a:xfrm flipV="1">
                  <a:off x="4291435" y="5383704"/>
                  <a:ext cx="32396" cy="51953"/>
                </a:xfrm>
                <a:custGeom>
                  <a:avLst/>
                  <a:gdLst>
                    <a:gd name="connsiteX0" fmla="*/ 8384 w 32396"/>
                    <a:gd name="connsiteY0" fmla="*/ 6102 h 51953"/>
                    <a:gd name="connsiteX1" fmla="*/ 32479 w 32396"/>
                    <a:gd name="connsiteY1" fmla="*/ 6102 h 51953"/>
                    <a:gd name="connsiteX2" fmla="*/ 32479 w 32396"/>
                    <a:gd name="connsiteY2" fmla="*/ 294 h 51953"/>
                    <a:gd name="connsiteX3" fmla="*/ 83 w 32396"/>
                    <a:gd name="connsiteY3" fmla="*/ 294 h 51953"/>
                    <a:gd name="connsiteX4" fmla="*/ 83 w 32396"/>
                    <a:gd name="connsiteY4" fmla="*/ 6102 h 51953"/>
                    <a:gd name="connsiteX5" fmla="*/ 10790 w 32396"/>
                    <a:gd name="connsiteY5" fmla="*/ 17018 h 51953"/>
                    <a:gd name="connsiteX6" fmla="*/ 19322 w 32396"/>
                    <a:gd name="connsiteY6" fmla="*/ 25866 h 51953"/>
                    <a:gd name="connsiteX7" fmla="*/ 23948 w 32396"/>
                    <a:gd name="connsiteY7" fmla="*/ 32166 h 51953"/>
                    <a:gd name="connsiteX8" fmla="*/ 25272 w 32396"/>
                    <a:gd name="connsiteY8" fmla="*/ 37241 h 51953"/>
                    <a:gd name="connsiteX9" fmla="*/ 22417 w 32396"/>
                    <a:gd name="connsiteY9" fmla="*/ 43869 h 51953"/>
                    <a:gd name="connsiteX10" fmla="*/ 14979 w 32396"/>
                    <a:gd name="connsiteY10" fmla="*/ 46440 h 51953"/>
                    <a:gd name="connsiteX11" fmla="*/ 8122 w 32396"/>
                    <a:gd name="connsiteY11" fmla="*/ 45313 h 51953"/>
                    <a:gd name="connsiteX12" fmla="*/ 422 w 32396"/>
                    <a:gd name="connsiteY12" fmla="*/ 41890 h 51953"/>
                    <a:gd name="connsiteX13" fmla="*/ 422 w 32396"/>
                    <a:gd name="connsiteY13" fmla="*/ 48868 h 51953"/>
                    <a:gd name="connsiteX14" fmla="*/ 8209 w 32396"/>
                    <a:gd name="connsiteY14" fmla="*/ 51394 h 51953"/>
                    <a:gd name="connsiteX15" fmla="*/ 14848 w 32396"/>
                    <a:gd name="connsiteY15" fmla="*/ 52247 h 51953"/>
                    <a:gd name="connsiteX16" fmla="*/ 27492 w 32396"/>
                    <a:gd name="connsiteY16" fmla="*/ 48277 h 51953"/>
                    <a:gd name="connsiteX17" fmla="*/ 32206 w 32396"/>
                    <a:gd name="connsiteY17" fmla="*/ 37690 h 51953"/>
                    <a:gd name="connsiteX18" fmla="*/ 31025 w 32396"/>
                    <a:gd name="connsiteY18" fmla="*/ 31718 h 51953"/>
                    <a:gd name="connsiteX19" fmla="*/ 26737 w 32396"/>
                    <a:gd name="connsiteY19" fmla="*/ 25079 h 51953"/>
                    <a:gd name="connsiteX20" fmla="*/ 21301 w 32396"/>
                    <a:gd name="connsiteY20" fmla="*/ 19347 h 51953"/>
                    <a:gd name="connsiteX21" fmla="*/ 8384 w 32396"/>
                    <a:gd name="connsiteY21" fmla="*/ 6102 h 51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32396" h="51953">
                      <a:moveTo>
                        <a:pt x="8384" y="6102"/>
                      </a:moveTo>
                      <a:lnTo>
                        <a:pt x="32479" y="6102"/>
                      </a:lnTo>
                      <a:lnTo>
                        <a:pt x="32479" y="294"/>
                      </a:lnTo>
                      <a:lnTo>
                        <a:pt x="83" y="294"/>
                      </a:lnTo>
                      <a:lnTo>
                        <a:pt x="83" y="6102"/>
                      </a:lnTo>
                      <a:cubicBezTo>
                        <a:pt x="2700" y="8815"/>
                        <a:pt x="6270" y="12453"/>
                        <a:pt x="10790" y="17018"/>
                      </a:cubicBezTo>
                      <a:cubicBezTo>
                        <a:pt x="15319" y="21590"/>
                        <a:pt x="18162" y="24539"/>
                        <a:pt x="19322" y="25866"/>
                      </a:cubicBezTo>
                      <a:cubicBezTo>
                        <a:pt x="21531" y="28345"/>
                        <a:pt x="23073" y="30445"/>
                        <a:pt x="23948" y="32166"/>
                      </a:cubicBezTo>
                      <a:cubicBezTo>
                        <a:pt x="24831" y="33887"/>
                        <a:pt x="25272" y="35579"/>
                        <a:pt x="25272" y="37241"/>
                      </a:cubicBezTo>
                      <a:cubicBezTo>
                        <a:pt x="25272" y="39954"/>
                        <a:pt x="24320" y="42163"/>
                        <a:pt x="22417" y="43869"/>
                      </a:cubicBezTo>
                      <a:cubicBezTo>
                        <a:pt x="20514" y="45583"/>
                        <a:pt x="18035" y="46440"/>
                        <a:pt x="14979" y="46440"/>
                      </a:cubicBezTo>
                      <a:cubicBezTo>
                        <a:pt x="12814" y="46440"/>
                        <a:pt x="10528" y="46064"/>
                        <a:pt x="8122" y="45313"/>
                      </a:cubicBezTo>
                      <a:cubicBezTo>
                        <a:pt x="5723" y="44562"/>
                        <a:pt x="3156" y="43421"/>
                        <a:pt x="422" y="41890"/>
                      </a:cubicBezTo>
                      <a:lnTo>
                        <a:pt x="422" y="48868"/>
                      </a:lnTo>
                      <a:cubicBezTo>
                        <a:pt x="3200" y="49983"/>
                        <a:pt x="5796" y="50825"/>
                        <a:pt x="8209" y="51394"/>
                      </a:cubicBezTo>
                      <a:cubicBezTo>
                        <a:pt x="10630" y="51963"/>
                        <a:pt x="12843" y="52247"/>
                        <a:pt x="14848" y="52247"/>
                      </a:cubicBezTo>
                      <a:cubicBezTo>
                        <a:pt x="20135" y="52247"/>
                        <a:pt x="24349" y="50924"/>
                        <a:pt x="27492" y="48277"/>
                      </a:cubicBezTo>
                      <a:cubicBezTo>
                        <a:pt x="30635" y="45637"/>
                        <a:pt x="32206" y="42108"/>
                        <a:pt x="32206" y="37690"/>
                      </a:cubicBezTo>
                      <a:cubicBezTo>
                        <a:pt x="32206" y="35590"/>
                        <a:pt x="31812" y="33599"/>
                        <a:pt x="31025" y="31718"/>
                      </a:cubicBezTo>
                      <a:cubicBezTo>
                        <a:pt x="30245" y="29844"/>
                        <a:pt x="28815" y="27631"/>
                        <a:pt x="26737" y="25079"/>
                      </a:cubicBezTo>
                      <a:cubicBezTo>
                        <a:pt x="26169" y="24415"/>
                        <a:pt x="24357" y="22505"/>
                        <a:pt x="21301" y="19347"/>
                      </a:cubicBezTo>
                      <a:cubicBezTo>
                        <a:pt x="18253" y="16190"/>
                        <a:pt x="13948" y="11775"/>
                        <a:pt x="8384" y="6102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699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ko-KR" altLang="en-US" sz="14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grpSp>
          <p:nvGrpSpPr>
            <p:cNvPr id="63" name="그래픽 9">
              <a:extLst>
                <a:ext uri="{FF2B5EF4-FFF2-40B4-BE49-F238E27FC236}">
                  <a16:creationId xmlns:a16="http://schemas.microsoft.com/office/drawing/2014/main" id="{ACF2EFC8-786F-E44F-FD8A-71DDEADF1458}"/>
                </a:ext>
              </a:extLst>
            </p:cNvPr>
            <p:cNvGrpSpPr/>
            <p:nvPr/>
          </p:nvGrpSpPr>
          <p:grpSpPr>
            <a:xfrm>
              <a:off x="6562749" y="3239628"/>
              <a:ext cx="92365" cy="92723"/>
              <a:chOff x="4579223" y="5333472"/>
              <a:chExt cx="102782" cy="103181"/>
            </a:xfrm>
            <a:solidFill>
              <a:srgbClr val="000000"/>
            </a:solidFill>
          </p:grpSpPr>
          <p:sp>
            <p:nvSpPr>
              <p:cNvPr id="421" name="자유형: 도형 420">
                <a:extLst>
                  <a:ext uri="{FF2B5EF4-FFF2-40B4-BE49-F238E27FC236}">
                    <a16:creationId xmlns:a16="http://schemas.microsoft.com/office/drawing/2014/main" id="{A6578779-EA58-ED6D-0514-7105C8DEF952}"/>
                  </a:ext>
                </a:extLst>
              </p:cNvPr>
              <p:cNvSpPr/>
              <p:nvPr/>
            </p:nvSpPr>
            <p:spPr>
              <a:xfrm>
                <a:off x="4630265" y="5333472"/>
                <a:ext cx="7000" cy="24500"/>
              </a:xfrm>
              <a:custGeom>
                <a:avLst/>
                <a:gdLst>
                  <a:gd name="connsiteX0" fmla="*/ 159 w 7000"/>
                  <a:gd name="connsiteY0" fmla="*/ 320 h 24500"/>
                  <a:gd name="connsiteX1" fmla="*/ 159 w 7000"/>
                  <a:gd name="connsiteY1" fmla="*/ 24820 h 24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000" h="24500">
                    <a:moveTo>
                      <a:pt x="159" y="320"/>
                    </a:moveTo>
                    <a:lnTo>
                      <a:pt x="159" y="24820"/>
                    </a:lnTo>
                  </a:path>
                </a:pathLst>
              </a:custGeom>
              <a:solidFill>
                <a:srgbClr val="000000"/>
              </a:solidFill>
              <a:ln w="5588" cap="flat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sz="14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422" name="그래픽 9">
                <a:extLst>
                  <a:ext uri="{FF2B5EF4-FFF2-40B4-BE49-F238E27FC236}">
                    <a16:creationId xmlns:a16="http://schemas.microsoft.com/office/drawing/2014/main" id="{1D73C6C4-3A28-61E9-2331-F24A54E1CE6C}"/>
                  </a:ext>
                </a:extLst>
              </p:cNvPr>
              <p:cNvGrpSpPr/>
              <p:nvPr/>
            </p:nvGrpSpPr>
            <p:grpSpPr>
              <a:xfrm>
                <a:off x="4579223" y="5383704"/>
                <a:ext cx="102782" cy="52948"/>
                <a:chOff x="4579223" y="5383704"/>
                <a:chExt cx="102782" cy="52948"/>
              </a:xfrm>
              <a:solidFill>
                <a:srgbClr val="000000"/>
              </a:solidFill>
            </p:grpSpPr>
            <p:sp>
              <p:nvSpPr>
                <p:cNvPr id="423" name="자유형: 도형 422">
                  <a:extLst>
                    <a:ext uri="{FF2B5EF4-FFF2-40B4-BE49-F238E27FC236}">
                      <a16:creationId xmlns:a16="http://schemas.microsoft.com/office/drawing/2014/main" id="{0C7D898F-0273-5451-BB8A-AAD0797E7AFA}"/>
                    </a:ext>
                  </a:extLst>
                </p:cNvPr>
                <p:cNvSpPr/>
                <p:nvPr/>
              </p:nvSpPr>
              <p:spPr>
                <a:xfrm flipV="1">
                  <a:off x="4579223" y="5383704"/>
                  <a:ext cx="35273" cy="52948"/>
                </a:xfrm>
                <a:custGeom>
                  <a:avLst/>
                  <a:gdLst>
                    <a:gd name="connsiteX0" fmla="*/ 17754 w 35273"/>
                    <a:gd name="connsiteY0" fmla="*/ 47775 h 52948"/>
                    <a:gd name="connsiteX1" fmla="*/ 9737 w 35273"/>
                    <a:gd name="connsiteY1" fmla="*/ 42525 h 52948"/>
                    <a:gd name="connsiteX2" fmla="*/ 7057 w 35273"/>
                    <a:gd name="connsiteY2" fmla="*/ 26753 h 52948"/>
                    <a:gd name="connsiteX3" fmla="*/ 9737 w 35273"/>
                    <a:gd name="connsiteY3" fmla="*/ 11014 h 52948"/>
                    <a:gd name="connsiteX4" fmla="*/ 17754 w 35273"/>
                    <a:gd name="connsiteY4" fmla="*/ 5764 h 52948"/>
                    <a:gd name="connsiteX5" fmla="*/ 25804 w 35273"/>
                    <a:gd name="connsiteY5" fmla="*/ 11014 h 52948"/>
                    <a:gd name="connsiteX6" fmla="*/ 28494 w 35273"/>
                    <a:gd name="connsiteY6" fmla="*/ 26753 h 52948"/>
                    <a:gd name="connsiteX7" fmla="*/ 25804 w 35273"/>
                    <a:gd name="connsiteY7" fmla="*/ 42525 h 52948"/>
                    <a:gd name="connsiteX8" fmla="*/ 17754 w 35273"/>
                    <a:gd name="connsiteY8" fmla="*/ 47775 h 52948"/>
                    <a:gd name="connsiteX9" fmla="*/ 17754 w 35273"/>
                    <a:gd name="connsiteY9" fmla="*/ 53243 h 52948"/>
                    <a:gd name="connsiteX10" fmla="*/ 30868 w 35273"/>
                    <a:gd name="connsiteY10" fmla="*/ 46451 h 52948"/>
                    <a:gd name="connsiteX11" fmla="*/ 35396 w 35273"/>
                    <a:gd name="connsiteY11" fmla="*/ 26753 h 52948"/>
                    <a:gd name="connsiteX12" fmla="*/ 30868 w 35273"/>
                    <a:gd name="connsiteY12" fmla="*/ 7076 h 52948"/>
                    <a:gd name="connsiteX13" fmla="*/ 17754 w 35273"/>
                    <a:gd name="connsiteY13" fmla="*/ 295 h 52948"/>
                    <a:gd name="connsiteX14" fmla="*/ 4651 w 35273"/>
                    <a:gd name="connsiteY14" fmla="*/ 7076 h 52948"/>
                    <a:gd name="connsiteX15" fmla="*/ 123 w 35273"/>
                    <a:gd name="connsiteY15" fmla="*/ 26753 h 52948"/>
                    <a:gd name="connsiteX16" fmla="*/ 4651 w 35273"/>
                    <a:gd name="connsiteY16" fmla="*/ 46451 h 52948"/>
                    <a:gd name="connsiteX17" fmla="*/ 17754 w 35273"/>
                    <a:gd name="connsiteY17" fmla="*/ 53243 h 529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35273" h="52948">
                      <a:moveTo>
                        <a:pt x="17754" y="47775"/>
                      </a:moveTo>
                      <a:cubicBezTo>
                        <a:pt x="14203" y="47775"/>
                        <a:pt x="11530" y="46025"/>
                        <a:pt x="9737" y="42525"/>
                      </a:cubicBezTo>
                      <a:cubicBezTo>
                        <a:pt x="7950" y="39032"/>
                        <a:pt x="7057" y="33775"/>
                        <a:pt x="7057" y="26753"/>
                      </a:cubicBezTo>
                      <a:cubicBezTo>
                        <a:pt x="7057" y="19760"/>
                        <a:pt x="7950" y="14514"/>
                        <a:pt x="9737" y="11014"/>
                      </a:cubicBezTo>
                      <a:cubicBezTo>
                        <a:pt x="11530" y="7514"/>
                        <a:pt x="14203" y="5764"/>
                        <a:pt x="17754" y="5764"/>
                      </a:cubicBezTo>
                      <a:cubicBezTo>
                        <a:pt x="21334" y="5764"/>
                        <a:pt x="24017" y="7514"/>
                        <a:pt x="25804" y="11014"/>
                      </a:cubicBezTo>
                      <a:cubicBezTo>
                        <a:pt x="27598" y="14514"/>
                        <a:pt x="28494" y="19760"/>
                        <a:pt x="28494" y="26753"/>
                      </a:cubicBezTo>
                      <a:cubicBezTo>
                        <a:pt x="28494" y="33775"/>
                        <a:pt x="27598" y="39032"/>
                        <a:pt x="25804" y="42525"/>
                      </a:cubicBezTo>
                      <a:cubicBezTo>
                        <a:pt x="24017" y="46025"/>
                        <a:pt x="21334" y="47775"/>
                        <a:pt x="17754" y="47775"/>
                      </a:cubicBezTo>
                      <a:close/>
                      <a:moveTo>
                        <a:pt x="17754" y="53243"/>
                      </a:moveTo>
                      <a:cubicBezTo>
                        <a:pt x="23478" y="53243"/>
                        <a:pt x="27849" y="50979"/>
                        <a:pt x="30868" y="46451"/>
                      </a:cubicBezTo>
                      <a:cubicBezTo>
                        <a:pt x="33887" y="41930"/>
                        <a:pt x="35396" y="35364"/>
                        <a:pt x="35396" y="26753"/>
                      </a:cubicBezTo>
                      <a:cubicBezTo>
                        <a:pt x="35396" y="18163"/>
                        <a:pt x="33887" y="11604"/>
                        <a:pt x="30868" y="7076"/>
                      </a:cubicBezTo>
                      <a:cubicBezTo>
                        <a:pt x="27849" y="2555"/>
                        <a:pt x="23478" y="295"/>
                        <a:pt x="17754" y="295"/>
                      </a:cubicBezTo>
                      <a:cubicBezTo>
                        <a:pt x="12037" y="295"/>
                        <a:pt x="7669" y="2555"/>
                        <a:pt x="4651" y="7076"/>
                      </a:cubicBezTo>
                      <a:cubicBezTo>
                        <a:pt x="1632" y="11604"/>
                        <a:pt x="123" y="18163"/>
                        <a:pt x="123" y="26753"/>
                      </a:cubicBezTo>
                      <a:cubicBezTo>
                        <a:pt x="123" y="35364"/>
                        <a:pt x="1632" y="41930"/>
                        <a:pt x="4651" y="46451"/>
                      </a:cubicBezTo>
                      <a:cubicBezTo>
                        <a:pt x="7669" y="50979"/>
                        <a:pt x="12037" y="53243"/>
                        <a:pt x="17754" y="53243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699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ko-KR" altLang="en-US" sz="14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24" name="자유형: 도형 423">
                  <a:extLst>
                    <a:ext uri="{FF2B5EF4-FFF2-40B4-BE49-F238E27FC236}">
                      <a16:creationId xmlns:a16="http://schemas.microsoft.com/office/drawing/2014/main" id="{E4AD07F0-0962-097A-FAD7-DD3A00C5A4F2}"/>
                    </a:ext>
                  </a:extLst>
                </p:cNvPr>
                <p:cNvSpPr/>
                <p:nvPr/>
              </p:nvSpPr>
              <p:spPr>
                <a:xfrm flipV="1">
                  <a:off x="4626625" y="5426973"/>
                  <a:ext cx="7218" cy="8684"/>
                </a:xfrm>
                <a:custGeom>
                  <a:avLst/>
                  <a:gdLst>
                    <a:gd name="connsiteX0" fmla="*/ 143 w 7218"/>
                    <a:gd name="connsiteY0" fmla="*/ 9013 h 8684"/>
                    <a:gd name="connsiteX1" fmla="*/ 7362 w 7218"/>
                    <a:gd name="connsiteY1" fmla="*/ 9013 h 8684"/>
                    <a:gd name="connsiteX2" fmla="*/ 7362 w 7218"/>
                    <a:gd name="connsiteY2" fmla="*/ 328 h 8684"/>
                    <a:gd name="connsiteX3" fmla="*/ 143 w 7218"/>
                    <a:gd name="connsiteY3" fmla="*/ 328 h 86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218" h="8684">
                      <a:moveTo>
                        <a:pt x="143" y="9013"/>
                      </a:moveTo>
                      <a:lnTo>
                        <a:pt x="7362" y="9013"/>
                      </a:lnTo>
                      <a:lnTo>
                        <a:pt x="7362" y="328"/>
                      </a:lnTo>
                      <a:lnTo>
                        <a:pt x="143" y="32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699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ko-KR" altLang="en-US" sz="14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25" name="자유형: 도형 424">
                  <a:extLst>
                    <a:ext uri="{FF2B5EF4-FFF2-40B4-BE49-F238E27FC236}">
                      <a16:creationId xmlns:a16="http://schemas.microsoft.com/office/drawing/2014/main" id="{EB74B23B-F7F2-1559-5467-63B590C82AA1}"/>
                    </a:ext>
                  </a:extLst>
                </p:cNvPr>
                <p:cNvSpPr/>
                <p:nvPr/>
              </p:nvSpPr>
              <p:spPr>
                <a:xfrm flipV="1">
                  <a:off x="4644818" y="5384623"/>
                  <a:ext cx="37187" cy="51034"/>
                </a:xfrm>
                <a:custGeom>
                  <a:avLst/>
                  <a:gdLst>
                    <a:gd name="connsiteX0" fmla="*/ 23167 w 37187"/>
                    <a:gd name="connsiteY0" fmla="*/ 45314 h 51034"/>
                    <a:gd name="connsiteX1" fmla="*/ 5732 w 37187"/>
                    <a:gd name="connsiteY1" fmla="*/ 18068 h 51034"/>
                    <a:gd name="connsiteX2" fmla="*/ 23167 w 37187"/>
                    <a:gd name="connsiteY2" fmla="*/ 18068 h 51034"/>
                    <a:gd name="connsiteX3" fmla="*/ 21351 w 37187"/>
                    <a:gd name="connsiteY3" fmla="*/ 51329 h 51034"/>
                    <a:gd name="connsiteX4" fmla="*/ 30036 w 37187"/>
                    <a:gd name="connsiteY4" fmla="*/ 51329 h 51034"/>
                    <a:gd name="connsiteX5" fmla="*/ 30036 w 37187"/>
                    <a:gd name="connsiteY5" fmla="*/ 18068 h 51034"/>
                    <a:gd name="connsiteX6" fmla="*/ 37320 w 37187"/>
                    <a:gd name="connsiteY6" fmla="*/ 18068 h 51034"/>
                    <a:gd name="connsiteX7" fmla="*/ 37320 w 37187"/>
                    <a:gd name="connsiteY7" fmla="*/ 12326 h 51034"/>
                    <a:gd name="connsiteX8" fmla="*/ 30036 w 37187"/>
                    <a:gd name="connsiteY8" fmla="*/ 12326 h 51034"/>
                    <a:gd name="connsiteX9" fmla="*/ 30036 w 37187"/>
                    <a:gd name="connsiteY9" fmla="*/ 295 h 51034"/>
                    <a:gd name="connsiteX10" fmla="*/ 23167 w 37187"/>
                    <a:gd name="connsiteY10" fmla="*/ 295 h 51034"/>
                    <a:gd name="connsiteX11" fmla="*/ 23167 w 37187"/>
                    <a:gd name="connsiteY11" fmla="*/ 12326 h 51034"/>
                    <a:gd name="connsiteX12" fmla="*/ 132 w 37187"/>
                    <a:gd name="connsiteY12" fmla="*/ 12326 h 51034"/>
                    <a:gd name="connsiteX13" fmla="*/ 132 w 37187"/>
                    <a:gd name="connsiteY13" fmla="*/ 18987 h 510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37187" h="51034">
                      <a:moveTo>
                        <a:pt x="23167" y="45314"/>
                      </a:moveTo>
                      <a:lnTo>
                        <a:pt x="5732" y="18068"/>
                      </a:lnTo>
                      <a:lnTo>
                        <a:pt x="23167" y="18068"/>
                      </a:lnTo>
                      <a:close/>
                      <a:moveTo>
                        <a:pt x="21351" y="51329"/>
                      </a:moveTo>
                      <a:lnTo>
                        <a:pt x="30036" y="51329"/>
                      </a:lnTo>
                      <a:lnTo>
                        <a:pt x="30036" y="18068"/>
                      </a:lnTo>
                      <a:lnTo>
                        <a:pt x="37320" y="18068"/>
                      </a:lnTo>
                      <a:lnTo>
                        <a:pt x="37320" y="12326"/>
                      </a:lnTo>
                      <a:lnTo>
                        <a:pt x="30036" y="12326"/>
                      </a:lnTo>
                      <a:lnTo>
                        <a:pt x="30036" y="295"/>
                      </a:lnTo>
                      <a:lnTo>
                        <a:pt x="23167" y="295"/>
                      </a:lnTo>
                      <a:lnTo>
                        <a:pt x="23167" y="12326"/>
                      </a:lnTo>
                      <a:lnTo>
                        <a:pt x="132" y="12326"/>
                      </a:lnTo>
                      <a:lnTo>
                        <a:pt x="132" y="1898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699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ko-KR" altLang="en-US" sz="14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grpSp>
          <p:nvGrpSpPr>
            <p:cNvPr id="64" name="그래픽 9">
              <a:extLst>
                <a:ext uri="{FF2B5EF4-FFF2-40B4-BE49-F238E27FC236}">
                  <a16:creationId xmlns:a16="http://schemas.microsoft.com/office/drawing/2014/main" id="{94711E00-A24E-D4A5-0D69-46E0CDEE296B}"/>
                </a:ext>
              </a:extLst>
            </p:cNvPr>
            <p:cNvGrpSpPr/>
            <p:nvPr/>
          </p:nvGrpSpPr>
          <p:grpSpPr>
            <a:xfrm>
              <a:off x="6881849" y="3239628"/>
              <a:ext cx="91932" cy="92723"/>
              <a:chOff x="4934312" y="5333472"/>
              <a:chExt cx="102301" cy="103181"/>
            </a:xfrm>
            <a:solidFill>
              <a:srgbClr val="000000"/>
            </a:solidFill>
          </p:grpSpPr>
          <p:sp>
            <p:nvSpPr>
              <p:cNvPr id="416" name="자유형: 도형 415">
                <a:extLst>
                  <a:ext uri="{FF2B5EF4-FFF2-40B4-BE49-F238E27FC236}">
                    <a16:creationId xmlns:a16="http://schemas.microsoft.com/office/drawing/2014/main" id="{0DBA0344-F09C-0745-E790-3034C98FD2C7}"/>
                  </a:ext>
                </a:extLst>
              </p:cNvPr>
              <p:cNvSpPr/>
              <p:nvPr/>
            </p:nvSpPr>
            <p:spPr>
              <a:xfrm>
                <a:off x="4985361" y="5333472"/>
                <a:ext cx="7000" cy="24500"/>
              </a:xfrm>
              <a:custGeom>
                <a:avLst/>
                <a:gdLst>
                  <a:gd name="connsiteX0" fmla="*/ 210 w 7000"/>
                  <a:gd name="connsiteY0" fmla="*/ 320 h 24500"/>
                  <a:gd name="connsiteX1" fmla="*/ 210 w 7000"/>
                  <a:gd name="connsiteY1" fmla="*/ 24820 h 24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000" h="24500">
                    <a:moveTo>
                      <a:pt x="210" y="320"/>
                    </a:moveTo>
                    <a:lnTo>
                      <a:pt x="210" y="24820"/>
                    </a:lnTo>
                  </a:path>
                </a:pathLst>
              </a:custGeom>
              <a:solidFill>
                <a:srgbClr val="000000"/>
              </a:solidFill>
              <a:ln w="5588" cap="flat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sz="14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417" name="그래픽 9">
                <a:extLst>
                  <a:ext uri="{FF2B5EF4-FFF2-40B4-BE49-F238E27FC236}">
                    <a16:creationId xmlns:a16="http://schemas.microsoft.com/office/drawing/2014/main" id="{225ADB2F-03A5-38CD-D79E-F78CC0CBD827}"/>
                  </a:ext>
                </a:extLst>
              </p:cNvPr>
              <p:cNvGrpSpPr/>
              <p:nvPr/>
            </p:nvGrpSpPr>
            <p:grpSpPr>
              <a:xfrm>
                <a:off x="4934312" y="5383704"/>
                <a:ext cx="102301" cy="52948"/>
                <a:chOff x="4934312" y="5383704"/>
                <a:chExt cx="102301" cy="52948"/>
              </a:xfrm>
              <a:solidFill>
                <a:srgbClr val="000000"/>
              </a:solidFill>
            </p:grpSpPr>
            <p:sp>
              <p:nvSpPr>
                <p:cNvPr id="418" name="자유형: 도형 417">
                  <a:extLst>
                    <a:ext uri="{FF2B5EF4-FFF2-40B4-BE49-F238E27FC236}">
                      <a16:creationId xmlns:a16="http://schemas.microsoft.com/office/drawing/2014/main" id="{AF40D60B-E365-56A5-FD5D-8DF6B435995A}"/>
                    </a:ext>
                  </a:extLst>
                </p:cNvPr>
                <p:cNvSpPr/>
                <p:nvPr/>
              </p:nvSpPr>
              <p:spPr>
                <a:xfrm flipV="1">
                  <a:off x="4934312" y="5383704"/>
                  <a:ext cx="35273" cy="52948"/>
                </a:xfrm>
                <a:custGeom>
                  <a:avLst/>
                  <a:gdLst>
                    <a:gd name="connsiteX0" fmla="*/ 17805 w 35273"/>
                    <a:gd name="connsiteY0" fmla="*/ 47775 h 52948"/>
                    <a:gd name="connsiteX1" fmla="*/ 9787 w 35273"/>
                    <a:gd name="connsiteY1" fmla="*/ 42525 h 52948"/>
                    <a:gd name="connsiteX2" fmla="*/ 7108 w 35273"/>
                    <a:gd name="connsiteY2" fmla="*/ 26753 h 52948"/>
                    <a:gd name="connsiteX3" fmla="*/ 9787 w 35273"/>
                    <a:gd name="connsiteY3" fmla="*/ 11014 h 52948"/>
                    <a:gd name="connsiteX4" fmla="*/ 17805 w 35273"/>
                    <a:gd name="connsiteY4" fmla="*/ 5764 h 52948"/>
                    <a:gd name="connsiteX5" fmla="*/ 25855 w 35273"/>
                    <a:gd name="connsiteY5" fmla="*/ 11014 h 52948"/>
                    <a:gd name="connsiteX6" fmla="*/ 28545 w 35273"/>
                    <a:gd name="connsiteY6" fmla="*/ 26753 h 52948"/>
                    <a:gd name="connsiteX7" fmla="*/ 25855 w 35273"/>
                    <a:gd name="connsiteY7" fmla="*/ 42525 h 52948"/>
                    <a:gd name="connsiteX8" fmla="*/ 17805 w 35273"/>
                    <a:gd name="connsiteY8" fmla="*/ 47775 h 52948"/>
                    <a:gd name="connsiteX9" fmla="*/ 17805 w 35273"/>
                    <a:gd name="connsiteY9" fmla="*/ 53243 h 52948"/>
                    <a:gd name="connsiteX10" fmla="*/ 30919 w 35273"/>
                    <a:gd name="connsiteY10" fmla="*/ 46451 h 52948"/>
                    <a:gd name="connsiteX11" fmla="*/ 35447 w 35273"/>
                    <a:gd name="connsiteY11" fmla="*/ 26753 h 52948"/>
                    <a:gd name="connsiteX12" fmla="*/ 30919 w 35273"/>
                    <a:gd name="connsiteY12" fmla="*/ 7076 h 52948"/>
                    <a:gd name="connsiteX13" fmla="*/ 17805 w 35273"/>
                    <a:gd name="connsiteY13" fmla="*/ 295 h 52948"/>
                    <a:gd name="connsiteX14" fmla="*/ 4701 w 35273"/>
                    <a:gd name="connsiteY14" fmla="*/ 7076 h 52948"/>
                    <a:gd name="connsiteX15" fmla="*/ 173 w 35273"/>
                    <a:gd name="connsiteY15" fmla="*/ 26753 h 52948"/>
                    <a:gd name="connsiteX16" fmla="*/ 4701 w 35273"/>
                    <a:gd name="connsiteY16" fmla="*/ 46451 h 52948"/>
                    <a:gd name="connsiteX17" fmla="*/ 17805 w 35273"/>
                    <a:gd name="connsiteY17" fmla="*/ 53243 h 529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35273" h="52948">
                      <a:moveTo>
                        <a:pt x="17805" y="47775"/>
                      </a:moveTo>
                      <a:cubicBezTo>
                        <a:pt x="14253" y="47775"/>
                        <a:pt x="11581" y="46025"/>
                        <a:pt x="9787" y="42525"/>
                      </a:cubicBezTo>
                      <a:cubicBezTo>
                        <a:pt x="8001" y="39032"/>
                        <a:pt x="7108" y="33775"/>
                        <a:pt x="7108" y="26753"/>
                      </a:cubicBezTo>
                      <a:cubicBezTo>
                        <a:pt x="7108" y="19760"/>
                        <a:pt x="8001" y="14514"/>
                        <a:pt x="9787" y="11014"/>
                      </a:cubicBezTo>
                      <a:cubicBezTo>
                        <a:pt x="11581" y="7514"/>
                        <a:pt x="14253" y="5764"/>
                        <a:pt x="17805" y="5764"/>
                      </a:cubicBezTo>
                      <a:cubicBezTo>
                        <a:pt x="21385" y="5764"/>
                        <a:pt x="24068" y="7514"/>
                        <a:pt x="25855" y="11014"/>
                      </a:cubicBezTo>
                      <a:cubicBezTo>
                        <a:pt x="27648" y="14514"/>
                        <a:pt x="28545" y="19760"/>
                        <a:pt x="28545" y="26753"/>
                      </a:cubicBezTo>
                      <a:cubicBezTo>
                        <a:pt x="28545" y="33775"/>
                        <a:pt x="27648" y="39032"/>
                        <a:pt x="25855" y="42525"/>
                      </a:cubicBezTo>
                      <a:cubicBezTo>
                        <a:pt x="24068" y="46025"/>
                        <a:pt x="21385" y="47775"/>
                        <a:pt x="17805" y="47775"/>
                      </a:cubicBezTo>
                      <a:close/>
                      <a:moveTo>
                        <a:pt x="17805" y="53243"/>
                      </a:moveTo>
                      <a:cubicBezTo>
                        <a:pt x="23528" y="53243"/>
                        <a:pt x="27900" y="50979"/>
                        <a:pt x="30919" y="46451"/>
                      </a:cubicBezTo>
                      <a:cubicBezTo>
                        <a:pt x="33937" y="41930"/>
                        <a:pt x="35447" y="35364"/>
                        <a:pt x="35447" y="26753"/>
                      </a:cubicBezTo>
                      <a:cubicBezTo>
                        <a:pt x="35447" y="18163"/>
                        <a:pt x="33937" y="11604"/>
                        <a:pt x="30919" y="7076"/>
                      </a:cubicBezTo>
                      <a:cubicBezTo>
                        <a:pt x="27900" y="2555"/>
                        <a:pt x="23528" y="295"/>
                        <a:pt x="17805" y="295"/>
                      </a:cubicBezTo>
                      <a:cubicBezTo>
                        <a:pt x="12088" y="295"/>
                        <a:pt x="7720" y="2555"/>
                        <a:pt x="4701" y="7076"/>
                      </a:cubicBezTo>
                      <a:cubicBezTo>
                        <a:pt x="1683" y="11604"/>
                        <a:pt x="173" y="18163"/>
                        <a:pt x="173" y="26753"/>
                      </a:cubicBezTo>
                      <a:cubicBezTo>
                        <a:pt x="173" y="35364"/>
                        <a:pt x="1683" y="41930"/>
                        <a:pt x="4701" y="46451"/>
                      </a:cubicBezTo>
                      <a:cubicBezTo>
                        <a:pt x="7720" y="50979"/>
                        <a:pt x="12088" y="53243"/>
                        <a:pt x="17805" y="53243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699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ko-KR" altLang="en-US" sz="14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19" name="자유형: 도형 418">
                  <a:extLst>
                    <a:ext uri="{FF2B5EF4-FFF2-40B4-BE49-F238E27FC236}">
                      <a16:creationId xmlns:a16="http://schemas.microsoft.com/office/drawing/2014/main" id="{14AD8146-57B0-5DE8-F3AC-1CA8F8CB6DB6}"/>
                    </a:ext>
                  </a:extLst>
                </p:cNvPr>
                <p:cNvSpPr/>
                <p:nvPr/>
              </p:nvSpPr>
              <p:spPr>
                <a:xfrm flipV="1">
                  <a:off x="4981714" y="5426973"/>
                  <a:ext cx="7218" cy="8684"/>
                </a:xfrm>
                <a:custGeom>
                  <a:avLst/>
                  <a:gdLst>
                    <a:gd name="connsiteX0" fmla="*/ 194 w 7218"/>
                    <a:gd name="connsiteY0" fmla="*/ 9013 h 8684"/>
                    <a:gd name="connsiteX1" fmla="*/ 7413 w 7218"/>
                    <a:gd name="connsiteY1" fmla="*/ 9013 h 8684"/>
                    <a:gd name="connsiteX2" fmla="*/ 7413 w 7218"/>
                    <a:gd name="connsiteY2" fmla="*/ 328 h 8684"/>
                    <a:gd name="connsiteX3" fmla="*/ 194 w 7218"/>
                    <a:gd name="connsiteY3" fmla="*/ 328 h 86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218" h="8684">
                      <a:moveTo>
                        <a:pt x="194" y="9013"/>
                      </a:moveTo>
                      <a:lnTo>
                        <a:pt x="7413" y="9013"/>
                      </a:lnTo>
                      <a:lnTo>
                        <a:pt x="7413" y="328"/>
                      </a:lnTo>
                      <a:lnTo>
                        <a:pt x="194" y="32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699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ko-KR" altLang="en-US" sz="14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20" name="자유형: 도형 419">
                  <a:extLst>
                    <a:ext uri="{FF2B5EF4-FFF2-40B4-BE49-F238E27FC236}">
                      <a16:creationId xmlns:a16="http://schemas.microsoft.com/office/drawing/2014/main" id="{0D60867C-2013-1B24-4217-EE37D0F3ED89}"/>
                    </a:ext>
                  </a:extLst>
                </p:cNvPr>
                <p:cNvSpPr/>
                <p:nvPr/>
              </p:nvSpPr>
              <p:spPr>
                <a:xfrm flipV="1">
                  <a:off x="5001373" y="5383704"/>
                  <a:ext cx="35240" cy="52948"/>
                </a:xfrm>
                <a:custGeom>
                  <a:avLst/>
                  <a:gdLst>
                    <a:gd name="connsiteX0" fmla="*/ 18404 w 35240"/>
                    <a:gd name="connsiteY0" fmla="*/ 29553 h 52948"/>
                    <a:gd name="connsiteX1" fmla="*/ 11033 w 35240"/>
                    <a:gd name="connsiteY1" fmla="*/ 26370 h 52948"/>
                    <a:gd name="connsiteX2" fmla="*/ 8320 w 35240"/>
                    <a:gd name="connsiteY2" fmla="*/ 17664 h 52948"/>
                    <a:gd name="connsiteX3" fmla="*/ 11033 w 35240"/>
                    <a:gd name="connsiteY3" fmla="*/ 8957 h 52948"/>
                    <a:gd name="connsiteX4" fmla="*/ 18404 w 35240"/>
                    <a:gd name="connsiteY4" fmla="*/ 5764 h 52948"/>
                    <a:gd name="connsiteX5" fmla="*/ 25765 w 35240"/>
                    <a:gd name="connsiteY5" fmla="*/ 8957 h 52948"/>
                    <a:gd name="connsiteX6" fmla="*/ 28478 w 35240"/>
                    <a:gd name="connsiteY6" fmla="*/ 17664 h 52948"/>
                    <a:gd name="connsiteX7" fmla="*/ 25765 w 35240"/>
                    <a:gd name="connsiteY7" fmla="*/ 26370 h 52948"/>
                    <a:gd name="connsiteX8" fmla="*/ 18404 w 35240"/>
                    <a:gd name="connsiteY8" fmla="*/ 29553 h 52948"/>
                    <a:gd name="connsiteX9" fmla="*/ 32109 w 35240"/>
                    <a:gd name="connsiteY9" fmla="*/ 51198 h 52948"/>
                    <a:gd name="connsiteX10" fmla="*/ 32109 w 35240"/>
                    <a:gd name="connsiteY10" fmla="*/ 44909 h 52948"/>
                    <a:gd name="connsiteX11" fmla="*/ 26859 w 35240"/>
                    <a:gd name="connsiteY11" fmla="*/ 46779 h 52948"/>
                    <a:gd name="connsiteX12" fmla="*/ 21609 w 35240"/>
                    <a:gd name="connsiteY12" fmla="*/ 47436 h 52948"/>
                    <a:gd name="connsiteX13" fmla="*/ 11164 w 35240"/>
                    <a:gd name="connsiteY13" fmla="*/ 42820 h 52948"/>
                    <a:gd name="connsiteX14" fmla="*/ 7051 w 35240"/>
                    <a:gd name="connsiteY14" fmla="*/ 28875 h 52948"/>
                    <a:gd name="connsiteX15" fmla="*/ 12104 w 35240"/>
                    <a:gd name="connsiteY15" fmla="*/ 33436 h 52948"/>
                    <a:gd name="connsiteX16" fmla="*/ 18809 w 35240"/>
                    <a:gd name="connsiteY16" fmla="*/ 35022 h 52948"/>
                    <a:gd name="connsiteX17" fmla="*/ 30961 w 35240"/>
                    <a:gd name="connsiteY17" fmla="*/ 30351 h 52948"/>
                    <a:gd name="connsiteX18" fmla="*/ 35423 w 35240"/>
                    <a:gd name="connsiteY18" fmla="*/ 17664 h 52948"/>
                    <a:gd name="connsiteX19" fmla="*/ 30775 w 35240"/>
                    <a:gd name="connsiteY19" fmla="*/ 5042 h 52948"/>
                    <a:gd name="connsiteX20" fmla="*/ 18404 w 35240"/>
                    <a:gd name="connsiteY20" fmla="*/ 295 h 52948"/>
                    <a:gd name="connsiteX21" fmla="*/ 4864 w 35240"/>
                    <a:gd name="connsiteY21" fmla="*/ 7076 h 52948"/>
                    <a:gd name="connsiteX22" fmla="*/ 183 w 35240"/>
                    <a:gd name="connsiteY22" fmla="*/ 26753 h 52948"/>
                    <a:gd name="connsiteX23" fmla="*/ 5925 w 35240"/>
                    <a:gd name="connsiteY23" fmla="*/ 46047 h 52948"/>
                    <a:gd name="connsiteX24" fmla="*/ 21336 w 35240"/>
                    <a:gd name="connsiteY24" fmla="*/ 53243 h 52948"/>
                    <a:gd name="connsiteX25" fmla="*/ 26586 w 35240"/>
                    <a:gd name="connsiteY25" fmla="*/ 52729 h 52948"/>
                    <a:gd name="connsiteX26" fmla="*/ 32109 w 35240"/>
                    <a:gd name="connsiteY26" fmla="*/ 51198 h 529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35240" h="52948">
                      <a:moveTo>
                        <a:pt x="18404" y="29553"/>
                      </a:moveTo>
                      <a:cubicBezTo>
                        <a:pt x="15305" y="29553"/>
                        <a:pt x="12848" y="28492"/>
                        <a:pt x="11033" y="26370"/>
                      </a:cubicBezTo>
                      <a:cubicBezTo>
                        <a:pt x="9224" y="24255"/>
                        <a:pt x="8320" y="21353"/>
                        <a:pt x="8320" y="17664"/>
                      </a:cubicBezTo>
                      <a:cubicBezTo>
                        <a:pt x="8320" y="13996"/>
                        <a:pt x="9224" y="11094"/>
                        <a:pt x="11033" y="8957"/>
                      </a:cubicBezTo>
                      <a:cubicBezTo>
                        <a:pt x="12848" y="6828"/>
                        <a:pt x="15305" y="5764"/>
                        <a:pt x="18404" y="5764"/>
                      </a:cubicBezTo>
                      <a:cubicBezTo>
                        <a:pt x="21503" y="5764"/>
                        <a:pt x="23957" y="6828"/>
                        <a:pt x="25765" y="8957"/>
                      </a:cubicBezTo>
                      <a:cubicBezTo>
                        <a:pt x="27574" y="11094"/>
                        <a:pt x="28478" y="13996"/>
                        <a:pt x="28478" y="17664"/>
                      </a:cubicBezTo>
                      <a:cubicBezTo>
                        <a:pt x="28478" y="21353"/>
                        <a:pt x="27574" y="24255"/>
                        <a:pt x="25765" y="26370"/>
                      </a:cubicBezTo>
                      <a:cubicBezTo>
                        <a:pt x="23957" y="28492"/>
                        <a:pt x="21503" y="29553"/>
                        <a:pt x="18404" y="29553"/>
                      </a:cubicBezTo>
                      <a:close/>
                      <a:moveTo>
                        <a:pt x="32109" y="51198"/>
                      </a:moveTo>
                      <a:lnTo>
                        <a:pt x="32109" y="44909"/>
                      </a:lnTo>
                      <a:cubicBezTo>
                        <a:pt x="30374" y="45726"/>
                        <a:pt x="28624" y="46349"/>
                        <a:pt x="26859" y="46779"/>
                      </a:cubicBezTo>
                      <a:cubicBezTo>
                        <a:pt x="25094" y="47217"/>
                        <a:pt x="23344" y="47436"/>
                        <a:pt x="21609" y="47436"/>
                      </a:cubicBezTo>
                      <a:cubicBezTo>
                        <a:pt x="17052" y="47436"/>
                        <a:pt x="13570" y="45897"/>
                        <a:pt x="11164" y="42820"/>
                      </a:cubicBezTo>
                      <a:cubicBezTo>
                        <a:pt x="8765" y="39743"/>
                        <a:pt x="7394" y="35094"/>
                        <a:pt x="7051" y="28875"/>
                      </a:cubicBezTo>
                      <a:cubicBezTo>
                        <a:pt x="8393" y="30858"/>
                        <a:pt x="10077" y="32378"/>
                        <a:pt x="12104" y="33436"/>
                      </a:cubicBezTo>
                      <a:cubicBezTo>
                        <a:pt x="14139" y="34493"/>
                        <a:pt x="16374" y="35022"/>
                        <a:pt x="18809" y="35022"/>
                      </a:cubicBezTo>
                      <a:cubicBezTo>
                        <a:pt x="23935" y="35022"/>
                        <a:pt x="27986" y="33465"/>
                        <a:pt x="30961" y="30351"/>
                      </a:cubicBezTo>
                      <a:cubicBezTo>
                        <a:pt x="33936" y="27245"/>
                        <a:pt x="35423" y="23016"/>
                        <a:pt x="35423" y="17664"/>
                      </a:cubicBezTo>
                      <a:cubicBezTo>
                        <a:pt x="35423" y="12421"/>
                        <a:pt x="33874" y="8214"/>
                        <a:pt x="30775" y="5042"/>
                      </a:cubicBezTo>
                      <a:cubicBezTo>
                        <a:pt x="27676" y="1877"/>
                        <a:pt x="23552" y="295"/>
                        <a:pt x="18404" y="295"/>
                      </a:cubicBezTo>
                      <a:cubicBezTo>
                        <a:pt x="12498" y="295"/>
                        <a:pt x="7985" y="2555"/>
                        <a:pt x="4864" y="7076"/>
                      </a:cubicBezTo>
                      <a:cubicBezTo>
                        <a:pt x="1743" y="11604"/>
                        <a:pt x="183" y="18163"/>
                        <a:pt x="183" y="26753"/>
                      </a:cubicBezTo>
                      <a:cubicBezTo>
                        <a:pt x="183" y="34817"/>
                        <a:pt x="2097" y="41249"/>
                        <a:pt x="5925" y="46047"/>
                      </a:cubicBezTo>
                      <a:cubicBezTo>
                        <a:pt x="9753" y="50844"/>
                        <a:pt x="14890" y="53243"/>
                        <a:pt x="21336" y="53243"/>
                      </a:cubicBezTo>
                      <a:cubicBezTo>
                        <a:pt x="23071" y="53243"/>
                        <a:pt x="24821" y="53072"/>
                        <a:pt x="26586" y="52729"/>
                      </a:cubicBezTo>
                      <a:cubicBezTo>
                        <a:pt x="28350" y="52387"/>
                        <a:pt x="30191" y="51876"/>
                        <a:pt x="32109" y="51198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699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ko-KR" altLang="en-US" sz="14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grpSp>
          <p:nvGrpSpPr>
            <p:cNvPr id="65" name="그래픽 9">
              <a:extLst>
                <a:ext uri="{FF2B5EF4-FFF2-40B4-BE49-F238E27FC236}">
                  <a16:creationId xmlns:a16="http://schemas.microsoft.com/office/drawing/2014/main" id="{27D2713A-ED69-5714-0E70-F0FBF098583C}"/>
                </a:ext>
              </a:extLst>
            </p:cNvPr>
            <p:cNvGrpSpPr/>
            <p:nvPr/>
          </p:nvGrpSpPr>
          <p:grpSpPr>
            <a:xfrm>
              <a:off x="7200948" y="3239628"/>
              <a:ext cx="91588" cy="92723"/>
              <a:chOff x="5289401" y="5333472"/>
              <a:chExt cx="101918" cy="103181"/>
            </a:xfrm>
            <a:solidFill>
              <a:srgbClr val="000000"/>
            </a:solidFill>
          </p:grpSpPr>
          <p:sp>
            <p:nvSpPr>
              <p:cNvPr id="411" name="자유형: 도형 410">
                <a:extLst>
                  <a:ext uri="{FF2B5EF4-FFF2-40B4-BE49-F238E27FC236}">
                    <a16:creationId xmlns:a16="http://schemas.microsoft.com/office/drawing/2014/main" id="{7BDC92A1-AFA7-84BC-5EA6-93FCAC500377}"/>
                  </a:ext>
                </a:extLst>
              </p:cNvPr>
              <p:cNvSpPr/>
              <p:nvPr/>
            </p:nvSpPr>
            <p:spPr>
              <a:xfrm>
                <a:off x="5340450" y="5333472"/>
                <a:ext cx="7000" cy="24500"/>
              </a:xfrm>
              <a:custGeom>
                <a:avLst/>
                <a:gdLst>
                  <a:gd name="connsiteX0" fmla="*/ 261 w 7000"/>
                  <a:gd name="connsiteY0" fmla="*/ 320 h 24500"/>
                  <a:gd name="connsiteX1" fmla="*/ 261 w 7000"/>
                  <a:gd name="connsiteY1" fmla="*/ 24820 h 24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000" h="24500">
                    <a:moveTo>
                      <a:pt x="261" y="320"/>
                    </a:moveTo>
                    <a:lnTo>
                      <a:pt x="261" y="24820"/>
                    </a:lnTo>
                  </a:path>
                </a:pathLst>
              </a:custGeom>
              <a:solidFill>
                <a:srgbClr val="000000"/>
              </a:solidFill>
              <a:ln w="5588" cap="flat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sz="14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412" name="그래픽 9">
                <a:extLst>
                  <a:ext uri="{FF2B5EF4-FFF2-40B4-BE49-F238E27FC236}">
                    <a16:creationId xmlns:a16="http://schemas.microsoft.com/office/drawing/2014/main" id="{1A384F7B-F94F-E580-5128-96A77A1F13F5}"/>
                  </a:ext>
                </a:extLst>
              </p:cNvPr>
              <p:cNvGrpSpPr/>
              <p:nvPr/>
            </p:nvGrpSpPr>
            <p:grpSpPr>
              <a:xfrm>
                <a:off x="5289401" y="5383704"/>
                <a:ext cx="101918" cy="52948"/>
                <a:chOff x="5289401" y="5383704"/>
                <a:chExt cx="101918" cy="52948"/>
              </a:xfrm>
              <a:solidFill>
                <a:srgbClr val="000000"/>
              </a:solidFill>
            </p:grpSpPr>
            <p:sp>
              <p:nvSpPr>
                <p:cNvPr id="413" name="자유형: 도형 412">
                  <a:extLst>
                    <a:ext uri="{FF2B5EF4-FFF2-40B4-BE49-F238E27FC236}">
                      <a16:creationId xmlns:a16="http://schemas.microsoft.com/office/drawing/2014/main" id="{46B26B3B-E199-5545-F1EC-BFEE72F89343}"/>
                    </a:ext>
                  </a:extLst>
                </p:cNvPr>
                <p:cNvSpPr/>
                <p:nvPr/>
              </p:nvSpPr>
              <p:spPr>
                <a:xfrm flipV="1">
                  <a:off x="5289401" y="5383704"/>
                  <a:ext cx="35273" cy="52948"/>
                </a:xfrm>
                <a:custGeom>
                  <a:avLst/>
                  <a:gdLst>
                    <a:gd name="connsiteX0" fmla="*/ 17855 w 35273"/>
                    <a:gd name="connsiteY0" fmla="*/ 47775 h 52948"/>
                    <a:gd name="connsiteX1" fmla="*/ 9838 w 35273"/>
                    <a:gd name="connsiteY1" fmla="*/ 42525 h 52948"/>
                    <a:gd name="connsiteX2" fmla="*/ 7158 w 35273"/>
                    <a:gd name="connsiteY2" fmla="*/ 26753 h 52948"/>
                    <a:gd name="connsiteX3" fmla="*/ 9838 w 35273"/>
                    <a:gd name="connsiteY3" fmla="*/ 11014 h 52948"/>
                    <a:gd name="connsiteX4" fmla="*/ 17855 w 35273"/>
                    <a:gd name="connsiteY4" fmla="*/ 5764 h 52948"/>
                    <a:gd name="connsiteX5" fmla="*/ 25905 w 35273"/>
                    <a:gd name="connsiteY5" fmla="*/ 11014 h 52948"/>
                    <a:gd name="connsiteX6" fmla="*/ 28596 w 35273"/>
                    <a:gd name="connsiteY6" fmla="*/ 26753 h 52948"/>
                    <a:gd name="connsiteX7" fmla="*/ 25905 w 35273"/>
                    <a:gd name="connsiteY7" fmla="*/ 42525 h 52948"/>
                    <a:gd name="connsiteX8" fmla="*/ 17855 w 35273"/>
                    <a:gd name="connsiteY8" fmla="*/ 47775 h 52948"/>
                    <a:gd name="connsiteX9" fmla="*/ 17855 w 35273"/>
                    <a:gd name="connsiteY9" fmla="*/ 53243 h 52948"/>
                    <a:gd name="connsiteX10" fmla="*/ 30969 w 35273"/>
                    <a:gd name="connsiteY10" fmla="*/ 46451 h 52948"/>
                    <a:gd name="connsiteX11" fmla="*/ 35497 w 35273"/>
                    <a:gd name="connsiteY11" fmla="*/ 26753 h 52948"/>
                    <a:gd name="connsiteX12" fmla="*/ 30969 w 35273"/>
                    <a:gd name="connsiteY12" fmla="*/ 7076 h 52948"/>
                    <a:gd name="connsiteX13" fmla="*/ 17855 w 35273"/>
                    <a:gd name="connsiteY13" fmla="*/ 295 h 52948"/>
                    <a:gd name="connsiteX14" fmla="*/ 4752 w 35273"/>
                    <a:gd name="connsiteY14" fmla="*/ 7076 h 52948"/>
                    <a:gd name="connsiteX15" fmla="*/ 224 w 35273"/>
                    <a:gd name="connsiteY15" fmla="*/ 26753 h 52948"/>
                    <a:gd name="connsiteX16" fmla="*/ 4752 w 35273"/>
                    <a:gd name="connsiteY16" fmla="*/ 46451 h 52948"/>
                    <a:gd name="connsiteX17" fmla="*/ 17855 w 35273"/>
                    <a:gd name="connsiteY17" fmla="*/ 53243 h 529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35273" h="52948">
                      <a:moveTo>
                        <a:pt x="17855" y="47775"/>
                      </a:moveTo>
                      <a:cubicBezTo>
                        <a:pt x="14304" y="47775"/>
                        <a:pt x="11632" y="46025"/>
                        <a:pt x="9838" y="42525"/>
                      </a:cubicBezTo>
                      <a:cubicBezTo>
                        <a:pt x="8052" y="39032"/>
                        <a:pt x="7158" y="33775"/>
                        <a:pt x="7158" y="26753"/>
                      </a:cubicBezTo>
                      <a:cubicBezTo>
                        <a:pt x="7158" y="19760"/>
                        <a:pt x="8052" y="14514"/>
                        <a:pt x="9838" y="11014"/>
                      </a:cubicBezTo>
                      <a:cubicBezTo>
                        <a:pt x="11632" y="7514"/>
                        <a:pt x="14304" y="5764"/>
                        <a:pt x="17855" y="5764"/>
                      </a:cubicBezTo>
                      <a:cubicBezTo>
                        <a:pt x="21435" y="5764"/>
                        <a:pt x="24119" y="7514"/>
                        <a:pt x="25905" y="11014"/>
                      </a:cubicBezTo>
                      <a:cubicBezTo>
                        <a:pt x="27699" y="14514"/>
                        <a:pt x="28596" y="19760"/>
                        <a:pt x="28596" y="26753"/>
                      </a:cubicBezTo>
                      <a:cubicBezTo>
                        <a:pt x="28596" y="33775"/>
                        <a:pt x="27699" y="39032"/>
                        <a:pt x="25905" y="42525"/>
                      </a:cubicBezTo>
                      <a:cubicBezTo>
                        <a:pt x="24119" y="46025"/>
                        <a:pt x="21435" y="47775"/>
                        <a:pt x="17855" y="47775"/>
                      </a:cubicBezTo>
                      <a:close/>
                      <a:moveTo>
                        <a:pt x="17855" y="53243"/>
                      </a:moveTo>
                      <a:cubicBezTo>
                        <a:pt x="23579" y="53243"/>
                        <a:pt x="27951" y="50979"/>
                        <a:pt x="30969" y="46451"/>
                      </a:cubicBezTo>
                      <a:cubicBezTo>
                        <a:pt x="33988" y="41930"/>
                        <a:pt x="35497" y="35364"/>
                        <a:pt x="35497" y="26753"/>
                      </a:cubicBezTo>
                      <a:cubicBezTo>
                        <a:pt x="35497" y="18163"/>
                        <a:pt x="33988" y="11604"/>
                        <a:pt x="30969" y="7076"/>
                      </a:cubicBezTo>
                      <a:cubicBezTo>
                        <a:pt x="27951" y="2555"/>
                        <a:pt x="23579" y="295"/>
                        <a:pt x="17855" y="295"/>
                      </a:cubicBezTo>
                      <a:cubicBezTo>
                        <a:pt x="12139" y="295"/>
                        <a:pt x="7771" y="2555"/>
                        <a:pt x="4752" y="7076"/>
                      </a:cubicBezTo>
                      <a:cubicBezTo>
                        <a:pt x="1733" y="11604"/>
                        <a:pt x="224" y="18163"/>
                        <a:pt x="224" y="26753"/>
                      </a:cubicBezTo>
                      <a:cubicBezTo>
                        <a:pt x="224" y="35364"/>
                        <a:pt x="1733" y="41930"/>
                        <a:pt x="4752" y="46451"/>
                      </a:cubicBezTo>
                      <a:cubicBezTo>
                        <a:pt x="7771" y="50979"/>
                        <a:pt x="12139" y="53243"/>
                        <a:pt x="17855" y="53243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699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ko-KR" altLang="en-US" sz="14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14" name="자유형: 도형 413">
                  <a:extLst>
                    <a:ext uri="{FF2B5EF4-FFF2-40B4-BE49-F238E27FC236}">
                      <a16:creationId xmlns:a16="http://schemas.microsoft.com/office/drawing/2014/main" id="{CFFE4985-3BC1-CEE3-D7CC-2602CBA633AA}"/>
                    </a:ext>
                  </a:extLst>
                </p:cNvPr>
                <p:cNvSpPr/>
                <p:nvPr/>
              </p:nvSpPr>
              <p:spPr>
                <a:xfrm flipV="1">
                  <a:off x="5336803" y="5426973"/>
                  <a:ext cx="7218" cy="8684"/>
                </a:xfrm>
                <a:custGeom>
                  <a:avLst/>
                  <a:gdLst>
                    <a:gd name="connsiteX0" fmla="*/ 245 w 7218"/>
                    <a:gd name="connsiteY0" fmla="*/ 9013 h 8684"/>
                    <a:gd name="connsiteX1" fmla="*/ 7463 w 7218"/>
                    <a:gd name="connsiteY1" fmla="*/ 9013 h 8684"/>
                    <a:gd name="connsiteX2" fmla="*/ 7463 w 7218"/>
                    <a:gd name="connsiteY2" fmla="*/ 328 h 8684"/>
                    <a:gd name="connsiteX3" fmla="*/ 245 w 7218"/>
                    <a:gd name="connsiteY3" fmla="*/ 328 h 86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218" h="8684">
                      <a:moveTo>
                        <a:pt x="245" y="9013"/>
                      </a:moveTo>
                      <a:lnTo>
                        <a:pt x="7463" y="9013"/>
                      </a:lnTo>
                      <a:lnTo>
                        <a:pt x="7463" y="328"/>
                      </a:lnTo>
                      <a:lnTo>
                        <a:pt x="245" y="32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699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ko-KR" altLang="en-US" sz="14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15" name="자유형: 도형 414">
                  <a:extLst>
                    <a:ext uri="{FF2B5EF4-FFF2-40B4-BE49-F238E27FC236}">
                      <a16:creationId xmlns:a16="http://schemas.microsoft.com/office/drawing/2014/main" id="{06F9858E-B8EB-FB34-CA2B-BA3DE3CC721A}"/>
                    </a:ext>
                  </a:extLst>
                </p:cNvPr>
                <p:cNvSpPr/>
                <p:nvPr/>
              </p:nvSpPr>
              <p:spPr>
                <a:xfrm flipV="1">
                  <a:off x="5356320" y="5383704"/>
                  <a:ext cx="34999" cy="52948"/>
                </a:xfrm>
                <a:custGeom>
                  <a:avLst/>
                  <a:gdLst>
                    <a:gd name="connsiteX0" fmla="*/ 17734 w 34999"/>
                    <a:gd name="connsiteY0" fmla="*/ 25528 h 52948"/>
                    <a:gd name="connsiteX1" fmla="*/ 9990 w 34999"/>
                    <a:gd name="connsiteY1" fmla="*/ 22892 h 52948"/>
                    <a:gd name="connsiteX2" fmla="*/ 7179 w 34999"/>
                    <a:gd name="connsiteY2" fmla="*/ 15651 h 52948"/>
                    <a:gd name="connsiteX3" fmla="*/ 9990 w 34999"/>
                    <a:gd name="connsiteY3" fmla="*/ 8400 h 52948"/>
                    <a:gd name="connsiteX4" fmla="*/ 17734 w 34999"/>
                    <a:gd name="connsiteY4" fmla="*/ 5764 h 52948"/>
                    <a:gd name="connsiteX5" fmla="*/ 25488 w 34999"/>
                    <a:gd name="connsiteY5" fmla="*/ 8411 h 52948"/>
                    <a:gd name="connsiteX6" fmla="*/ 28332 w 34999"/>
                    <a:gd name="connsiteY6" fmla="*/ 15651 h 52948"/>
                    <a:gd name="connsiteX7" fmla="*/ 25510 w 34999"/>
                    <a:gd name="connsiteY7" fmla="*/ 22892 h 52948"/>
                    <a:gd name="connsiteX8" fmla="*/ 17734 w 34999"/>
                    <a:gd name="connsiteY8" fmla="*/ 25528 h 52948"/>
                    <a:gd name="connsiteX9" fmla="*/ 10832 w 34999"/>
                    <a:gd name="connsiteY9" fmla="*/ 28459 h 52948"/>
                    <a:gd name="connsiteX10" fmla="*/ 3909 w 34999"/>
                    <a:gd name="connsiteY10" fmla="*/ 32593 h 52948"/>
                    <a:gd name="connsiteX11" fmla="*/ 1437 w 34999"/>
                    <a:gd name="connsiteY11" fmla="*/ 40020 h 52948"/>
                    <a:gd name="connsiteX12" fmla="*/ 5790 w 34999"/>
                    <a:gd name="connsiteY12" fmla="*/ 49689 h 52948"/>
                    <a:gd name="connsiteX13" fmla="*/ 17734 w 34999"/>
                    <a:gd name="connsiteY13" fmla="*/ 53243 h 52948"/>
                    <a:gd name="connsiteX14" fmla="*/ 29699 w 34999"/>
                    <a:gd name="connsiteY14" fmla="*/ 49689 h 52948"/>
                    <a:gd name="connsiteX15" fmla="*/ 34041 w 34999"/>
                    <a:gd name="connsiteY15" fmla="*/ 40020 h 52948"/>
                    <a:gd name="connsiteX16" fmla="*/ 31559 w 34999"/>
                    <a:gd name="connsiteY16" fmla="*/ 32593 h 52948"/>
                    <a:gd name="connsiteX17" fmla="*/ 24679 w 34999"/>
                    <a:gd name="connsiteY17" fmla="*/ 28459 h 52948"/>
                    <a:gd name="connsiteX18" fmla="*/ 32445 w 34999"/>
                    <a:gd name="connsiteY18" fmla="*/ 23909 h 52948"/>
                    <a:gd name="connsiteX19" fmla="*/ 35234 w 34999"/>
                    <a:gd name="connsiteY19" fmla="*/ 15651 h 52948"/>
                    <a:gd name="connsiteX20" fmla="*/ 30705 w 34999"/>
                    <a:gd name="connsiteY20" fmla="*/ 4254 h 52948"/>
                    <a:gd name="connsiteX21" fmla="*/ 17734 w 34999"/>
                    <a:gd name="connsiteY21" fmla="*/ 295 h 52948"/>
                    <a:gd name="connsiteX22" fmla="*/ 4762 w 34999"/>
                    <a:gd name="connsiteY22" fmla="*/ 4254 h 52948"/>
                    <a:gd name="connsiteX23" fmla="*/ 234 w 34999"/>
                    <a:gd name="connsiteY23" fmla="*/ 15651 h 52948"/>
                    <a:gd name="connsiteX24" fmla="*/ 3034 w 34999"/>
                    <a:gd name="connsiteY24" fmla="*/ 23909 h 52948"/>
                    <a:gd name="connsiteX25" fmla="*/ 10832 w 34999"/>
                    <a:gd name="connsiteY25" fmla="*/ 28459 h 52948"/>
                    <a:gd name="connsiteX26" fmla="*/ 8305 w 34999"/>
                    <a:gd name="connsiteY26" fmla="*/ 39364 h 52948"/>
                    <a:gd name="connsiteX27" fmla="*/ 10777 w 34999"/>
                    <a:gd name="connsiteY27" fmla="*/ 33184 h 52948"/>
                    <a:gd name="connsiteX28" fmla="*/ 17734 w 34999"/>
                    <a:gd name="connsiteY28" fmla="*/ 30964 h 52948"/>
                    <a:gd name="connsiteX29" fmla="*/ 24690 w 34999"/>
                    <a:gd name="connsiteY29" fmla="*/ 33184 h 52948"/>
                    <a:gd name="connsiteX30" fmla="*/ 27205 w 34999"/>
                    <a:gd name="connsiteY30" fmla="*/ 39364 h 52948"/>
                    <a:gd name="connsiteX31" fmla="*/ 24690 w 34999"/>
                    <a:gd name="connsiteY31" fmla="*/ 45554 h 52948"/>
                    <a:gd name="connsiteX32" fmla="*/ 17734 w 34999"/>
                    <a:gd name="connsiteY32" fmla="*/ 47775 h 52948"/>
                    <a:gd name="connsiteX33" fmla="*/ 10777 w 34999"/>
                    <a:gd name="connsiteY33" fmla="*/ 45554 h 52948"/>
                    <a:gd name="connsiteX34" fmla="*/ 8305 w 34999"/>
                    <a:gd name="connsiteY34" fmla="*/ 39364 h 529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</a:cxnLst>
                  <a:rect l="l" t="t" r="r" b="b"/>
                  <a:pathLst>
                    <a:path w="34999" h="52948">
                      <a:moveTo>
                        <a:pt x="17734" y="25528"/>
                      </a:moveTo>
                      <a:cubicBezTo>
                        <a:pt x="14452" y="25528"/>
                        <a:pt x="11871" y="24649"/>
                        <a:pt x="9990" y="22892"/>
                      </a:cubicBezTo>
                      <a:cubicBezTo>
                        <a:pt x="8116" y="21135"/>
                        <a:pt x="7179" y="18721"/>
                        <a:pt x="7179" y="15651"/>
                      </a:cubicBezTo>
                      <a:cubicBezTo>
                        <a:pt x="7179" y="12574"/>
                        <a:pt x="8116" y="10157"/>
                        <a:pt x="9990" y="8400"/>
                      </a:cubicBezTo>
                      <a:cubicBezTo>
                        <a:pt x="11871" y="6642"/>
                        <a:pt x="14452" y="5764"/>
                        <a:pt x="17734" y="5764"/>
                      </a:cubicBezTo>
                      <a:cubicBezTo>
                        <a:pt x="21015" y="5764"/>
                        <a:pt x="23600" y="6646"/>
                        <a:pt x="25488" y="8411"/>
                      </a:cubicBezTo>
                      <a:cubicBezTo>
                        <a:pt x="27384" y="10182"/>
                        <a:pt x="28332" y="12596"/>
                        <a:pt x="28332" y="15651"/>
                      </a:cubicBezTo>
                      <a:cubicBezTo>
                        <a:pt x="28332" y="18721"/>
                        <a:pt x="27391" y="21135"/>
                        <a:pt x="25510" y="22892"/>
                      </a:cubicBezTo>
                      <a:cubicBezTo>
                        <a:pt x="23636" y="24649"/>
                        <a:pt x="21044" y="25528"/>
                        <a:pt x="17734" y="25528"/>
                      </a:cubicBezTo>
                      <a:close/>
                      <a:moveTo>
                        <a:pt x="10832" y="28459"/>
                      </a:moveTo>
                      <a:cubicBezTo>
                        <a:pt x="7872" y="29188"/>
                        <a:pt x="5564" y="30566"/>
                        <a:pt x="3909" y="32593"/>
                      </a:cubicBezTo>
                      <a:cubicBezTo>
                        <a:pt x="2261" y="34628"/>
                        <a:pt x="1437" y="37103"/>
                        <a:pt x="1437" y="40020"/>
                      </a:cubicBezTo>
                      <a:cubicBezTo>
                        <a:pt x="1437" y="44096"/>
                        <a:pt x="2888" y="47319"/>
                        <a:pt x="5790" y="49689"/>
                      </a:cubicBezTo>
                      <a:cubicBezTo>
                        <a:pt x="8699" y="52058"/>
                        <a:pt x="12680" y="53243"/>
                        <a:pt x="17734" y="53243"/>
                      </a:cubicBezTo>
                      <a:cubicBezTo>
                        <a:pt x="22816" y="53243"/>
                        <a:pt x="26804" y="52058"/>
                        <a:pt x="29699" y="49689"/>
                      </a:cubicBezTo>
                      <a:cubicBezTo>
                        <a:pt x="32594" y="47319"/>
                        <a:pt x="34041" y="44096"/>
                        <a:pt x="34041" y="40020"/>
                      </a:cubicBezTo>
                      <a:cubicBezTo>
                        <a:pt x="34041" y="37103"/>
                        <a:pt x="33214" y="34628"/>
                        <a:pt x="31559" y="32593"/>
                      </a:cubicBezTo>
                      <a:cubicBezTo>
                        <a:pt x="29911" y="30566"/>
                        <a:pt x="27617" y="29188"/>
                        <a:pt x="24679" y="28459"/>
                      </a:cubicBezTo>
                      <a:cubicBezTo>
                        <a:pt x="28004" y="27686"/>
                        <a:pt x="30592" y="26169"/>
                        <a:pt x="32445" y="23909"/>
                      </a:cubicBezTo>
                      <a:cubicBezTo>
                        <a:pt x="34304" y="21656"/>
                        <a:pt x="35234" y="18903"/>
                        <a:pt x="35234" y="15651"/>
                      </a:cubicBezTo>
                      <a:cubicBezTo>
                        <a:pt x="35234" y="10700"/>
                        <a:pt x="33724" y="6901"/>
                        <a:pt x="30705" y="4254"/>
                      </a:cubicBezTo>
                      <a:cubicBezTo>
                        <a:pt x="27687" y="1615"/>
                        <a:pt x="23363" y="295"/>
                        <a:pt x="17734" y="295"/>
                      </a:cubicBezTo>
                      <a:cubicBezTo>
                        <a:pt x="12112" y="295"/>
                        <a:pt x="7788" y="1615"/>
                        <a:pt x="4762" y="4254"/>
                      </a:cubicBezTo>
                      <a:cubicBezTo>
                        <a:pt x="1743" y="6901"/>
                        <a:pt x="234" y="10700"/>
                        <a:pt x="234" y="15651"/>
                      </a:cubicBezTo>
                      <a:cubicBezTo>
                        <a:pt x="234" y="18903"/>
                        <a:pt x="1167" y="21656"/>
                        <a:pt x="3034" y="23909"/>
                      </a:cubicBezTo>
                      <a:cubicBezTo>
                        <a:pt x="4908" y="26169"/>
                        <a:pt x="7507" y="27686"/>
                        <a:pt x="10832" y="28459"/>
                      </a:cubicBezTo>
                      <a:close/>
                      <a:moveTo>
                        <a:pt x="8305" y="39364"/>
                      </a:moveTo>
                      <a:cubicBezTo>
                        <a:pt x="8305" y="36724"/>
                        <a:pt x="9129" y="34664"/>
                        <a:pt x="10777" y="33184"/>
                      </a:cubicBezTo>
                      <a:cubicBezTo>
                        <a:pt x="12433" y="31704"/>
                        <a:pt x="14751" y="30964"/>
                        <a:pt x="17734" y="30964"/>
                      </a:cubicBezTo>
                      <a:cubicBezTo>
                        <a:pt x="20701" y="30964"/>
                        <a:pt x="23020" y="31704"/>
                        <a:pt x="24690" y="33184"/>
                      </a:cubicBezTo>
                      <a:cubicBezTo>
                        <a:pt x="26367" y="34664"/>
                        <a:pt x="27205" y="36724"/>
                        <a:pt x="27205" y="39364"/>
                      </a:cubicBezTo>
                      <a:cubicBezTo>
                        <a:pt x="27205" y="42011"/>
                        <a:pt x="26367" y="44074"/>
                        <a:pt x="24690" y="45554"/>
                      </a:cubicBezTo>
                      <a:cubicBezTo>
                        <a:pt x="23020" y="47035"/>
                        <a:pt x="20701" y="47775"/>
                        <a:pt x="17734" y="47775"/>
                      </a:cubicBezTo>
                      <a:cubicBezTo>
                        <a:pt x="14751" y="47775"/>
                        <a:pt x="12433" y="47035"/>
                        <a:pt x="10777" y="45554"/>
                      </a:cubicBezTo>
                      <a:cubicBezTo>
                        <a:pt x="9129" y="44074"/>
                        <a:pt x="8305" y="42011"/>
                        <a:pt x="8305" y="39364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699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ko-KR" altLang="en-US" sz="14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grpSp>
          <p:nvGrpSpPr>
            <p:cNvPr id="66" name="그래픽 9">
              <a:extLst>
                <a:ext uri="{FF2B5EF4-FFF2-40B4-BE49-F238E27FC236}">
                  <a16:creationId xmlns:a16="http://schemas.microsoft.com/office/drawing/2014/main" id="{3D411A42-167A-2BBD-B7AC-67934E25EE4B}"/>
                </a:ext>
              </a:extLst>
            </p:cNvPr>
            <p:cNvGrpSpPr/>
            <p:nvPr/>
          </p:nvGrpSpPr>
          <p:grpSpPr>
            <a:xfrm>
              <a:off x="7522816" y="3239628"/>
              <a:ext cx="88954" cy="92723"/>
              <a:chOff x="5647571" y="5333472"/>
              <a:chExt cx="98987" cy="103181"/>
            </a:xfrm>
            <a:solidFill>
              <a:srgbClr val="000000"/>
            </a:solidFill>
          </p:grpSpPr>
          <p:sp>
            <p:nvSpPr>
              <p:cNvPr id="406" name="자유형: 도형 405">
                <a:extLst>
                  <a:ext uri="{FF2B5EF4-FFF2-40B4-BE49-F238E27FC236}">
                    <a16:creationId xmlns:a16="http://schemas.microsoft.com/office/drawing/2014/main" id="{04370A29-1205-9413-FE27-5EDE2D1C6B01}"/>
                  </a:ext>
                </a:extLst>
              </p:cNvPr>
              <p:cNvSpPr/>
              <p:nvPr/>
            </p:nvSpPr>
            <p:spPr>
              <a:xfrm>
                <a:off x="5695539" y="5333472"/>
                <a:ext cx="7000" cy="24500"/>
              </a:xfrm>
              <a:custGeom>
                <a:avLst/>
                <a:gdLst>
                  <a:gd name="connsiteX0" fmla="*/ 311 w 7000"/>
                  <a:gd name="connsiteY0" fmla="*/ 320 h 24500"/>
                  <a:gd name="connsiteX1" fmla="*/ 311 w 7000"/>
                  <a:gd name="connsiteY1" fmla="*/ 24820 h 24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000" h="24500">
                    <a:moveTo>
                      <a:pt x="311" y="320"/>
                    </a:moveTo>
                    <a:lnTo>
                      <a:pt x="311" y="24820"/>
                    </a:lnTo>
                  </a:path>
                </a:pathLst>
              </a:custGeom>
              <a:solidFill>
                <a:srgbClr val="000000"/>
              </a:solidFill>
              <a:ln w="5588" cap="flat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sz="14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407" name="그래픽 9">
                <a:extLst>
                  <a:ext uri="{FF2B5EF4-FFF2-40B4-BE49-F238E27FC236}">
                    <a16:creationId xmlns:a16="http://schemas.microsoft.com/office/drawing/2014/main" id="{E8937978-DBF8-8D7C-632B-9A4B230F993D}"/>
                  </a:ext>
                </a:extLst>
              </p:cNvPr>
              <p:cNvGrpSpPr/>
              <p:nvPr/>
            </p:nvGrpSpPr>
            <p:grpSpPr>
              <a:xfrm>
                <a:off x="5647571" y="5383704"/>
                <a:ext cx="98987" cy="52948"/>
                <a:chOff x="5647571" y="5383704"/>
                <a:chExt cx="98987" cy="52948"/>
              </a:xfrm>
              <a:solidFill>
                <a:srgbClr val="000000"/>
              </a:solidFill>
            </p:grpSpPr>
            <p:sp>
              <p:nvSpPr>
                <p:cNvPr id="408" name="자유형: 도형 407">
                  <a:extLst>
                    <a:ext uri="{FF2B5EF4-FFF2-40B4-BE49-F238E27FC236}">
                      <a16:creationId xmlns:a16="http://schemas.microsoft.com/office/drawing/2014/main" id="{4F31B560-6348-22CB-BED8-D7AA1C033A44}"/>
                    </a:ext>
                  </a:extLst>
                </p:cNvPr>
                <p:cNvSpPr/>
                <p:nvPr/>
              </p:nvSpPr>
              <p:spPr>
                <a:xfrm flipV="1">
                  <a:off x="5647571" y="5384623"/>
                  <a:ext cx="30384" cy="51034"/>
                </a:xfrm>
                <a:custGeom>
                  <a:avLst/>
                  <a:gdLst>
                    <a:gd name="connsiteX0" fmla="*/ 1269 w 30384"/>
                    <a:gd name="connsiteY0" fmla="*/ 6103 h 51034"/>
                    <a:gd name="connsiteX1" fmla="*/ 12546 w 30384"/>
                    <a:gd name="connsiteY1" fmla="*/ 6103 h 51034"/>
                    <a:gd name="connsiteX2" fmla="*/ 12546 w 30384"/>
                    <a:gd name="connsiteY2" fmla="*/ 45040 h 51034"/>
                    <a:gd name="connsiteX3" fmla="*/ 274 w 30384"/>
                    <a:gd name="connsiteY3" fmla="*/ 42579 h 51034"/>
                    <a:gd name="connsiteX4" fmla="*/ 274 w 30384"/>
                    <a:gd name="connsiteY4" fmla="*/ 48868 h 51034"/>
                    <a:gd name="connsiteX5" fmla="*/ 12480 w 30384"/>
                    <a:gd name="connsiteY5" fmla="*/ 51329 h 51034"/>
                    <a:gd name="connsiteX6" fmla="*/ 19382 w 30384"/>
                    <a:gd name="connsiteY6" fmla="*/ 51329 h 51034"/>
                    <a:gd name="connsiteX7" fmla="*/ 19382 w 30384"/>
                    <a:gd name="connsiteY7" fmla="*/ 6103 h 51034"/>
                    <a:gd name="connsiteX8" fmla="*/ 30658 w 30384"/>
                    <a:gd name="connsiteY8" fmla="*/ 6103 h 51034"/>
                    <a:gd name="connsiteX9" fmla="*/ 30658 w 30384"/>
                    <a:gd name="connsiteY9" fmla="*/ 295 h 51034"/>
                    <a:gd name="connsiteX10" fmla="*/ 1269 w 30384"/>
                    <a:gd name="connsiteY10" fmla="*/ 295 h 510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0384" h="51034">
                      <a:moveTo>
                        <a:pt x="1269" y="6103"/>
                      </a:moveTo>
                      <a:lnTo>
                        <a:pt x="12546" y="6103"/>
                      </a:lnTo>
                      <a:lnTo>
                        <a:pt x="12546" y="45040"/>
                      </a:lnTo>
                      <a:lnTo>
                        <a:pt x="274" y="42579"/>
                      </a:lnTo>
                      <a:lnTo>
                        <a:pt x="274" y="48868"/>
                      </a:lnTo>
                      <a:lnTo>
                        <a:pt x="12480" y="51329"/>
                      </a:lnTo>
                      <a:lnTo>
                        <a:pt x="19382" y="51329"/>
                      </a:lnTo>
                      <a:lnTo>
                        <a:pt x="19382" y="6103"/>
                      </a:lnTo>
                      <a:lnTo>
                        <a:pt x="30658" y="6103"/>
                      </a:lnTo>
                      <a:lnTo>
                        <a:pt x="30658" y="295"/>
                      </a:lnTo>
                      <a:lnTo>
                        <a:pt x="1269" y="29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699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ko-KR" altLang="en-US" sz="14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09" name="자유형: 도형 408">
                  <a:extLst>
                    <a:ext uri="{FF2B5EF4-FFF2-40B4-BE49-F238E27FC236}">
                      <a16:creationId xmlns:a16="http://schemas.microsoft.com/office/drawing/2014/main" id="{7ED23299-2FFD-4F0D-646B-D44B9A30C901}"/>
                    </a:ext>
                  </a:extLst>
                </p:cNvPr>
                <p:cNvSpPr/>
                <p:nvPr/>
              </p:nvSpPr>
              <p:spPr>
                <a:xfrm flipV="1">
                  <a:off x="5691899" y="5426973"/>
                  <a:ext cx="7218" cy="8684"/>
                </a:xfrm>
                <a:custGeom>
                  <a:avLst/>
                  <a:gdLst>
                    <a:gd name="connsiteX0" fmla="*/ 295 w 7218"/>
                    <a:gd name="connsiteY0" fmla="*/ 9013 h 8684"/>
                    <a:gd name="connsiteX1" fmla="*/ 7514 w 7218"/>
                    <a:gd name="connsiteY1" fmla="*/ 9013 h 8684"/>
                    <a:gd name="connsiteX2" fmla="*/ 7514 w 7218"/>
                    <a:gd name="connsiteY2" fmla="*/ 328 h 8684"/>
                    <a:gd name="connsiteX3" fmla="*/ 295 w 7218"/>
                    <a:gd name="connsiteY3" fmla="*/ 328 h 86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218" h="8684">
                      <a:moveTo>
                        <a:pt x="295" y="9013"/>
                      </a:moveTo>
                      <a:lnTo>
                        <a:pt x="7514" y="9013"/>
                      </a:lnTo>
                      <a:lnTo>
                        <a:pt x="7514" y="328"/>
                      </a:lnTo>
                      <a:lnTo>
                        <a:pt x="295" y="32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699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ko-KR" altLang="en-US" sz="14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10" name="자유형: 도형 409">
                  <a:extLst>
                    <a:ext uri="{FF2B5EF4-FFF2-40B4-BE49-F238E27FC236}">
                      <a16:creationId xmlns:a16="http://schemas.microsoft.com/office/drawing/2014/main" id="{37C7C67F-6ECA-F37B-0E88-C05C5E7B70E9}"/>
                    </a:ext>
                  </a:extLst>
                </p:cNvPr>
                <p:cNvSpPr/>
                <p:nvPr/>
              </p:nvSpPr>
              <p:spPr>
                <a:xfrm flipV="1">
                  <a:off x="5711284" y="5383704"/>
                  <a:ext cx="35273" cy="52948"/>
                </a:xfrm>
                <a:custGeom>
                  <a:avLst/>
                  <a:gdLst>
                    <a:gd name="connsiteX0" fmla="*/ 17916 w 35273"/>
                    <a:gd name="connsiteY0" fmla="*/ 47775 h 52948"/>
                    <a:gd name="connsiteX1" fmla="*/ 9898 w 35273"/>
                    <a:gd name="connsiteY1" fmla="*/ 42525 h 52948"/>
                    <a:gd name="connsiteX2" fmla="*/ 7219 w 35273"/>
                    <a:gd name="connsiteY2" fmla="*/ 26753 h 52948"/>
                    <a:gd name="connsiteX3" fmla="*/ 9898 w 35273"/>
                    <a:gd name="connsiteY3" fmla="*/ 11014 h 52948"/>
                    <a:gd name="connsiteX4" fmla="*/ 17916 w 35273"/>
                    <a:gd name="connsiteY4" fmla="*/ 5764 h 52948"/>
                    <a:gd name="connsiteX5" fmla="*/ 25966 w 35273"/>
                    <a:gd name="connsiteY5" fmla="*/ 11014 h 52948"/>
                    <a:gd name="connsiteX6" fmla="*/ 28656 w 35273"/>
                    <a:gd name="connsiteY6" fmla="*/ 26753 h 52948"/>
                    <a:gd name="connsiteX7" fmla="*/ 25966 w 35273"/>
                    <a:gd name="connsiteY7" fmla="*/ 42525 h 52948"/>
                    <a:gd name="connsiteX8" fmla="*/ 17916 w 35273"/>
                    <a:gd name="connsiteY8" fmla="*/ 47775 h 52948"/>
                    <a:gd name="connsiteX9" fmla="*/ 17916 w 35273"/>
                    <a:gd name="connsiteY9" fmla="*/ 53243 h 52948"/>
                    <a:gd name="connsiteX10" fmla="*/ 31030 w 35273"/>
                    <a:gd name="connsiteY10" fmla="*/ 46451 h 52948"/>
                    <a:gd name="connsiteX11" fmla="*/ 35558 w 35273"/>
                    <a:gd name="connsiteY11" fmla="*/ 26753 h 52948"/>
                    <a:gd name="connsiteX12" fmla="*/ 31030 w 35273"/>
                    <a:gd name="connsiteY12" fmla="*/ 7076 h 52948"/>
                    <a:gd name="connsiteX13" fmla="*/ 17916 w 35273"/>
                    <a:gd name="connsiteY13" fmla="*/ 295 h 52948"/>
                    <a:gd name="connsiteX14" fmla="*/ 4812 w 35273"/>
                    <a:gd name="connsiteY14" fmla="*/ 7076 h 52948"/>
                    <a:gd name="connsiteX15" fmla="*/ 284 w 35273"/>
                    <a:gd name="connsiteY15" fmla="*/ 26753 h 52948"/>
                    <a:gd name="connsiteX16" fmla="*/ 4812 w 35273"/>
                    <a:gd name="connsiteY16" fmla="*/ 46451 h 52948"/>
                    <a:gd name="connsiteX17" fmla="*/ 17916 w 35273"/>
                    <a:gd name="connsiteY17" fmla="*/ 53243 h 529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35273" h="52948">
                      <a:moveTo>
                        <a:pt x="17916" y="47775"/>
                      </a:moveTo>
                      <a:cubicBezTo>
                        <a:pt x="14364" y="47775"/>
                        <a:pt x="11692" y="46025"/>
                        <a:pt x="9898" y="42525"/>
                      </a:cubicBezTo>
                      <a:cubicBezTo>
                        <a:pt x="8112" y="39032"/>
                        <a:pt x="7219" y="33775"/>
                        <a:pt x="7219" y="26753"/>
                      </a:cubicBezTo>
                      <a:cubicBezTo>
                        <a:pt x="7219" y="19760"/>
                        <a:pt x="8112" y="14514"/>
                        <a:pt x="9898" y="11014"/>
                      </a:cubicBezTo>
                      <a:cubicBezTo>
                        <a:pt x="11692" y="7514"/>
                        <a:pt x="14364" y="5764"/>
                        <a:pt x="17916" y="5764"/>
                      </a:cubicBezTo>
                      <a:cubicBezTo>
                        <a:pt x="21496" y="5764"/>
                        <a:pt x="24179" y="7514"/>
                        <a:pt x="25966" y="11014"/>
                      </a:cubicBezTo>
                      <a:cubicBezTo>
                        <a:pt x="27759" y="14514"/>
                        <a:pt x="28656" y="19760"/>
                        <a:pt x="28656" y="26753"/>
                      </a:cubicBezTo>
                      <a:cubicBezTo>
                        <a:pt x="28656" y="33775"/>
                        <a:pt x="27759" y="39032"/>
                        <a:pt x="25966" y="42525"/>
                      </a:cubicBezTo>
                      <a:cubicBezTo>
                        <a:pt x="24179" y="46025"/>
                        <a:pt x="21496" y="47775"/>
                        <a:pt x="17916" y="47775"/>
                      </a:cubicBezTo>
                      <a:close/>
                      <a:moveTo>
                        <a:pt x="17916" y="53243"/>
                      </a:moveTo>
                      <a:cubicBezTo>
                        <a:pt x="23639" y="53243"/>
                        <a:pt x="28011" y="50979"/>
                        <a:pt x="31030" y="46451"/>
                      </a:cubicBezTo>
                      <a:cubicBezTo>
                        <a:pt x="34048" y="41930"/>
                        <a:pt x="35558" y="35364"/>
                        <a:pt x="35558" y="26753"/>
                      </a:cubicBezTo>
                      <a:cubicBezTo>
                        <a:pt x="35558" y="18163"/>
                        <a:pt x="34048" y="11604"/>
                        <a:pt x="31030" y="7076"/>
                      </a:cubicBezTo>
                      <a:cubicBezTo>
                        <a:pt x="28011" y="2555"/>
                        <a:pt x="23639" y="295"/>
                        <a:pt x="17916" y="295"/>
                      </a:cubicBezTo>
                      <a:cubicBezTo>
                        <a:pt x="12199" y="295"/>
                        <a:pt x="7831" y="2555"/>
                        <a:pt x="4812" y="7076"/>
                      </a:cubicBezTo>
                      <a:cubicBezTo>
                        <a:pt x="1794" y="11604"/>
                        <a:pt x="284" y="18163"/>
                        <a:pt x="284" y="26753"/>
                      </a:cubicBezTo>
                      <a:cubicBezTo>
                        <a:pt x="284" y="35364"/>
                        <a:pt x="1794" y="41930"/>
                        <a:pt x="4812" y="46451"/>
                      </a:cubicBezTo>
                      <a:cubicBezTo>
                        <a:pt x="7831" y="50979"/>
                        <a:pt x="12199" y="53243"/>
                        <a:pt x="17916" y="53243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699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ko-KR" altLang="en-US" sz="14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grpSp>
          <p:nvGrpSpPr>
            <p:cNvPr id="67" name="그래픽 9">
              <a:extLst>
                <a:ext uri="{FF2B5EF4-FFF2-40B4-BE49-F238E27FC236}">
                  <a16:creationId xmlns:a16="http://schemas.microsoft.com/office/drawing/2014/main" id="{B26E907A-0671-A361-3626-151EAA7944A4}"/>
                </a:ext>
              </a:extLst>
            </p:cNvPr>
            <p:cNvGrpSpPr/>
            <p:nvPr/>
          </p:nvGrpSpPr>
          <p:grpSpPr>
            <a:xfrm>
              <a:off x="5750717" y="3137576"/>
              <a:ext cx="139925" cy="47582"/>
              <a:chOff x="3675606" y="5219911"/>
              <a:chExt cx="155706" cy="52948"/>
            </a:xfrm>
            <a:solidFill>
              <a:srgbClr val="000000"/>
            </a:solidFill>
          </p:grpSpPr>
          <p:sp>
            <p:nvSpPr>
              <p:cNvPr id="401" name="자유형: 도형 400">
                <a:extLst>
                  <a:ext uri="{FF2B5EF4-FFF2-40B4-BE49-F238E27FC236}">
                    <a16:creationId xmlns:a16="http://schemas.microsoft.com/office/drawing/2014/main" id="{85FF787D-3F77-194D-1E2C-632145CCA379}"/>
                  </a:ext>
                </a:extLst>
              </p:cNvPr>
              <p:cNvSpPr/>
              <p:nvPr/>
            </p:nvSpPr>
            <p:spPr>
              <a:xfrm>
                <a:off x="3806813" y="5245272"/>
                <a:ext cx="24500" cy="7000"/>
              </a:xfrm>
              <a:custGeom>
                <a:avLst/>
                <a:gdLst>
                  <a:gd name="connsiteX0" fmla="*/ 24545 w 24500"/>
                  <a:gd name="connsiteY0" fmla="*/ 308 h 7000"/>
                  <a:gd name="connsiteX1" fmla="*/ 45 w 24500"/>
                  <a:gd name="connsiteY1" fmla="*/ 308 h 7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4500" h="7000">
                    <a:moveTo>
                      <a:pt x="24545" y="308"/>
                    </a:moveTo>
                    <a:lnTo>
                      <a:pt x="45" y="308"/>
                    </a:lnTo>
                  </a:path>
                </a:pathLst>
              </a:custGeom>
              <a:solidFill>
                <a:srgbClr val="000000"/>
              </a:solidFill>
              <a:ln w="5588" cap="flat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sz="14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402" name="그래픽 9">
                <a:extLst>
                  <a:ext uri="{FF2B5EF4-FFF2-40B4-BE49-F238E27FC236}">
                    <a16:creationId xmlns:a16="http://schemas.microsoft.com/office/drawing/2014/main" id="{735538E3-7B99-4FF5-D4B6-423ABD10BC34}"/>
                  </a:ext>
                </a:extLst>
              </p:cNvPr>
              <p:cNvGrpSpPr/>
              <p:nvPr/>
            </p:nvGrpSpPr>
            <p:grpSpPr>
              <a:xfrm>
                <a:off x="3675606" y="5219911"/>
                <a:ext cx="102060" cy="52948"/>
                <a:chOff x="3675606" y="5219911"/>
                <a:chExt cx="102060" cy="52948"/>
              </a:xfrm>
              <a:solidFill>
                <a:srgbClr val="000000"/>
              </a:solidFill>
            </p:grpSpPr>
            <p:sp>
              <p:nvSpPr>
                <p:cNvPr id="403" name="자유형: 도형 402">
                  <a:extLst>
                    <a:ext uri="{FF2B5EF4-FFF2-40B4-BE49-F238E27FC236}">
                      <a16:creationId xmlns:a16="http://schemas.microsoft.com/office/drawing/2014/main" id="{708D2409-771E-75C5-E441-F1C08435C4CD}"/>
                    </a:ext>
                  </a:extLst>
                </p:cNvPr>
                <p:cNvSpPr/>
                <p:nvPr/>
              </p:nvSpPr>
              <p:spPr>
                <a:xfrm flipV="1">
                  <a:off x="3675606" y="5219911"/>
                  <a:ext cx="35273" cy="52948"/>
                </a:xfrm>
                <a:custGeom>
                  <a:avLst/>
                  <a:gdLst>
                    <a:gd name="connsiteX0" fmla="*/ 17625 w 35273"/>
                    <a:gd name="connsiteY0" fmla="*/ 47751 h 52948"/>
                    <a:gd name="connsiteX1" fmla="*/ 9608 w 35273"/>
                    <a:gd name="connsiteY1" fmla="*/ 42501 h 52948"/>
                    <a:gd name="connsiteX2" fmla="*/ 6928 w 35273"/>
                    <a:gd name="connsiteY2" fmla="*/ 26729 h 52948"/>
                    <a:gd name="connsiteX3" fmla="*/ 9608 w 35273"/>
                    <a:gd name="connsiteY3" fmla="*/ 10990 h 52948"/>
                    <a:gd name="connsiteX4" fmla="*/ 17625 w 35273"/>
                    <a:gd name="connsiteY4" fmla="*/ 5740 h 52948"/>
                    <a:gd name="connsiteX5" fmla="*/ 25675 w 35273"/>
                    <a:gd name="connsiteY5" fmla="*/ 10990 h 52948"/>
                    <a:gd name="connsiteX6" fmla="*/ 28365 w 35273"/>
                    <a:gd name="connsiteY6" fmla="*/ 26729 h 52948"/>
                    <a:gd name="connsiteX7" fmla="*/ 25675 w 35273"/>
                    <a:gd name="connsiteY7" fmla="*/ 42501 h 52948"/>
                    <a:gd name="connsiteX8" fmla="*/ 17625 w 35273"/>
                    <a:gd name="connsiteY8" fmla="*/ 47751 h 52948"/>
                    <a:gd name="connsiteX9" fmla="*/ 17625 w 35273"/>
                    <a:gd name="connsiteY9" fmla="*/ 53220 h 52948"/>
                    <a:gd name="connsiteX10" fmla="*/ 30739 w 35273"/>
                    <a:gd name="connsiteY10" fmla="*/ 46428 h 52948"/>
                    <a:gd name="connsiteX11" fmla="*/ 35267 w 35273"/>
                    <a:gd name="connsiteY11" fmla="*/ 26729 h 52948"/>
                    <a:gd name="connsiteX12" fmla="*/ 30739 w 35273"/>
                    <a:gd name="connsiteY12" fmla="*/ 7053 h 52948"/>
                    <a:gd name="connsiteX13" fmla="*/ 17625 w 35273"/>
                    <a:gd name="connsiteY13" fmla="*/ 272 h 52948"/>
                    <a:gd name="connsiteX14" fmla="*/ 4522 w 35273"/>
                    <a:gd name="connsiteY14" fmla="*/ 7053 h 52948"/>
                    <a:gd name="connsiteX15" fmla="*/ -7 w 35273"/>
                    <a:gd name="connsiteY15" fmla="*/ 26729 h 52948"/>
                    <a:gd name="connsiteX16" fmla="*/ 4522 w 35273"/>
                    <a:gd name="connsiteY16" fmla="*/ 46428 h 52948"/>
                    <a:gd name="connsiteX17" fmla="*/ 17625 w 35273"/>
                    <a:gd name="connsiteY17" fmla="*/ 53220 h 529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35273" h="52948">
                      <a:moveTo>
                        <a:pt x="17625" y="47751"/>
                      </a:moveTo>
                      <a:cubicBezTo>
                        <a:pt x="14074" y="47751"/>
                        <a:pt x="11401" y="46001"/>
                        <a:pt x="9608" y="42501"/>
                      </a:cubicBezTo>
                      <a:cubicBezTo>
                        <a:pt x="7821" y="39009"/>
                        <a:pt x="6928" y="33751"/>
                        <a:pt x="6928" y="26729"/>
                      </a:cubicBezTo>
                      <a:cubicBezTo>
                        <a:pt x="6928" y="19737"/>
                        <a:pt x="7821" y="14490"/>
                        <a:pt x="9608" y="10990"/>
                      </a:cubicBezTo>
                      <a:cubicBezTo>
                        <a:pt x="11401" y="7490"/>
                        <a:pt x="14074" y="5740"/>
                        <a:pt x="17625" y="5740"/>
                      </a:cubicBezTo>
                      <a:cubicBezTo>
                        <a:pt x="21205" y="5740"/>
                        <a:pt x="23888" y="7490"/>
                        <a:pt x="25675" y="10990"/>
                      </a:cubicBezTo>
                      <a:cubicBezTo>
                        <a:pt x="27469" y="14490"/>
                        <a:pt x="28365" y="19737"/>
                        <a:pt x="28365" y="26729"/>
                      </a:cubicBezTo>
                      <a:cubicBezTo>
                        <a:pt x="28365" y="33751"/>
                        <a:pt x="27469" y="39009"/>
                        <a:pt x="25675" y="42501"/>
                      </a:cubicBezTo>
                      <a:cubicBezTo>
                        <a:pt x="23888" y="46001"/>
                        <a:pt x="21205" y="47751"/>
                        <a:pt x="17625" y="47751"/>
                      </a:cubicBezTo>
                      <a:close/>
                      <a:moveTo>
                        <a:pt x="17625" y="53220"/>
                      </a:moveTo>
                      <a:cubicBezTo>
                        <a:pt x="23349" y="53220"/>
                        <a:pt x="27720" y="50956"/>
                        <a:pt x="30739" y="46428"/>
                      </a:cubicBezTo>
                      <a:cubicBezTo>
                        <a:pt x="33758" y="41907"/>
                        <a:pt x="35267" y="35341"/>
                        <a:pt x="35267" y="26729"/>
                      </a:cubicBezTo>
                      <a:cubicBezTo>
                        <a:pt x="35267" y="18140"/>
                        <a:pt x="33758" y="11581"/>
                        <a:pt x="30739" y="7053"/>
                      </a:cubicBezTo>
                      <a:cubicBezTo>
                        <a:pt x="27720" y="2532"/>
                        <a:pt x="23349" y="272"/>
                        <a:pt x="17625" y="272"/>
                      </a:cubicBezTo>
                      <a:cubicBezTo>
                        <a:pt x="11908" y="272"/>
                        <a:pt x="7540" y="2532"/>
                        <a:pt x="4522" y="7053"/>
                      </a:cubicBezTo>
                      <a:cubicBezTo>
                        <a:pt x="1503" y="11581"/>
                        <a:pt x="-7" y="18140"/>
                        <a:pt x="-7" y="26729"/>
                      </a:cubicBezTo>
                      <a:cubicBezTo>
                        <a:pt x="-7" y="35341"/>
                        <a:pt x="1503" y="41907"/>
                        <a:pt x="4522" y="46428"/>
                      </a:cubicBezTo>
                      <a:cubicBezTo>
                        <a:pt x="7540" y="50956"/>
                        <a:pt x="11908" y="53220"/>
                        <a:pt x="17625" y="5322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699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ko-KR" altLang="en-US" sz="14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04" name="자유형: 도형 403">
                  <a:extLst>
                    <a:ext uri="{FF2B5EF4-FFF2-40B4-BE49-F238E27FC236}">
                      <a16:creationId xmlns:a16="http://schemas.microsoft.com/office/drawing/2014/main" id="{F53023EB-1548-183D-BA70-627DA0855599}"/>
                    </a:ext>
                  </a:extLst>
                </p:cNvPr>
                <p:cNvSpPr/>
                <p:nvPr/>
              </p:nvSpPr>
              <p:spPr>
                <a:xfrm flipV="1">
                  <a:off x="3723008" y="5263180"/>
                  <a:ext cx="7218" cy="8684"/>
                </a:xfrm>
                <a:custGeom>
                  <a:avLst/>
                  <a:gdLst>
                    <a:gd name="connsiteX0" fmla="*/ 14 w 7218"/>
                    <a:gd name="connsiteY0" fmla="*/ 8989 h 8684"/>
                    <a:gd name="connsiteX1" fmla="*/ 7233 w 7218"/>
                    <a:gd name="connsiteY1" fmla="*/ 8989 h 8684"/>
                    <a:gd name="connsiteX2" fmla="*/ 7233 w 7218"/>
                    <a:gd name="connsiteY2" fmla="*/ 305 h 8684"/>
                    <a:gd name="connsiteX3" fmla="*/ 14 w 7218"/>
                    <a:gd name="connsiteY3" fmla="*/ 305 h 86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218" h="8684">
                      <a:moveTo>
                        <a:pt x="14" y="8989"/>
                      </a:moveTo>
                      <a:lnTo>
                        <a:pt x="7233" y="8989"/>
                      </a:lnTo>
                      <a:lnTo>
                        <a:pt x="7233" y="305"/>
                      </a:lnTo>
                      <a:lnTo>
                        <a:pt x="14" y="30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699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ko-KR" altLang="en-US" sz="14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05" name="자유형: 도형 404">
                  <a:extLst>
                    <a:ext uri="{FF2B5EF4-FFF2-40B4-BE49-F238E27FC236}">
                      <a16:creationId xmlns:a16="http://schemas.microsoft.com/office/drawing/2014/main" id="{6E76DC00-3F44-A87D-5BE5-CA4CEA1AD1C6}"/>
                    </a:ext>
                  </a:extLst>
                </p:cNvPr>
                <p:cNvSpPr/>
                <p:nvPr/>
              </p:nvSpPr>
              <p:spPr>
                <a:xfrm flipV="1">
                  <a:off x="3742394" y="5219911"/>
                  <a:ext cx="35273" cy="52948"/>
                </a:xfrm>
                <a:custGeom>
                  <a:avLst/>
                  <a:gdLst>
                    <a:gd name="connsiteX0" fmla="*/ 17634 w 35273"/>
                    <a:gd name="connsiteY0" fmla="*/ 47751 h 52948"/>
                    <a:gd name="connsiteX1" fmla="*/ 9617 w 35273"/>
                    <a:gd name="connsiteY1" fmla="*/ 42501 h 52948"/>
                    <a:gd name="connsiteX2" fmla="*/ 6937 w 35273"/>
                    <a:gd name="connsiteY2" fmla="*/ 26729 h 52948"/>
                    <a:gd name="connsiteX3" fmla="*/ 9617 w 35273"/>
                    <a:gd name="connsiteY3" fmla="*/ 10990 h 52948"/>
                    <a:gd name="connsiteX4" fmla="*/ 17634 w 35273"/>
                    <a:gd name="connsiteY4" fmla="*/ 5740 h 52948"/>
                    <a:gd name="connsiteX5" fmla="*/ 25684 w 35273"/>
                    <a:gd name="connsiteY5" fmla="*/ 10990 h 52948"/>
                    <a:gd name="connsiteX6" fmla="*/ 28375 w 35273"/>
                    <a:gd name="connsiteY6" fmla="*/ 26729 h 52948"/>
                    <a:gd name="connsiteX7" fmla="*/ 25684 w 35273"/>
                    <a:gd name="connsiteY7" fmla="*/ 42501 h 52948"/>
                    <a:gd name="connsiteX8" fmla="*/ 17634 w 35273"/>
                    <a:gd name="connsiteY8" fmla="*/ 47751 h 52948"/>
                    <a:gd name="connsiteX9" fmla="*/ 17634 w 35273"/>
                    <a:gd name="connsiteY9" fmla="*/ 53220 h 52948"/>
                    <a:gd name="connsiteX10" fmla="*/ 30748 w 35273"/>
                    <a:gd name="connsiteY10" fmla="*/ 46428 h 52948"/>
                    <a:gd name="connsiteX11" fmla="*/ 35276 w 35273"/>
                    <a:gd name="connsiteY11" fmla="*/ 26729 h 52948"/>
                    <a:gd name="connsiteX12" fmla="*/ 30748 w 35273"/>
                    <a:gd name="connsiteY12" fmla="*/ 7053 h 52948"/>
                    <a:gd name="connsiteX13" fmla="*/ 17634 w 35273"/>
                    <a:gd name="connsiteY13" fmla="*/ 272 h 52948"/>
                    <a:gd name="connsiteX14" fmla="*/ 4531 w 35273"/>
                    <a:gd name="connsiteY14" fmla="*/ 7053 h 52948"/>
                    <a:gd name="connsiteX15" fmla="*/ 3 w 35273"/>
                    <a:gd name="connsiteY15" fmla="*/ 26729 h 52948"/>
                    <a:gd name="connsiteX16" fmla="*/ 4531 w 35273"/>
                    <a:gd name="connsiteY16" fmla="*/ 46428 h 52948"/>
                    <a:gd name="connsiteX17" fmla="*/ 17634 w 35273"/>
                    <a:gd name="connsiteY17" fmla="*/ 53220 h 529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35273" h="52948">
                      <a:moveTo>
                        <a:pt x="17634" y="47751"/>
                      </a:moveTo>
                      <a:cubicBezTo>
                        <a:pt x="14083" y="47751"/>
                        <a:pt x="11411" y="46001"/>
                        <a:pt x="9617" y="42501"/>
                      </a:cubicBezTo>
                      <a:cubicBezTo>
                        <a:pt x="7831" y="39009"/>
                        <a:pt x="6937" y="33751"/>
                        <a:pt x="6937" y="26729"/>
                      </a:cubicBezTo>
                      <a:cubicBezTo>
                        <a:pt x="6937" y="19737"/>
                        <a:pt x="7831" y="14490"/>
                        <a:pt x="9617" y="10990"/>
                      </a:cubicBezTo>
                      <a:cubicBezTo>
                        <a:pt x="11411" y="7490"/>
                        <a:pt x="14083" y="5740"/>
                        <a:pt x="17634" y="5740"/>
                      </a:cubicBezTo>
                      <a:cubicBezTo>
                        <a:pt x="21214" y="5740"/>
                        <a:pt x="23898" y="7490"/>
                        <a:pt x="25684" y="10990"/>
                      </a:cubicBezTo>
                      <a:cubicBezTo>
                        <a:pt x="27478" y="14490"/>
                        <a:pt x="28375" y="19737"/>
                        <a:pt x="28375" y="26729"/>
                      </a:cubicBezTo>
                      <a:cubicBezTo>
                        <a:pt x="28375" y="33751"/>
                        <a:pt x="27478" y="39009"/>
                        <a:pt x="25684" y="42501"/>
                      </a:cubicBezTo>
                      <a:cubicBezTo>
                        <a:pt x="23898" y="46001"/>
                        <a:pt x="21214" y="47751"/>
                        <a:pt x="17634" y="47751"/>
                      </a:cubicBezTo>
                      <a:close/>
                      <a:moveTo>
                        <a:pt x="17634" y="53220"/>
                      </a:moveTo>
                      <a:cubicBezTo>
                        <a:pt x="23358" y="53220"/>
                        <a:pt x="27730" y="50956"/>
                        <a:pt x="30748" y="46428"/>
                      </a:cubicBezTo>
                      <a:cubicBezTo>
                        <a:pt x="33767" y="41907"/>
                        <a:pt x="35276" y="35341"/>
                        <a:pt x="35276" y="26729"/>
                      </a:cubicBezTo>
                      <a:cubicBezTo>
                        <a:pt x="35276" y="18140"/>
                        <a:pt x="33767" y="11581"/>
                        <a:pt x="30748" y="7053"/>
                      </a:cubicBezTo>
                      <a:cubicBezTo>
                        <a:pt x="27730" y="2532"/>
                        <a:pt x="23358" y="272"/>
                        <a:pt x="17634" y="272"/>
                      </a:cubicBezTo>
                      <a:cubicBezTo>
                        <a:pt x="11918" y="272"/>
                        <a:pt x="7550" y="2532"/>
                        <a:pt x="4531" y="7053"/>
                      </a:cubicBezTo>
                      <a:cubicBezTo>
                        <a:pt x="1512" y="11581"/>
                        <a:pt x="3" y="18140"/>
                        <a:pt x="3" y="26729"/>
                      </a:cubicBezTo>
                      <a:cubicBezTo>
                        <a:pt x="3" y="35341"/>
                        <a:pt x="1512" y="41907"/>
                        <a:pt x="4531" y="46428"/>
                      </a:cubicBezTo>
                      <a:cubicBezTo>
                        <a:pt x="7550" y="50956"/>
                        <a:pt x="11918" y="53220"/>
                        <a:pt x="17634" y="5322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699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ko-KR" altLang="en-US" sz="14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grpSp>
          <p:nvGrpSpPr>
            <p:cNvPr id="68" name="그래픽 9">
              <a:extLst>
                <a:ext uri="{FF2B5EF4-FFF2-40B4-BE49-F238E27FC236}">
                  <a16:creationId xmlns:a16="http://schemas.microsoft.com/office/drawing/2014/main" id="{B6495119-E0AA-5272-2F3C-44B9E8492E1B}"/>
                </a:ext>
              </a:extLst>
            </p:cNvPr>
            <p:cNvGrpSpPr/>
            <p:nvPr/>
          </p:nvGrpSpPr>
          <p:grpSpPr>
            <a:xfrm>
              <a:off x="5750717" y="2820534"/>
              <a:ext cx="139925" cy="47582"/>
              <a:chOff x="3675606" y="4867111"/>
              <a:chExt cx="155706" cy="52948"/>
            </a:xfrm>
            <a:solidFill>
              <a:srgbClr val="000000"/>
            </a:solidFill>
          </p:grpSpPr>
          <p:sp>
            <p:nvSpPr>
              <p:cNvPr id="396" name="자유형: 도형 395">
                <a:extLst>
                  <a:ext uri="{FF2B5EF4-FFF2-40B4-BE49-F238E27FC236}">
                    <a16:creationId xmlns:a16="http://schemas.microsoft.com/office/drawing/2014/main" id="{49189A4A-82E4-6E29-6BA5-AC62FC13E2F9}"/>
                  </a:ext>
                </a:extLst>
              </p:cNvPr>
              <p:cNvSpPr/>
              <p:nvPr/>
            </p:nvSpPr>
            <p:spPr>
              <a:xfrm>
                <a:off x="3806813" y="4892472"/>
                <a:ext cx="24500" cy="7000"/>
              </a:xfrm>
              <a:custGeom>
                <a:avLst/>
                <a:gdLst>
                  <a:gd name="connsiteX0" fmla="*/ 24545 w 24500"/>
                  <a:gd name="connsiteY0" fmla="*/ 257 h 7000"/>
                  <a:gd name="connsiteX1" fmla="*/ 45 w 24500"/>
                  <a:gd name="connsiteY1" fmla="*/ 257 h 7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4500" h="7000">
                    <a:moveTo>
                      <a:pt x="24545" y="257"/>
                    </a:moveTo>
                    <a:lnTo>
                      <a:pt x="45" y="257"/>
                    </a:lnTo>
                  </a:path>
                </a:pathLst>
              </a:custGeom>
              <a:solidFill>
                <a:srgbClr val="000000"/>
              </a:solidFill>
              <a:ln w="5588" cap="flat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sz="14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397" name="그래픽 9">
                <a:extLst>
                  <a:ext uri="{FF2B5EF4-FFF2-40B4-BE49-F238E27FC236}">
                    <a16:creationId xmlns:a16="http://schemas.microsoft.com/office/drawing/2014/main" id="{7BEC4879-7C24-5F63-BDDC-3DA6BC2526C7}"/>
                  </a:ext>
                </a:extLst>
              </p:cNvPr>
              <p:cNvGrpSpPr/>
              <p:nvPr/>
            </p:nvGrpSpPr>
            <p:grpSpPr>
              <a:xfrm>
                <a:off x="3675606" y="4867111"/>
                <a:ext cx="99698" cy="52948"/>
                <a:chOff x="3675606" y="4867111"/>
                <a:chExt cx="99698" cy="52948"/>
              </a:xfrm>
              <a:solidFill>
                <a:srgbClr val="000000"/>
              </a:solidFill>
            </p:grpSpPr>
            <p:sp>
              <p:nvSpPr>
                <p:cNvPr id="398" name="자유형: 도형 397">
                  <a:extLst>
                    <a:ext uri="{FF2B5EF4-FFF2-40B4-BE49-F238E27FC236}">
                      <a16:creationId xmlns:a16="http://schemas.microsoft.com/office/drawing/2014/main" id="{8EB9C523-6EA5-A97E-33A6-AA546B6F84E5}"/>
                    </a:ext>
                  </a:extLst>
                </p:cNvPr>
                <p:cNvSpPr/>
                <p:nvPr/>
              </p:nvSpPr>
              <p:spPr>
                <a:xfrm flipV="1">
                  <a:off x="3675606" y="4867111"/>
                  <a:ext cx="35273" cy="52948"/>
                </a:xfrm>
                <a:custGeom>
                  <a:avLst/>
                  <a:gdLst>
                    <a:gd name="connsiteX0" fmla="*/ 17625 w 35273"/>
                    <a:gd name="connsiteY0" fmla="*/ 47701 h 52948"/>
                    <a:gd name="connsiteX1" fmla="*/ 9608 w 35273"/>
                    <a:gd name="connsiteY1" fmla="*/ 42451 h 52948"/>
                    <a:gd name="connsiteX2" fmla="*/ 6928 w 35273"/>
                    <a:gd name="connsiteY2" fmla="*/ 26679 h 52948"/>
                    <a:gd name="connsiteX3" fmla="*/ 9608 w 35273"/>
                    <a:gd name="connsiteY3" fmla="*/ 10940 h 52948"/>
                    <a:gd name="connsiteX4" fmla="*/ 17625 w 35273"/>
                    <a:gd name="connsiteY4" fmla="*/ 5690 h 52948"/>
                    <a:gd name="connsiteX5" fmla="*/ 25675 w 35273"/>
                    <a:gd name="connsiteY5" fmla="*/ 10940 h 52948"/>
                    <a:gd name="connsiteX6" fmla="*/ 28365 w 35273"/>
                    <a:gd name="connsiteY6" fmla="*/ 26679 h 52948"/>
                    <a:gd name="connsiteX7" fmla="*/ 25675 w 35273"/>
                    <a:gd name="connsiteY7" fmla="*/ 42451 h 52948"/>
                    <a:gd name="connsiteX8" fmla="*/ 17625 w 35273"/>
                    <a:gd name="connsiteY8" fmla="*/ 47701 h 52948"/>
                    <a:gd name="connsiteX9" fmla="*/ 17625 w 35273"/>
                    <a:gd name="connsiteY9" fmla="*/ 53170 h 52948"/>
                    <a:gd name="connsiteX10" fmla="*/ 30739 w 35273"/>
                    <a:gd name="connsiteY10" fmla="*/ 46377 h 52948"/>
                    <a:gd name="connsiteX11" fmla="*/ 35267 w 35273"/>
                    <a:gd name="connsiteY11" fmla="*/ 26679 h 52948"/>
                    <a:gd name="connsiteX12" fmla="*/ 30739 w 35273"/>
                    <a:gd name="connsiteY12" fmla="*/ 7002 h 52948"/>
                    <a:gd name="connsiteX13" fmla="*/ 17625 w 35273"/>
                    <a:gd name="connsiteY13" fmla="*/ 221 h 52948"/>
                    <a:gd name="connsiteX14" fmla="*/ 4522 w 35273"/>
                    <a:gd name="connsiteY14" fmla="*/ 7002 h 52948"/>
                    <a:gd name="connsiteX15" fmla="*/ -7 w 35273"/>
                    <a:gd name="connsiteY15" fmla="*/ 26679 h 52948"/>
                    <a:gd name="connsiteX16" fmla="*/ 4522 w 35273"/>
                    <a:gd name="connsiteY16" fmla="*/ 46377 h 52948"/>
                    <a:gd name="connsiteX17" fmla="*/ 17625 w 35273"/>
                    <a:gd name="connsiteY17" fmla="*/ 53170 h 529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35273" h="52948">
                      <a:moveTo>
                        <a:pt x="17625" y="47701"/>
                      </a:moveTo>
                      <a:cubicBezTo>
                        <a:pt x="14074" y="47701"/>
                        <a:pt x="11401" y="45951"/>
                        <a:pt x="9608" y="42451"/>
                      </a:cubicBezTo>
                      <a:cubicBezTo>
                        <a:pt x="7821" y="38958"/>
                        <a:pt x="6928" y="33701"/>
                        <a:pt x="6928" y="26679"/>
                      </a:cubicBezTo>
                      <a:cubicBezTo>
                        <a:pt x="6928" y="19686"/>
                        <a:pt x="7821" y="14440"/>
                        <a:pt x="9608" y="10940"/>
                      </a:cubicBezTo>
                      <a:cubicBezTo>
                        <a:pt x="11401" y="7440"/>
                        <a:pt x="14074" y="5690"/>
                        <a:pt x="17625" y="5690"/>
                      </a:cubicBezTo>
                      <a:cubicBezTo>
                        <a:pt x="21205" y="5690"/>
                        <a:pt x="23888" y="7440"/>
                        <a:pt x="25675" y="10940"/>
                      </a:cubicBezTo>
                      <a:cubicBezTo>
                        <a:pt x="27469" y="14440"/>
                        <a:pt x="28365" y="19686"/>
                        <a:pt x="28365" y="26679"/>
                      </a:cubicBezTo>
                      <a:cubicBezTo>
                        <a:pt x="28365" y="33701"/>
                        <a:pt x="27469" y="38958"/>
                        <a:pt x="25675" y="42451"/>
                      </a:cubicBezTo>
                      <a:cubicBezTo>
                        <a:pt x="23888" y="45951"/>
                        <a:pt x="21205" y="47701"/>
                        <a:pt x="17625" y="47701"/>
                      </a:cubicBezTo>
                      <a:close/>
                      <a:moveTo>
                        <a:pt x="17625" y="53170"/>
                      </a:moveTo>
                      <a:cubicBezTo>
                        <a:pt x="23349" y="53170"/>
                        <a:pt x="27720" y="50906"/>
                        <a:pt x="30739" y="46377"/>
                      </a:cubicBezTo>
                      <a:cubicBezTo>
                        <a:pt x="33758" y="41857"/>
                        <a:pt x="35267" y="35290"/>
                        <a:pt x="35267" y="26679"/>
                      </a:cubicBezTo>
                      <a:cubicBezTo>
                        <a:pt x="35267" y="18089"/>
                        <a:pt x="33758" y="11531"/>
                        <a:pt x="30739" y="7002"/>
                      </a:cubicBezTo>
                      <a:cubicBezTo>
                        <a:pt x="27720" y="2482"/>
                        <a:pt x="23349" y="221"/>
                        <a:pt x="17625" y="221"/>
                      </a:cubicBezTo>
                      <a:cubicBezTo>
                        <a:pt x="11908" y="221"/>
                        <a:pt x="7540" y="2482"/>
                        <a:pt x="4522" y="7002"/>
                      </a:cubicBezTo>
                      <a:cubicBezTo>
                        <a:pt x="1503" y="11531"/>
                        <a:pt x="-7" y="18089"/>
                        <a:pt x="-7" y="26679"/>
                      </a:cubicBezTo>
                      <a:cubicBezTo>
                        <a:pt x="-7" y="35290"/>
                        <a:pt x="1503" y="41857"/>
                        <a:pt x="4522" y="46377"/>
                      </a:cubicBezTo>
                      <a:cubicBezTo>
                        <a:pt x="7540" y="50906"/>
                        <a:pt x="11908" y="53170"/>
                        <a:pt x="17625" y="5317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699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ko-KR" altLang="en-US" sz="14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99" name="자유형: 도형 398">
                  <a:extLst>
                    <a:ext uri="{FF2B5EF4-FFF2-40B4-BE49-F238E27FC236}">
                      <a16:creationId xmlns:a16="http://schemas.microsoft.com/office/drawing/2014/main" id="{E8EE0B8A-E340-8435-46F6-CDC31BA01E1E}"/>
                    </a:ext>
                  </a:extLst>
                </p:cNvPr>
                <p:cNvSpPr/>
                <p:nvPr/>
              </p:nvSpPr>
              <p:spPr>
                <a:xfrm flipV="1">
                  <a:off x="3723008" y="4910380"/>
                  <a:ext cx="7218" cy="8684"/>
                </a:xfrm>
                <a:custGeom>
                  <a:avLst/>
                  <a:gdLst>
                    <a:gd name="connsiteX0" fmla="*/ 14 w 7218"/>
                    <a:gd name="connsiteY0" fmla="*/ 8939 h 8684"/>
                    <a:gd name="connsiteX1" fmla="*/ 7233 w 7218"/>
                    <a:gd name="connsiteY1" fmla="*/ 8939 h 8684"/>
                    <a:gd name="connsiteX2" fmla="*/ 7233 w 7218"/>
                    <a:gd name="connsiteY2" fmla="*/ 254 h 8684"/>
                    <a:gd name="connsiteX3" fmla="*/ 14 w 7218"/>
                    <a:gd name="connsiteY3" fmla="*/ 254 h 86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218" h="8684">
                      <a:moveTo>
                        <a:pt x="14" y="8939"/>
                      </a:moveTo>
                      <a:lnTo>
                        <a:pt x="7233" y="8939"/>
                      </a:lnTo>
                      <a:lnTo>
                        <a:pt x="7233" y="254"/>
                      </a:lnTo>
                      <a:lnTo>
                        <a:pt x="14" y="25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699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ko-KR" altLang="en-US" sz="14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00" name="자유형: 도형 399">
                  <a:extLst>
                    <a:ext uri="{FF2B5EF4-FFF2-40B4-BE49-F238E27FC236}">
                      <a16:creationId xmlns:a16="http://schemas.microsoft.com/office/drawing/2014/main" id="{C050058E-8C7F-1198-B7CF-17DE12CCE60A}"/>
                    </a:ext>
                  </a:extLst>
                </p:cNvPr>
                <p:cNvSpPr/>
                <p:nvPr/>
              </p:nvSpPr>
              <p:spPr>
                <a:xfrm flipV="1">
                  <a:off x="3742908" y="4867111"/>
                  <a:ext cx="32396" cy="51953"/>
                </a:xfrm>
                <a:custGeom>
                  <a:avLst/>
                  <a:gdLst>
                    <a:gd name="connsiteX0" fmla="*/ 8306 w 32396"/>
                    <a:gd name="connsiteY0" fmla="*/ 6028 h 51953"/>
                    <a:gd name="connsiteX1" fmla="*/ 32401 w 32396"/>
                    <a:gd name="connsiteY1" fmla="*/ 6028 h 51953"/>
                    <a:gd name="connsiteX2" fmla="*/ 32401 w 32396"/>
                    <a:gd name="connsiteY2" fmla="*/ 220 h 51953"/>
                    <a:gd name="connsiteX3" fmla="*/ 4 w 32396"/>
                    <a:gd name="connsiteY3" fmla="*/ 220 h 51953"/>
                    <a:gd name="connsiteX4" fmla="*/ 4 w 32396"/>
                    <a:gd name="connsiteY4" fmla="*/ 6028 h 51953"/>
                    <a:gd name="connsiteX5" fmla="*/ 10712 w 32396"/>
                    <a:gd name="connsiteY5" fmla="*/ 16944 h 51953"/>
                    <a:gd name="connsiteX6" fmla="*/ 19243 w 32396"/>
                    <a:gd name="connsiteY6" fmla="*/ 25792 h 51953"/>
                    <a:gd name="connsiteX7" fmla="*/ 23870 w 32396"/>
                    <a:gd name="connsiteY7" fmla="*/ 32092 h 51953"/>
                    <a:gd name="connsiteX8" fmla="*/ 25193 w 32396"/>
                    <a:gd name="connsiteY8" fmla="*/ 37167 h 51953"/>
                    <a:gd name="connsiteX9" fmla="*/ 22339 w 32396"/>
                    <a:gd name="connsiteY9" fmla="*/ 43795 h 51953"/>
                    <a:gd name="connsiteX10" fmla="*/ 14901 w 32396"/>
                    <a:gd name="connsiteY10" fmla="*/ 46366 h 51953"/>
                    <a:gd name="connsiteX11" fmla="*/ 8043 w 32396"/>
                    <a:gd name="connsiteY11" fmla="*/ 45239 h 51953"/>
                    <a:gd name="connsiteX12" fmla="*/ 343 w 32396"/>
                    <a:gd name="connsiteY12" fmla="*/ 41816 h 51953"/>
                    <a:gd name="connsiteX13" fmla="*/ 343 w 32396"/>
                    <a:gd name="connsiteY13" fmla="*/ 48794 h 51953"/>
                    <a:gd name="connsiteX14" fmla="*/ 8131 w 32396"/>
                    <a:gd name="connsiteY14" fmla="*/ 51320 h 51953"/>
                    <a:gd name="connsiteX15" fmla="*/ 14770 w 32396"/>
                    <a:gd name="connsiteY15" fmla="*/ 52174 h 51953"/>
                    <a:gd name="connsiteX16" fmla="*/ 27414 w 32396"/>
                    <a:gd name="connsiteY16" fmla="*/ 48203 h 51953"/>
                    <a:gd name="connsiteX17" fmla="*/ 32128 w 32396"/>
                    <a:gd name="connsiteY17" fmla="*/ 37616 h 51953"/>
                    <a:gd name="connsiteX18" fmla="*/ 30946 w 32396"/>
                    <a:gd name="connsiteY18" fmla="*/ 31644 h 51953"/>
                    <a:gd name="connsiteX19" fmla="*/ 26659 w 32396"/>
                    <a:gd name="connsiteY19" fmla="*/ 25005 h 51953"/>
                    <a:gd name="connsiteX20" fmla="*/ 21223 w 32396"/>
                    <a:gd name="connsiteY20" fmla="*/ 19274 h 51953"/>
                    <a:gd name="connsiteX21" fmla="*/ 8306 w 32396"/>
                    <a:gd name="connsiteY21" fmla="*/ 6028 h 51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32396" h="51953">
                      <a:moveTo>
                        <a:pt x="8306" y="6028"/>
                      </a:moveTo>
                      <a:lnTo>
                        <a:pt x="32401" y="6028"/>
                      </a:lnTo>
                      <a:lnTo>
                        <a:pt x="32401" y="220"/>
                      </a:lnTo>
                      <a:lnTo>
                        <a:pt x="4" y="220"/>
                      </a:lnTo>
                      <a:lnTo>
                        <a:pt x="4" y="6028"/>
                      </a:lnTo>
                      <a:cubicBezTo>
                        <a:pt x="2622" y="8741"/>
                        <a:pt x="6191" y="12379"/>
                        <a:pt x="10712" y="16944"/>
                      </a:cubicBezTo>
                      <a:cubicBezTo>
                        <a:pt x="15240" y="21516"/>
                        <a:pt x="18084" y="24465"/>
                        <a:pt x="19243" y="25792"/>
                      </a:cubicBezTo>
                      <a:cubicBezTo>
                        <a:pt x="21453" y="28271"/>
                        <a:pt x="22995" y="30371"/>
                        <a:pt x="23870" y="32092"/>
                      </a:cubicBezTo>
                      <a:cubicBezTo>
                        <a:pt x="24752" y="33813"/>
                        <a:pt x="25193" y="35505"/>
                        <a:pt x="25193" y="37167"/>
                      </a:cubicBezTo>
                      <a:cubicBezTo>
                        <a:pt x="25193" y="39880"/>
                        <a:pt x="24242" y="42089"/>
                        <a:pt x="22339" y="43795"/>
                      </a:cubicBezTo>
                      <a:cubicBezTo>
                        <a:pt x="20435" y="45509"/>
                        <a:pt x="17956" y="46366"/>
                        <a:pt x="14901" y="46366"/>
                      </a:cubicBezTo>
                      <a:cubicBezTo>
                        <a:pt x="12735" y="46366"/>
                        <a:pt x="10450" y="45990"/>
                        <a:pt x="8043" y="45239"/>
                      </a:cubicBezTo>
                      <a:cubicBezTo>
                        <a:pt x="5644" y="44488"/>
                        <a:pt x="3078" y="43347"/>
                        <a:pt x="343" y="41816"/>
                      </a:cubicBezTo>
                      <a:lnTo>
                        <a:pt x="343" y="48794"/>
                      </a:lnTo>
                      <a:cubicBezTo>
                        <a:pt x="3121" y="49909"/>
                        <a:pt x="5717" y="50752"/>
                        <a:pt x="8131" y="51320"/>
                      </a:cubicBezTo>
                      <a:cubicBezTo>
                        <a:pt x="10552" y="51889"/>
                        <a:pt x="12765" y="52174"/>
                        <a:pt x="14770" y="52174"/>
                      </a:cubicBezTo>
                      <a:cubicBezTo>
                        <a:pt x="20056" y="52174"/>
                        <a:pt x="24271" y="50850"/>
                        <a:pt x="27414" y="48203"/>
                      </a:cubicBezTo>
                      <a:cubicBezTo>
                        <a:pt x="30556" y="45564"/>
                        <a:pt x="32128" y="42034"/>
                        <a:pt x="32128" y="37616"/>
                      </a:cubicBezTo>
                      <a:cubicBezTo>
                        <a:pt x="32128" y="35516"/>
                        <a:pt x="31734" y="33525"/>
                        <a:pt x="30946" y="31644"/>
                      </a:cubicBezTo>
                      <a:cubicBezTo>
                        <a:pt x="30166" y="29770"/>
                        <a:pt x="28737" y="27557"/>
                        <a:pt x="26659" y="25005"/>
                      </a:cubicBezTo>
                      <a:cubicBezTo>
                        <a:pt x="26090" y="24341"/>
                        <a:pt x="24278" y="22431"/>
                        <a:pt x="21223" y="19274"/>
                      </a:cubicBezTo>
                      <a:cubicBezTo>
                        <a:pt x="18175" y="16116"/>
                        <a:pt x="13869" y="11701"/>
                        <a:pt x="8306" y="6028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699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ko-KR" altLang="en-US" sz="14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grpSp>
          <p:nvGrpSpPr>
            <p:cNvPr id="69" name="그래픽 9">
              <a:extLst>
                <a:ext uri="{FF2B5EF4-FFF2-40B4-BE49-F238E27FC236}">
                  <a16:creationId xmlns:a16="http://schemas.microsoft.com/office/drawing/2014/main" id="{E5F91096-F3C7-C6A0-6BF7-57146B6DB0D1}"/>
                </a:ext>
              </a:extLst>
            </p:cNvPr>
            <p:cNvGrpSpPr/>
            <p:nvPr/>
          </p:nvGrpSpPr>
          <p:grpSpPr>
            <a:xfrm>
              <a:off x="5750717" y="2503491"/>
              <a:ext cx="139925" cy="47582"/>
              <a:chOff x="3675606" y="4514311"/>
              <a:chExt cx="155706" cy="52948"/>
            </a:xfrm>
            <a:solidFill>
              <a:srgbClr val="000000"/>
            </a:solidFill>
          </p:grpSpPr>
          <p:sp>
            <p:nvSpPr>
              <p:cNvPr id="391" name="자유형: 도형 390">
                <a:extLst>
                  <a:ext uri="{FF2B5EF4-FFF2-40B4-BE49-F238E27FC236}">
                    <a16:creationId xmlns:a16="http://schemas.microsoft.com/office/drawing/2014/main" id="{8CBFCCE3-3968-6BF0-9D1C-D4BF440D02B9}"/>
                  </a:ext>
                </a:extLst>
              </p:cNvPr>
              <p:cNvSpPr/>
              <p:nvPr/>
            </p:nvSpPr>
            <p:spPr>
              <a:xfrm>
                <a:off x="3806813" y="4539672"/>
                <a:ext cx="24500" cy="7000"/>
              </a:xfrm>
              <a:custGeom>
                <a:avLst/>
                <a:gdLst>
                  <a:gd name="connsiteX0" fmla="*/ 24545 w 24500"/>
                  <a:gd name="connsiteY0" fmla="*/ 207 h 7000"/>
                  <a:gd name="connsiteX1" fmla="*/ 45 w 24500"/>
                  <a:gd name="connsiteY1" fmla="*/ 207 h 7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4500" h="7000">
                    <a:moveTo>
                      <a:pt x="24545" y="207"/>
                    </a:moveTo>
                    <a:lnTo>
                      <a:pt x="45" y="207"/>
                    </a:lnTo>
                  </a:path>
                </a:pathLst>
              </a:custGeom>
              <a:solidFill>
                <a:srgbClr val="000000"/>
              </a:solidFill>
              <a:ln w="5588" cap="flat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sz="14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392" name="그래픽 9">
                <a:extLst>
                  <a:ext uri="{FF2B5EF4-FFF2-40B4-BE49-F238E27FC236}">
                    <a16:creationId xmlns:a16="http://schemas.microsoft.com/office/drawing/2014/main" id="{4C539327-82EE-81C6-103B-377AEC89E571}"/>
                  </a:ext>
                </a:extLst>
              </p:cNvPr>
              <p:cNvGrpSpPr/>
              <p:nvPr/>
            </p:nvGrpSpPr>
            <p:grpSpPr>
              <a:xfrm>
                <a:off x="3675606" y="4514311"/>
                <a:ext cx="102782" cy="52948"/>
                <a:chOff x="3675606" y="4514311"/>
                <a:chExt cx="102782" cy="52948"/>
              </a:xfrm>
              <a:solidFill>
                <a:srgbClr val="000000"/>
              </a:solidFill>
            </p:grpSpPr>
            <p:sp>
              <p:nvSpPr>
                <p:cNvPr id="393" name="자유형: 도형 392">
                  <a:extLst>
                    <a:ext uri="{FF2B5EF4-FFF2-40B4-BE49-F238E27FC236}">
                      <a16:creationId xmlns:a16="http://schemas.microsoft.com/office/drawing/2014/main" id="{BA6C5806-5C06-3A58-7027-3E34A37DE14E}"/>
                    </a:ext>
                  </a:extLst>
                </p:cNvPr>
                <p:cNvSpPr/>
                <p:nvPr/>
              </p:nvSpPr>
              <p:spPr>
                <a:xfrm flipV="1">
                  <a:off x="3675606" y="4514311"/>
                  <a:ext cx="35273" cy="52948"/>
                </a:xfrm>
                <a:custGeom>
                  <a:avLst/>
                  <a:gdLst>
                    <a:gd name="connsiteX0" fmla="*/ 17625 w 35273"/>
                    <a:gd name="connsiteY0" fmla="*/ 47650 h 52948"/>
                    <a:gd name="connsiteX1" fmla="*/ 9608 w 35273"/>
                    <a:gd name="connsiteY1" fmla="*/ 42400 h 52948"/>
                    <a:gd name="connsiteX2" fmla="*/ 6928 w 35273"/>
                    <a:gd name="connsiteY2" fmla="*/ 26629 h 52948"/>
                    <a:gd name="connsiteX3" fmla="*/ 9608 w 35273"/>
                    <a:gd name="connsiteY3" fmla="*/ 10889 h 52948"/>
                    <a:gd name="connsiteX4" fmla="*/ 17625 w 35273"/>
                    <a:gd name="connsiteY4" fmla="*/ 5640 h 52948"/>
                    <a:gd name="connsiteX5" fmla="*/ 25675 w 35273"/>
                    <a:gd name="connsiteY5" fmla="*/ 10889 h 52948"/>
                    <a:gd name="connsiteX6" fmla="*/ 28365 w 35273"/>
                    <a:gd name="connsiteY6" fmla="*/ 26629 h 52948"/>
                    <a:gd name="connsiteX7" fmla="*/ 25675 w 35273"/>
                    <a:gd name="connsiteY7" fmla="*/ 42400 h 52948"/>
                    <a:gd name="connsiteX8" fmla="*/ 17625 w 35273"/>
                    <a:gd name="connsiteY8" fmla="*/ 47650 h 52948"/>
                    <a:gd name="connsiteX9" fmla="*/ 17625 w 35273"/>
                    <a:gd name="connsiteY9" fmla="*/ 53119 h 52948"/>
                    <a:gd name="connsiteX10" fmla="*/ 30739 w 35273"/>
                    <a:gd name="connsiteY10" fmla="*/ 46327 h 52948"/>
                    <a:gd name="connsiteX11" fmla="*/ 35267 w 35273"/>
                    <a:gd name="connsiteY11" fmla="*/ 26629 h 52948"/>
                    <a:gd name="connsiteX12" fmla="*/ 30739 w 35273"/>
                    <a:gd name="connsiteY12" fmla="*/ 6952 h 52948"/>
                    <a:gd name="connsiteX13" fmla="*/ 17625 w 35273"/>
                    <a:gd name="connsiteY13" fmla="*/ 171 h 52948"/>
                    <a:gd name="connsiteX14" fmla="*/ 4522 w 35273"/>
                    <a:gd name="connsiteY14" fmla="*/ 6952 h 52948"/>
                    <a:gd name="connsiteX15" fmla="*/ -7 w 35273"/>
                    <a:gd name="connsiteY15" fmla="*/ 26629 h 52948"/>
                    <a:gd name="connsiteX16" fmla="*/ 4522 w 35273"/>
                    <a:gd name="connsiteY16" fmla="*/ 46327 h 52948"/>
                    <a:gd name="connsiteX17" fmla="*/ 17625 w 35273"/>
                    <a:gd name="connsiteY17" fmla="*/ 53119 h 529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35273" h="52948">
                      <a:moveTo>
                        <a:pt x="17625" y="47650"/>
                      </a:moveTo>
                      <a:cubicBezTo>
                        <a:pt x="14074" y="47650"/>
                        <a:pt x="11401" y="45900"/>
                        <a:pt x="9608" y="42400"/>
                      </a:cubicBezTo>
                      <a:cubicBezTo>
                        <a:pt x="7821" y="38908"/>
                        <a:pt x="6928" y="33650"/>
                        <a:pt x="6928" y="26629"/>
                      </a:cubicBezTo>
                      <a:cubicBezTo>
                        <a:pt x="6928" y="19636"/>
                        <a:pt x="7821" y="14389"/>
                        <a:pt x="9608" y="10889"/>
                      </a:cubicBezTo>
                      <a:cubicBezTo>
                        <a:pt x="11401" y="7390"/>
                        <a:pt x="14074" y="5640"/>
                        <a:pt x="17625" y="5640"/>
                      </a:cubicBezTo>
                      <a:cubicBezTo>
                        <a:pt x="21205" y="5640"/>
                        <a:pt x="23888" y="7390"/>
                        <a:pt x="25675" y="10889"/>
                      </a:cubicBezTo>
                      <a:cubicBezTo>
                        <a:pt x="27469" y="14389"/>
                        <a:pt x="28365" y="19636"/>
                        <a:pt x="28365" y="26629"/>
                      </a:cubicBezTo>
                      <a:cubicBezTo>
                        <a:pt x="28365" y="33650"/>
                        <a:pt x="27469" y="38908"/>
                        <a:pt x="25675" y="42400"/>
                      </a:cubicBezTo>
                      <a:cubicBezTo>
                        <a:pt x="23888" y="45900"/>
                        <a:pt x="21205" y="47650"/>
                        <a:pt x="17625" y="47650"/>
                      </a:cubicBezTo>
                      <a:close/>
                      <a:moveTo>
                        <a:pt x="17625" y="53119"/>
                      </a:moveTo>
                      <a:cubicBezTo>
                        <a:pt x="23349" y="53119"/>
                        <a:pt x="27720" y="50855"/>
                        <a:pt x="30739" y="46327"/>
                      </a:cubicBezTo>
                      <a:cubicBezTo>
                        <a:pt x="33758" y="41806"/>
                        <a:pt x="35267" y="35240"/>
                        <a:pt x="35267" y="26629"/>
                      </a:cubicBezTo>
                      <a:cubicBezTo>
                        <a:pt x="35267" y="18039"/>
                        <a:pt x="33758" y="11480"/>
                        <a:pt x="30739" y="6952"/>
                      </a:cubicBezTo>
                      <a:cubicBezTo>
                        <a:pt x="27720" y="2431"/>
                        <a:pt x="23349" y="171"/>
                        <a:pt x="17625" y="171"/>
                      </a:cubicBezTo>
                      <a:cubicBezTo>
                        <a:pt x="11908" y="171"/>
                        <a:pt x="7540" y="2431"/>
                        <a:pt x="4522" y="6952"/>
                      </a:cubicBezTo>
                      <a:cubicBezTo>
                        <a:pt x="1503" y="11480"/>
                        <a:pt x="-7" y="18039"/>
                        <a:pt x="-7" y="26629"/>
                      </a:cubicBezTo>
                      <a:cubicBezTo>
                        <a:pt x="-7" y="35240"/>
                        <a:pt x="1503" y="41806"/>
                        <a:pt x="4522" y="46327"/>
                      </a:cubicBezTo>
                      <a:cubicBezTo>
                        <a:pt x="7540" y="50855"/>
                        <a:pt x="11908" y="53119"/>
                        <a:pt x="17625" y="53119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699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ko-KR" altLang="en-US" sz="14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94" name="자유형: 도형 393">
                  <a:extLst>
                    <a:ext uri="{FF2B5EF4-FFF2-40B4-BE49-F238E27FC236}">
                      <a16:creationId xmlns:a16="http://schemas.microsoft.com/office/drawing/2014/main" id="{4C23983E-C991-C812-A56A-41F14FBEAF01}"/>
                    </a:ext>
                  </a:extLst>
                </p:cNvPr>
                <p:cNvSpPr/>
                <p:nvPr/>
              </p:nvSpPr>
              <p:spPr>
                <a:xfrm flipV="1">
                  <a:off x="3723008" y="4557580"/>
                  <a:ext cx="7218" cy="8684"/>
                </a:xfrm>
                <a:custGeom>
                  <a:avLst/>
                  <a:gdLst>
                    <a:gd name="connsiteX0" fmla="*/ 14 w 7218"/>
                    <a:gd name="connsiteY0" fmla="*/ 8888 h 8684"/>
                    <a:gd name="connsiteX1" fmla="*/ 7233 w 7218"/>
                    <a:gd name="connsiteY1" fmla="*/ 8888 h 8684"/>
                    <a:gd name="connsiteX2" fmla="*/ 7233 w 7218"/>
                    <a:gd name="connsiteY2" fmla="*/ 204 h 8684"/>
                    <a:gd name="connsiteX3" fmla="*/ 14 w 7218"/>
                    <a:gd name="connsiteY3" fmla="*/ 204 h 86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218" h="8684">
                      <a:moveTo>
                        <a:pt x="14" y="8888"/>
                      </a:moveTo>
                      <a:lnTo>
                        <a:pt x="7233" y="8888"/>
                      </a:lnTo>
                      <a:lnTo>
                        <a:pt x="7233" y="204"/>
                      </a:lnTo>
                      <a:lnTo>
                        <a:pt x="14" y="20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699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ko-KR" altLang="en-US" sz="14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95" name="자유형: 도형 394">
                  <a:extLst>
                    <a:ext uri="{FF2B5EF4-FFF2-40B4-BE49-F238E27FC236}">
                      <a16:creationId xmlns:a16="http://schemas.microsoft.com/office/drawing/2014/main" id="{46E7169E-7476-484E-0AC5-CBD5EBCF18F5}"/>
                    </a:ext>
                  </a:extLst>
                </p:cNvPr>
                <p:cNvSpPr/>
                <p:nvPr/>
              </p:nvSpPr>
              <p:spPr>
                <a:xfrm flipV="1">
                  <a:off x="3741201" y="4515230"/>
                  <a:ext cx="37187" cy="51034"/>
                </a:xfrm>
                <a:custGeom>
                  <a:avLst/>
                  <a:gdLst>
                    <a:gd name="connsiteX0" fmla="*/ 23038 w 37187"/>
                    <a:gd name="connsiteY0" fmla="*/ 45189 h 51034"/>
                    <a:gd name="connsiteX1" fmla="*/ 5603 w 37187"/>
                    <a:gd name="connsiteY1" fmla="*/ 17944 h 51034"/>
                    <a:gd name="connsiteX2" fmla="*/ 23038 w 37187"/>
                    <a:gd name="connsiteY2" fmla="*/ 17944 h 51034"/>
                    <a:gd name="connsiteX3" fmla="*/ 21222 w 37187"/>
                    <a:gd name="connsiteY3" fmla="*/ 51205 h 51034"/>
                    <a:gd name="connsiteX4" fmla="*/ 29906 w 37187"/>
                    <a:gd name="connsiteY4" fmla="*/ 51205 h 51034"/>
                    <a:gd name="connsiteX5" fmla="*/ 29906 w 37187"/>
                    <a:gd name="connsiteY5" fmla="*/ 17944 h 51034"/>
                    <a:gd name="connsiteX6" fmla="*/ 37191 w 37187"/>
                    <a:gd name="connsiteY6" fmla="*/ 17944 h 51034"/>
                    <a:gd name="connsiteX7" fmla="*/ 37191 w 37187"/>
                    <a:gd name="connsiteY7" fmla="*/ 12202 h 51034"/>
                    <a:gd name="connsiteX8" fmla="*/ 29906 w 37187"/>
                    <a:gd name="connsiteY8" fmla="*/ 12202 h 51034"/>
                    <a:gd name="connsiteX9" fmla="*/ 29906 w 37187"/>
                    <a:gd name="connsiteY9" fmla="*/ 171 h 51034"/>
                    <a:gd name="connsiteX10" fmla="*/ 23038 w 37187"/>
                    <a:gd name="connsiteY10" fmla="*/ 171 h 51034"/>
                    <a:gd name="connsiteX11" fmla="*/ 23038 w 37187"/>
                    <a:gd name="connsiteY11" fmla="*/ 12202 h 51034"/>
                    <a:gd name="connsiteX12" fmla="*/ 3 w 37187"/>
                    <a:gd name="connsiteY12" fmla="*/ 12202 h 51034"/>
                    <a:gd name="connsiteX13" fmla="*/ 3 w 37187"/>
                    <a:gd name="connsiteY13" fmla="*/ 18863 h 510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37187" h="51034">
                      <a:moveTo>
                        <a:pt x="23038" y="45189"/>
                      </a:moveTo>
                      <a:lnTo>
                        <a:pt x="5603" y="17944"/>
                      </a:lnTo>
                      <a:lnTo>
                        <a:pt x="23038" y="17944"/>
                      </a:lnTo>
                      <a:close/>
                      <a:moveTo>
                        <a:pt x="21222" y="51205"/>
                      </a:moveTo>
                      <a:lnTo>
                        <a:pt x="29906" y="51205"/>
                      </a:lnTo>
                      <a:lnTo>
                        <a:pt x="29906" y="17944"/>
                      </a:lnTo>
                      <a:lnTo>
                        <a:pt x="37191" y="17944"/>
                      </a:lnTo>
                      <a:lnTo>
                        <a:pt x="37191" y="12202"/>
                      </a:lnTo>
                      <a:lnTo>
                        <a:pt x="29906" y="12202"/>
                      </a:lnTo>
                      <a:lnTo>
                        <a:pt x="29906" y="171"/>
                      </a:lnTo>
                      <a:lnTo>
                        <a:pt x="23038" y="171"/>
                      </a:lnTo>
                      <a:lnTo>
                        <a:pt x="23038" y="12202"/>
                      </a:lnTo>
                      <a:lnTo>
                        <a:pt x="3" y="12202"/>
                      </a:lnTo>
                      <a:lnTo>
                        <a:pt x="3" y="1886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699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ko-KR" altLang="en-US" sz="14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grpSp>
          <p:nvGrpSpPr>
            <p:cNvPr id="70" name="그래픽 9">
              <a:extLst>
                <a:ext uri="{FF2B5EF4-FFF2-40B4-BE49-F238E27FC236}">
                  <a16:creationId xmlns:a16="http://schemas.microsoft.com/office/drawing/2014/main" id="{7744CD7F-AE6D-800A-D44B-A8D5BCD67CF5}"/>
                </a:ext>
              </a:extLst>
            </p:cNvPr>
            <p:cNvGrpSpPr/>
            <p:nvPr/>
          </p:nvGrpSpPr>
          <p:grpSpPr>
            <a:xfrm>
              <a:off x="5750717" y="2186449"/>
              <a:ext cx="139925" cy="47582"/>
              <a:chOff x="3675606" y="4161511"/>
              <a:chExt cx="155706" cy="52948"/>
            </a:xfrm>
            <a:solidFill>
              <a:srgbClr val="000000"/>
            </a:solidFill>
          </p:grpSpPr>
          <p:sp>
            <p:nvSpPr>
              <p:cNvPr id="386" name="자유형: 도형 385">
                <a:extLst>
                  <a:ext uri="{FF2B5EF4-FFF2-40B4-BE49-F238E27FC236}">
                    <a16:creationId xmlns:a16="http://schemas.microsoft.com/office/drawing/2014/main" id="{D4FA77EA-5216-B14A-A15F-1FA6CA85FD2A}"/>
                  </a:ext>
                </a:extLst>
              </p:cNvPr>
              <p:cNvSpPr/>
              <p:nvPr/>
            </p:nvSpPr>
            <p:spPr>
              <a:xfrm>
                <a:off x="3806813" y="4186872"/>
                <a:ext cx="24500" cy="7000"/>
              </a:xfrm>
              <a:custGeom>
                <a:avLst/>
                <a:gdLst>
                  <a:gd name="connsiteX0" fmla="*/ 24545 w 24500"/>
                  <a:gd name="connsiteY0" fmla="*/ 157 h 7000"/>
                  <a:gd name="connsiteX1" fmla="*/ 45 w 24500"/>
                  <a:gd name="connsiteY1" fmla="*/ 157 h 7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4500" h="7000">
                    <a:moveTo>
                      <a:pt x="24545" y="157"/>
                    </a:moveTo>
                    <a:lnTo>
                      <a:pt x="45" y="157"/>
                    </a:lnTo>
                  </a:path>
                </a:pathLst>
              </a:custGeom>
              <a:solidFill>
                <a:srgbClr val="000000"/>
              </a:solidFill>
              <a:ln w="5588" cap="flat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sz="14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387" name="그래픽 9">
                <a:extLst>
                  <a:ext uri="{FF2B5EF4-FFF2-40B4-BE49-F238E27FC236}">
                    <a16:creationId xmlns:a16="http://schemas.microsoft.com/office/drawing/2014/main" id="{E4FB2A46-461A-73B9-C15B-50BD38833298}"/>
                  </a:ext>
                </a:extLst>
              </p:cNvPr>
              <p:cNvGrpSpPr/>
              <p:nvPr/>
            </p:nvGrpSpPr>
            <p:grpSpPr>
              <a:xfrm>
                <a:off x="3675606" y="4161511"/>
                <a:ext cx="102301" cy="52948"/>
                <a:chOff x="3675606" y="4161511"/>
                <a:chExt cx="102301" cy="52948"/>
              </a:xfrm>
              <a:solidFill>
                <a:srgbClr val="000000"/>
              </a:solidFill>
            </p:grpSpPr>
            <p:sp>
              <p:nvSpPr>
                <p:cNvPr id="388" name="자유형: 도형 387">
                  <a:extLst>
                    <a:ext uri="{FF2B5EF4-FFF2-40B4-BE49-F238E27FC236}">
                      <a16:creationId xmlns:a16="http://schemas.microsoft.com/office/drawing/2014/main" id="{7308ADD5-FBB7-B78D-C0C4-5ADCB2F5D476}"/>
                    </a:ext>
                  </a:extLst>
                </p:cNvPr>
                <p:cNvSpPr/>
                <p:nvPr/>
              </p:nvSpPr>
              <p:spPr>
                <a:xfrm flipV="1">
                  <a:off x="3675606" y="4161511"/>
                  <a:ext cx="35273" cy="52948"/>
                </a:xfrm>
                <a:custGeom>
                  <a:avLst/>
                  <a:gdLst>
                    <a:gd name="connsiteX0" fmla="*/ 17625 w 35273"/>
                    <a:gd name="connsiteY0" fmla="*/ 47600 h 52948"/>
                    <a:gd name="connsiteX1" fmla="*/ 9608 w 35273"/>
                    <a:gd name="connsiteY1" fmla="*/ 42350 h 52948"/>
                    <a:gd name="connsiteX2" fmla="*/ 6928 w 35273"/>
                    <a:gd name="connsiteY2" fmla="*/ 26578 h 52948"/>
                    <a:gd name="connsiteX3" fmla="*/ 9608 w 35273"/>
                    <a:gd name="connsiteY3" fmla="*/ 10839 h 52948"/>
                    <a:gd name="connsiteX4" fmla="*/ 17625 w 35273"/>
                    <a:gd name="connsiteY4" fmla="*/ 5589 h 52948"/>
                    <a:gd name="connsiteX5" fmla="*/ 25675 w 35273"/>
                    <a:gd name="connsiteY5" fmla="*/ 10839 h 52948"/>
                    <a:gd name="connsiteX6" fmla="*/ 28365 w 35273"/>
                    <a:gd name="connsiteY6" fmla="*/ 26578 h 52948"/>
                    <a:gd name="connsiteX7" fmla="*/ 25675 w 35273"/>
                    <a:gd name="connsiteY7" fmla="*/ 42350 h 52948"/>
                    <a:gd name="connsiteX8" fmla="*/ 17625 w 35273"/>
                    <a:gd name="connsiteY8" fmla="*/ 47600 h 52948"/>
                    <a:gd name="connsiteX9" fmla="*/ 17625 w 35273"/>
                    <a:gd name="connsiteY9" fmla="*/ 53069 h 52948"/>
                    <a:gd name="connsiteX10" fmla="*/ 30739 w 35273"/>
                    <a:gd name="connsiteY10" fmla="*/ 46277 h 52948"/>
                    <a:gd name="connsiteX11" fmla="*/ 35267 w 35273"/>
                    <a:gd name="connsiteY11" fmla="*/ 26578 h 52948"/>
                    <a:gd name="connsiteX12" fmla="*/ 30739 w 35273"/>
                    <a:gd name="connsiteY12" fmla="*/ 6902 h 52948"/>
                    <a:gd name="connsiteX13" fmla="*/ 17625 w 35273"/>
                    <a:gd name="connsiteY13" fmla="*/ 120 h 52948"/>
                    <a:gd name="connsiteX14" fmla="*/ 4522 w 35273"/>
                    <a:gd name="connsiteY14" fmla="*/ 6902 h 52948"/>
                    <a:gd name="connsiteX15" fmla="*/ -7 w 35273"/>
                    <a:gd name="connsiteY15" fmla="*/ 26578 h 52948"/>
                    <a:gd name="connsiteX16" fmla="*/ 4522 w 35273"/>
                    <a:gd name="connsiteY16" fmla="*/ 46277 h 52948"/>
                    <a:gd name="connsiteX17" fmla="*/ 17625 w 35273"/>
                    <a:gd name="connsiteY17" fmla="*/ 53069 h 529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35273" h="52948">
                      <a:moveTo>
                        <a:pt x="17625" y="47600"/>
                      </a:moveTo>
                      <a:cubicBezTo>
                        <a:pt x="14074" y="47600"/>
                        <a:pt x="11401" y="45850"/>
                        <a:pt x="9608" y="42350"/>
                      </a:cubicBezTo>
                      <a:cubicBezTo>
                        <a:pt x="7821" y="38857"/>
                        <a:pt x="6928" y="33600"/>
                        <a:pt x="6928" y="26578"/>
                      </a:cubicBezTo>
                      <a:cubicBezTo>
                        <a:pt x="6928" y="19585"/>
                        <a:pt x="7821" y="14339"/>
                        <a:pt x="9608" y="10839"/>
                      </a:cubicBezTo>
                      <a:cubicBezTo>
                        <a:pt x="11401" y="7339"/>
                        <a:pt x="14074" y="5589"/>
                        <a:pt x="17625" y="5589"/>
                      </a:cubicBezTo>
                      <a:cubicBezTo>
                        <a:pt x="21205" y="5589"/>
                        <a:pt x="23888" y="7339"/>
                        <a:pt x="25675" y="10839"/>
                      </a:cubicBezTo>
                      <a:cubicBezTo>
                        <a:pt x="27469" y="14339"/>
                        <a:pt x="28365" y="19585"/>
                        <a:pt x="28365" y="26578"/>
                      </a:cubicBezTo>
                      <a:cubicBezTo>
                        <a:pt x="28365" y="33600"/>
                        <a:pt x="27469" y="38857"/>
                        <a:pt x="25675" y="42350"/>
                      </a:cubicBezTo>
                      <a:cubicBezTo>
                        <a:pt x="23888" y="45850"/>
                        <a:pt x="21205" y="47600"/>
                        <a:pt x="17625" y="47600"/>
                      </a:cubicBezTo>
                      <a:close/>
                      <a:moveTo>
                        <a:pt x="17625" y="53069"/>
                      </a:moveTo>
                      <a:cubicBezTo>
                        <a:pt x="23349" y="53069"/>
                        <a:pt x="27720" y="50805"/>
                        <a:pt x="30739" y="46277"/>
                      </a:cubicBezTo>
                      <a:cubicBezTo>
                        <a:pt x="33758" y="41756"/>
                        <a:pt x="35267" y="35190"/>
                        <a:pt x="35267" y="26578"/>
                      </a:cubicBezTo>
                      <a:cubicBezTo>
                        <a:pt x="35267" y="17989"/>
                        <a:pt x="33758" y="11430"/>
                        <a:pt x="30739" y="6902"/>
                      </a:cubicBezTo>
                      <a:cubicBezTo>
                        <a:pt x="27720" y="2381"/>
                        <a:pt x="23349" y="120"/>
                        <a:pt x="17625" y="120"/>
                      </a:cubicBezTo>
                      <a:cubicBezTo>
                        <a:pt x="11908" y="120"/>
                        <a:pt x="7540" y="2381"/>
                        <a:pt x="4522" y="6902"/>
                      </a:cubicBezTo>
                      <a:cubicBezTo>
                        <a:pt x="1503" y="11430"/>
                        <a:pt x="-7" y="17989"/>
                        <a:pt x="-7" y="26578"/>
                      </a:cubicBezTo>
                      <a:cubicBezTo>
                        <a:pt x="-7" y="35190"/>
                        <a:pt x="1503" y="41756"/>
                        <a:pt x="4522" y="46277"/>
                      </a:cubicBezTo>
                      <a:cubicBezTo>
                        <a:pt x="7540" y="50805"/>
                        <a:pt x="11908" y="53069"/>
                        <a:pt x="17625" y="53069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699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ko-KR" altLang="en-US" sz="14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89" name="자유형: 도형 388">
                  <a:extLst>
                    <a:ext uri="{FF2B5EF4-FFF2-40B4-BE49-F238E27FC236}">
                      <a16:creationId xmlns:a16="http://schemas.microsoft.com/office/drawing/2014/main" id="{206A48F7-FFDC-B891-A1EF-DFFD78F994FB}"/>
                    </a:ext>
                  </a:extLst>
                </p:cNvPr>
                <p:cNvSpPr/>
                <p:nvPr/>
              </p:nvSpPr>
              <p:spPr>
                <a:xfrm flipV="1">
                  <a:off x="3723008" y="4204780"/>
                  <a:ext cx="7218" cy="8684"/>
                </a:xfrm>
                <a:custGeom>
                  <a:avLst/>
                  <a:gdLst>
                    <a:gd name="connsiteX0" fmla="*/ 14 w 7218"/>
                    <a:gd name="connsiteY0" fmla="*/ 8838 h 8684"/>
                    <a:gd name="connsiteX1" fmla="*/ 7233 w 7218"/>
                    <a:gd name="connsiteY1" fmla="*/ 8838 h 8684"/>
                    <a:gd name="connsiteX2" fmla="*/ 7233 w 7218"/>
                    <a:gd name="connsiteY2" fmla="*/ 154 h 8684"/>
                    <a:gd name="connsiteX3" fmla="*/ 14 w 7218"/>
                    <a:gd name="connsiteY3" fmla="*/ 154 h 86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218" h="8684">
                      <a:moveTo>
                        <a:pt x="14" y="8838"/>
                      </a:moveTo>
                      <a:lnTo>
                        <a:pt x="7233" y="8838"/>
                      </a:lnTo>
                      <a:lnTo>
                        <a:pt x="7233" y="154"/>
                      </a:lnTo>
                      <a:lnTo>
                        <a:pt x="14" y="15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699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ko-KR" altLang="en-US" sz="14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90" name="자유형: 도형 389">
                  <a:extLst>
                    <a:ext uri="{FF2B5EF4-FFF2-40B4-BE49-F238E27FC236}">
                      <a16:creationId xmlns:a16="http://schemas.microsoft.com/office/drawing/2014/main" id="{C24CC941-5996-F918-6668-BE2915F089D4}"/>
                    </a:ext>
                  </a:extLst>
                </p:cNvPr>
                <p:cNvSpPr/>
                <p:nvPr/>
              </p:nvSpPr>
              <p:spPr>
                <a:xfrm flipV="1">
                  <a:off x="3742667" y="4161511"/>
                  <a:ext cx="35240" cy="52948"/>
                </a:xfrm>
                <a:custGeom>
                  <a:avLst/>
                  <a:gdLst>
                    <a:gd name="connsiteX0" fmla="*/ 18225 w 35240"/>
                    <a:gd name="connsiteY0" fmla="*/ 29378 h 52948"/>
                    <a:gd name="connsiteX1" fmla="*/ 10853 w 35240"/>
                    <a:gd name="connsiteY1" fmla="*/ 26195 h 52948"/>
                    <a:gd name="connsiteX2" fmla="*/ 8140 w 35240"/>
                    <a:gd name="connsiteY2" fmla="*/ 17489 h 52948"/>
                    <a:gd name="connsiteX3" fmla="*/ 10853 w 35240"/>
                    <a:gd name="connsiteY3" fmla="*/ 8783 h 52948"/>
                    <a:gd name="connsiteX4" fmla="*/ 18225 w 35240"/>
                    <a:gd name="connsiteY4" fmla="*/ 5589 h 52948"/>
                    <a:gd name="connsiteX5" fmla="*/ 25585 w 35240"/>
                    <a:gd name="connsiteY5" fmla="*/ 8783 h 52948"/>
                    <a:gd name="connsiteX6" fmla="*/ 28298 w 35240"/>
                    <a:gd name="connsiteY6" fmla="*/ 17489 h 52948"/>
                    <a:gd name="connsiteX7" fmla="*/ 25585 w 35240"/>
                    <a:gd name="connsiteY7" fmla="*/ 26195 h 52948"/>
                    <a:gd name="connsiteX8" fmla="*/ 18225 w 35240"/>
                    <a:gd name="connsiteY8" fmla="*/ 29378 h 52948"/>
                    <a:gd name="connsiteX9" fmla="*/ 31929 w 35240"/>
                    <a:gd name="connsiteY9" fmla="*/ 51024 h 52948"/>
                    <a:gd name="connsiteX10" fmla="*/ 31929 w 35240"/>
                    <a:gd name="connsiteY10" fmla="*/ 44734 h 52948"/>
                    <a:gd name="connsiteX11" fmla="*/ 26679 w 35240"/>
                    <a:gd name="connsiteY11" fmla="*/ 46605 h 52948"/>
                    <a:gd name="connsiteX12" fmla="*/ 21429 w 35240"/>
                    <a:gd name="connsiteY12" fmla="*/ 47261 h 52948"/>
                    <a:gd name="connsiteX13" fmla="*/ 10984 w 35240"/>
                    <a:gd name="connsiteY13" fmla="*/ 42645 h 52948"/>
                    <a:gd name="connsiteX14" fmla="*/ 6871 w 35240"/>
                    <a:gd name="connsiteY14" fmla="*/ 28700 h 52948"/>
                    <a:gd name="connsiteX15" fmla="*/ 11925 w 35240"/>
                    <a:gd name="connsiteY15" fmla="*/ 33261 h 52948"/>
                    <a:gd name="connsiteX16" fmla="*/ 18629 w 35240"/>
                    <a:gd name="connsiteY16" fmla="*/ 34847 h 52948"/>
                    <a:gd name="connsiteX17" fmla="*/ 30781 w 35240"/>
                    <a:gd name="connsiteY17" fmla="*/ 30177 h 52948"/>
                    <a:gd name="connsiteX18" fmla="*/ 35243 w 35240"/>
                    <a:gd name="connsiteY18" fmla="*/ 17489 h 52948"/>
                    <a:gd name="connsiteX19" fmla="*/ 30595 w 35240"/>
                    <a:gd name="connsiteY19" fmla="*/ 4867 h 52948"/>
                    <a:gd name="connsiteX20" fmla="*/ 18225 w 35240"/>
                    <a:gd name="connsiteY20" fmla="*/ 120 h 52948"/>
                    <a:gd name="connsiteX21" fmla="*/ 4684 w 35240"/>
                    <a:gd name="connsiteY21" fmla="*/ 6902 h 52948"/>
                    <a:gd name="connsiteX22" fmla="*/ 3 w 35240"/>
                    <a:gd name="connsiteY22" fmla="*/ 26578 h 52948"/>
                    <a:gd name="connsiteX23" fmla="*/ 5745 w 35240"/>
                    <a:gd name="connsiteY23" fmla="*/ 45872 h 52948"/>
                    <a:gd name="connsiteX24" fmla="*/ 21156 w 35240"/>
                    <a:gd name="connsiteY24" fmla="*/ 53069 h 52948"/>
                    <a:gd name="connsiteX25" fmla="*/ 26406 w 35240"/>
                    <a:gd name="connsiteY25" fmla="*/ 52555 h 52948"/>
                    <a:gd name="connsiteX26" fmla="*/ 31929 w 35240"/>
                    <a:gd name="connsiteY26" fmla="*/ 51024 h 529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35240" h="52948">
                      <a:moveTo>
                        <a:pt x="18225" y="29378"/>
                      </a:moveTo>
                      <a:cubicBezTo>
                        <a:pt x="15126" y="29378"/>
                        <a:pt x="12668" y="28317"/>
                        <a:pt x="10853" y="26195"/>
                      </a:cubicBezTo>
                      <a:cubicBezTo>
                        <a:pt x="9044" y="24081"/>
                        <a:pt x="8140" y="21179"/>
                        <a:pt x="8140" y="17489"/>
                      </a:cubicBezTo>
                      <a:cubicBezTo>
                        <a:pt x="8140" y="13821"/>
                        <a:pt x="9044" y="10919"/>
                        <a:pt x="10853" y="8783"/>
                      </a:cubicBezTo>
                      <a:cubicBezTo>
                        <a:pt x="12668" y="6654"/>
                        <a:pt x="15126" y="5589"/>
                        <a:pt x="18225" y="5589"/>
                      </a:cubicBezTo>
                      <a:cubicBezTo>
                        <a:pt x="21324" y="5589"/>
                        <a:pt x="23777" y="6654"/>
                        <a:pt x="25585" y="8783"/>
                      </a:cubicBezTo>
                      <a:cubicBezTo>
                        <a:pt x="27394" y="10919"/>
                        <a:pt x="28298" y="13821"/>
                        <a:pt x="28298" y="17489"/>
                      </a:cubicBezTo>
                      <a:cubicBezTo>
                        <a:pt x="28298" y="21179"/>
                        <a:pt x="27394" y="24081"/>
                        <a:pt x="25585" y="26195"/>
                      </a:cubicBezTo>
                      <a:cubicBezTo>
                        <a:pt x="23777" y="28317"/>
                        <a:pt x="21324" y="29378"/>
                        <a:pt x="18225" y="29378"/>
                      </a:cubicBezTo>
                      <a:close/>
                      <a:moveTo>
                        <a:pt x="31929" y="51024"/>
                      </a:moveTo>
                      <a:lnTo>
                        <a:pt x="31929" y="44734"/>
                      </a:lnTo>
                      <a:cubicBezTo>
                        <a:pt x="30194" y="45551"/>
                        <a:pt x="28444" y="46175"/>
                        <a:pt x="26679" y="46605"/>
                      </a:cubicBezTo>
                      <a:cubicBezTo>
                        <a:pt x="24915" y="47042"/>
                        <a:pt x="23165" y="47261"/>
                        <a:pt x="21429" y="47261"/>
                      </a:cubicBezTo>
                      <a:cubicBezTo>
                        <a:pt x="16872" y="47261"/>
                        <a:pt x="13390" y="45722"/>
                        <a:pt x="10984" y="42645"/>
                      </a:cubicBezTo>
                      <a:cubicBezTo>
                        <a:pt x="8585" y="39568"/>
                        <a:pt x="7214" y="34920"/>
                        <a:pt x="6871" y="28700"/>
                      </a:cubicBezTo>
                      <a:cubicBezTo>
                        <a:pt x="8213" y="30683"/>
                        <a:pt x="9897" y="32204"/>
                        <a:pt x="11925" y="33261"/>
                      </a:cubicBezTo>
                      <a:cubicBezTo>
                        <a:pt x="13959" y="34318"/>
                        <a:pt x="16194" y="34847"/>
                        <a:pt x="18629" y="34847"/>
                      </a:cubicBezTo>
                      <a:cubicBezTo>
                        <a:pt x="23755" y="34847"/>
                        <a:pt x="27806" y="33290"/>
                        <a:pt x="30781" y="30177"/>
                      </a:cubicBezTo>
                      <a:cubicBezTo>
                        <a:pt x="33756" y="27070"/>
                        <a:pt x="35243" y="22841"/>
                        <a:pt x="35243" y="17489"/>
                      </a:cubicBezTo>
                      <a:cubicBezTo>
                        <a:pt x="35243" y="12246"/>
                        <a:pt x="33694" y="8039"/>
                        <a:pt x="30595" y="4867"/>
                      </a:cubicBezTo>
                      <a:cubicBezTo>
                        <a:pt x="27496" y="1703"/>
                        <a:pt x="23372" y="120"/>
                        <a:pt x="18225" y="120"/>
                      </a:cubicBezTo>
                      <a:cubicBezTo>
                        <a:pt x="12318" y="120"/>
                        <a:pt x="7805" y="2381"/>
                        <a:pt x="4684" y="6902"/>
                      </a:cubicBezTo>
                      <a:cubicBezTo>
                        <a:pt x="1563" y="11430"/>
                        <a:pt x="3" y="17989"/>
                        <a:pt x="3" y="26578"/>
                      </a:cubicBezTo>
                      <a:cubicBezTo>
                        <a:pt x="3" y="34643"/>
                        <a:pt x="1917" y="41074"/>
                        <a:pt x="5745" y="45872"/>
                      </a:cubicBezTo>
                      <a:cubicBezTo>
                        <a:pt x="9573" y="50670"/>
                        <a:pt x="14710" y="53069"/>
                        <a:pt x="21156" y="53069"/>
                      </a:cubicBezTo>
                      <a:cubicBezTo>
                        <a:pt x="22891" y="53069"/>
                        <a:pt x="24641" y="52897"/>
                        <a:pt x="26406" y="52555"/>
                      </a:cubicBezTo>
                      <a:cubicBezTo>
                        <a:pt x="28170" y="52212"/>
                        <a:pt x="30012" y="51702"/>
                        <a:pt x="31929" y="51024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699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ko-KR" altLang="en-US" sz="14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grpSp>
          <p:nvGrpSpPr>
            <p:cNvPr id="71" name="그래픽 9">
              <a:extLst>
                <a:ext uri="{FF2B5EF4-FFF2-40B4-BE49-F238E27FC236}">
                  <a16:creationId xmlns:a16="http://schemas.microsoft.com/office/drawing/2014/main" id="{10DBC8B8-607F-E95F-3A98-6A71C0748106}"/>
                </a:ext>
              </a:extLst>
            </p:cNvPr>
            <p:cNvGrpSpPr/>
            <p:nvPr/>
          </p:nvGrpSpPr>
          <p:grpSpPr>
            <a:xfrm>
              <a:off x="5750717" y="1869407"/>
              <a:ext cx="139925" cy="47582"/>
              <a:chOff x="3675606" y="3808711"/>
              <a:chExt cx="155706" cy="52948"/>
            </a:xfrm>
            <a:solidFill>
              <a:srgbClr val="000000"/>
            </a:solidFill>
          </p:grpSpPr>
          <p:sp>
            <p:nvSpPr>
              <p:cNvPr id="381" name="자유형: 도형 380">
                <a:extLst>
                  <a:ext uri="{FF2B5EF4-FFF2-40B4-BE49-F238E27FC236}">
                    <a16:creationId xmlns:a16="http://schemas.microsoft.com/office/drawing/2014/main" id="{094EA770-CB08-74DF-6156-592DFC1BC90A}"/>
                  </a:ext>
                </a:extLst>
              </p:cNvPr>
              <p:cNvSpPr/>
              <p:nvPr/>
            </p:nvSpPr>
            <p:spPr>
              <a:xfrm>
                <a:off x="3806813" y="3834072"/>
                <a:ext cx="24500" cy="7000"/>
              </a:xfrm>
              <a:custGeom>
                <a:avLst/>
                <a:gdLst>
                  <a:gd name="connsiteX0" fmla="*/ 24545 w 24500"/>
                  <a:gd name="connsiteY0" fmla="*/ 106 h 7000"/>
                  <a:gd name="connsiteX1" fmla="*/ 45 w 24500"/>
                  <a:gd name="connsiteY1" fmla="*/ 106 h 7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4500" h="7000">
                    <a:moveTo>
                      <a:pt x="24545" y="106"/>
                    </a:moveTo>
                    <a:lnTo>
                      <a:pt x="45" y="106"/>
                    </a:lnTo>
                  </a:path>
                </a:pathLst>
              </a:custGeom>
              <a:solidFill>
                <a:srgbClr val="000000"/>
              </a:solidFill>
              <a:ln w="5588" cap="flat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sz="14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382" name="그래픽 9">
                <a:extLst>
                  <a:ext uri="{FF2B5EF4-FFF2-40B4-BE49-F238E27FC236}">
                    <a16:creationId xmlns:a16="http://schemas.microsoft.com/office/drawing/2014/main" id="{86CE3FD1-ADF8-6CEC-AADC-DF4081704203}"/>
                  </a:ext>
                </a:extLst>
              </p:cNvPr>
              <p:cNvGrpSpPr/>
              <p:nvPr/>
            </p:nvGrpSpPr>
            <p:grpSpPr>
              <a:xfrm>
                <a:off x="3675606" y="3808711"/>
                <a:ext cx="101918" cy="52948"/>
                <a:chOff x="3675606" y="3808711"/>
                <a:chExt cx="101918" cy="52948"/>
              </a:xfrm>
              <a:solidFill>
                <a:srgbClr val="000000"/>
              </a:solidFill>
            </p:grpSpPr>
            <p:sp>
              <p:nvSpPr>
                <p:cNvPr id="383" name="자유형: 도형 382">
                  <a:extLst>
                    <a:ext uri="{FF2B5EF4-FFF2-40B4-BE49-F238E27FC236}">
                      <a16:creationId xmlns:a16="http://schemas.microsoft.com/office/drawing/2014/main" id="{62B98627-3DCB-946B-0E9B-97BF71A17635}"/>
                    </a:ext>
                  </a:extLst>
                </p:cNvPr>
                <p:cNvSpPr/>
                <p:nvPr/>
              </p:nvSpPr>
              <p:spPr>
                <a:xfrm flipV="1">
                  <a:off x="3675606" y="3808711"/>
                  <a:ext cx="35273" cy="52948"/>
                </a:xfrm>
                <a:custGeom>
                  <a:avLst/>
                  <a:gdLst>
                    <a:gd name="connsiteX0" fmla="*/ 17625 w 35273"/>
                    <a:gd name="connsiteY0" fmla="*/ 47550 h 52948"/>
                    <a:gd name="connsiteX1" fmla="*/ 9608 w 35273"/>
                    <a:gd name="connsiteY1" fmla="*/ 42300 h 52948"/>
                    <a:gd name="connsiteX2" fmla="*/ 6928 w 35273"/>
                    <a:gd name="connsiteY2" fmla="*/ 26528 h 52948"/>
                    <a:gd name="connsiteX3" fmla="*/ 9608 w 35273"/>
                    <a:gd name="connsiteY3" fmla="*/ 10789 h 52948"/>
                    <a:gd name="connsiteX4" fmla="*/ 17625 w 35273"/>
                    <a:gd name="connsiteY4" fmla="*/ 5539 h 52948"/>
                    <a:gd name="connsiteX5" fmla="*/ 25675 w 35273"/>
                    <a:gd name="connsiteY5" fmla="*/ 10789 h 52948"/>
                    <a:gd name="connsiteX6" fmla="*/ 28365 w 35273"/>
                    <a:gd name="connsiteY6" fmla="*/ 26528 h 52948"/>
                    <a:gd name="connsiteX7" fmla="*/ 25675 w 35273"/>
                    <a:gd name="connsiteY7" fmla="*/ 42300 h 52948"/>
                    <a:gd name="connsiteX8" fmla="*/ 17625 w 35273"/>
                    <a:gd name="connsiteY8" fmla="*/ 47550 h 52948"/>
                    <a:gd name="connsiteX9" fmla="*/ 17625 w 35273"/>
                    <a:gd name="connsiteY9" fmla="*/ 53018 h 52948"/>
                    <a:gd name="connsiteX10" fmla="*/ 30739 w 35273"/>
                    <a:gd name="connsiteY10" fmla="*/ 46226 h 52948"/>
                    <a:gd name="connsiteX11" fmla="*/ 35267 w 35273"/>
                    <a:gd name="connsiteY11" fmla="*/ 26528 h 52948"/>
                    <a:gd name="connsiteX12" fmla="*/ 30739 w 35273"/>
                    <a:gd name="connsiteY12" fmla="*/ 6851 h 52948"/>
                    <a:gd name="connsiteX13" fmla="*/ 17625 w 35273"/>
                    <a:gd name="connsiteY13" fmla="*/ 70 h 52948"/>
                    <a:gd name="connsiteX14" fmla="*/ 4522 w 35273"/>
                    <a:gd name="connsiteY14" fmla="*/ 6851 h 52948"/>
                    <a:gd name="connsiteX15" fmla="*/ -7 w 35273"/>
                    <a:gd name="connsiteY15" fmla="*/ 26528 h 52948"/>
                    <a:gd name="connsiteX16" fmla="*/ 4522 w 35273"/>
                    <a:gd name="connsiteY16" fmla="*/ 46226 h 52948"/>
                    <a:gd name="connsiteX17" fmla="*/ 17625 w 35273"/>
                    <a:gd name="connsiteY17" fmla="*/ 53018 h 529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35273" h="52948">
                      <a:moveTo>
                        <a:pt x="17625" y="47550"/>
                      </a:moveTo>
                      <a:cubicBezTo>
                        <a:pt x="14074" y="47550"/>
                        <a:pt x="11401" y="45800"/>
                        <a:pt x="9608" y="42300"/>
                      </a:cubicBezTo>
                      <a:cubicBezTo>
                        <a:pt x="7821" y="38807"/>
                        <a:pt x="6928" y="33550"/>
                        <a:pt x="6928" y="26528"/>
                      </a:cubicBezTo>
                      <a:cubicBezTo>
                        <a:pt x="6928" y="19535"/>
                        <a:pt x="7821" y="14289"/>
                        <a:pt x="9608" y="10789"/>
                      </a:cubicBezTo>
                      <a:cubicBezTo>
                        <a:pt x="11401" y="7289"/>
                        <a:pt x="14074" y="5539"/>
                        <a:pt x="17625" y="5539"/>
                      </a:cubicBezTo>
                      <a:cubicBezTo>
                        <a:pt x="21205" y="5539"/>
                        <a:pt x="23888" y="7289"/>
                        <a:pt x="25675" y="10789"/>
                      </a:cubicBezTo>
                      <a:cubicBezTo>
                        <a:pt x="27469" y="14289"/>
                        <a:pt x="28365" y="19535"/>
                        <a:pt x="28365" y="26528"/>
                      </a:cubicBezTo>
                      <a:cubicBezTo>
                        <a:pt x="28365" y="33550"/>
                        <a:pt x="27469" y="38807"/>
                        <a:pt x="25675" y="42300"/>
                      </a:cubicBezTo>
                      <a:cubicBezTo>
                        <a:pt x="23888" y="45800"/>
                        <a:pt x="21205" y="47550"/>
                        <a:pt x="17625" y="47550"/>
                      </a:cubicBezTo>
                      <a:close/>
                      <a:moveTo>
                        <a:pt x="17625" y="53018"/>
                      </a:moveTo>
                      <a:cubicBezTo>
                        <a:pt x="23349" y="53018"/>
                        <a:pt x="27720" y="50754"/>
                        <a:pt x="30739" y="46226"/>
                      </a:cubicBezTo>
                      <a:cubicBezTo>
                        <a:pt x="33758" y="41705"/>
                        <a:pt x="35267" y="35139"/>
                        <a:pt x="35267" y="26528"/>
                      </a:cubicBezTo>
                      <a:cubicBezTo>
                        <a:pt x="35267" y="17938"/>
                        <a:pt x="33758" y="11379"/>
                        <a:pt x="30739" y="6851"/>
                      </a:cubicBezTo>
                      <a:cubicBezTo>
                        <a:pt x="27720" y="2330"/>
                        <a:pt x="23349" y="70"/>
                        <a:pt x="17625" y="70"/>
                      </a:cubicBezTo>
                      <a:cubicBezTo>
                        <a:pt x="11908" y="70"/>
                        <a:pt x="7540" y="2330"/>
                        <a:pt x="4522" y="6851"/>
                      </a:cubicBezTo>
                      <a:cubicBezTo>
                        <a:pt x="1503" y="11379"/>
                        <a:pt x="-7" y="17938"/>
                        <a:pt x="-7" y="26528"/>
                      </a:cubicBezTo>
                      <a:cubicBezTo>
                        <a:pt x="-7" y="35139"/>
                        <a:pt x="1503" y="41705"/>
                        <a:pt x="4522" y="46226"/>
                      </a:cubicBezTo>
                      <a:cubicBezTo>
                        <a:pt x="7540" y="50754"/>
                        <a:pt x="11908" y="53018"/>
                        <a:pt x="17625" y="53018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699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ko-KR" altLang="en-US" sz="14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84" name="자유형: 도형 383">
                  <a:extLst>
                    <a:ext uri="{FF2B5EF4-FFF2-40B4-BE49-F238E27FC236}">
                      <a16:creationId xmlns:a16="http://schemas.microsoft.com/office/drawing/2014/main" id="{CDBEB37F-A45C-505D-80A4-8EFB77169C96}"/>
                    </a:ext>
                  </a:extLst>
                </p:cNvPr>
                <p:cNvSpPr/>
                <p:nvPr/>
              </p:nvSpPr>
              <p:spPr>
                <a:xfrm flipV="1">
                  <a:off x="3723008" y="3851980"/>
                  <a:ext cx="7218" cy="8684"/>
                </a:xfrm>
                <a:custGeom>
                  <a:avLst/>
                  <a:gdLst>
                    <a:gd name="connsiteX0" fmla="*/ 14 w 7218"/>
                    <a:gd name="connsiteY0" fmla="*/ 8788 h 8684"/>
                    <a:gd name="connsiteX1" fmla="*/ 7233 w 7218"/>
                    <a:gd name="connsiteY1" fmla="*/ 8788 h 8684"/>
                    <a:gd name="connsiteX2" fmla="*/ 7233 w 7218"/>
                    <a:gd name="connsiteY2" fmla="*/ 103 h 8684"/>
                    <a:gd name="connsiteX3" fmla="*/ 14 w 7218"/>
                    <a:gd name="connsiteY3" fmla="*/ 103 h 86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218" h="8684">
                      <a:moveTo>
                        <a:pt x="14" y="8788"/>
                      </a:moveTo>
                      <a:lnTo>
                        <a:pt x="7233" y="8788"/>
                      </a:lnTo>
                      <a:lnTo>
                        <a:pt x="7233" y="103"/>
                      </a:lnTo>
                      <a:lnTo>
                        <a:pt x="14" y="10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699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ko-KR" altLang="en-US" sz="14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85" name="자유형: 도형 384">
                  <a:extLst>
                    <a:ext uri="{FF2B5EF4-FFF2-40B4-BE49-F238E27FC236}">
                      <a16:creationId xmlns:a16="http://schemas.microsoft.com/office/drawing/2014/main" id="{77C9430C-934C-89CF-F7A2-9B58248314C1}"/>
                    </a:ext>
                  </a:extLst>
                </p:cNvPr>
                <p:cNvSpPr/>
                <p:nvPr/>
              </p:nvSpPr>
              <p:spPr>
                <a:xfrm flipV="1">
                  <a:off x="3742525" y="3808711"/>
                  <a:ext cx="34999" cy="52948"/>
                </a:xfrm>
                <a:custGeom>
                  <a:avLst/>
                  <a:gdLst>
                    <a:gd name="connsiteX0" fmla="*/ 17503 w 34999"/>
                    <a:gd name="connsiteY0" fmla="*/ 25303 h 52948"/>
                    <a:gd name="connsiteX1" fmla="*/ 9759 w 34999"/>
                    <a:gd name="connsiteY1" fmla="*/ 22667 h 52948"/>
                    <a:gd name="connsiteX2" fmla="*/ 6948 w 34999"/>
                    <a:gd name="connsiteY2" fmla="*/ 15426 h 52948"/>
                    <a:gd name="connsiteX3" fmla="*/ 9759 w 34999"/>
                    <a:gd name="connsiteY3" fmla="*/ 8175 h 52948"/>
                    <a:gd name="connsiteX4" fmla="*/ 17503 w 34999"/>
                    <a:gd name="connsiteY4" fmla="*/ 5539 h 52948"/>
                    <a:gd name="connsiteX5" fmla="*/ 25258 w 34999"/>
                    <a:gd name="connsiteY5" fmla="*/ 8186 h 52948"/>
                    <a:gd name="connsiteX6" fmla="*/ 28101 w 34999"/>
                    <a:gd name="connsiteY6" fmla="*/ 15426 h 52948"/>
                    <a:gd name="connsiteX7" fmla="*/ 25280 w 34999"/>
                    <a:gd name="connsiteY7" fmla="*/ 22667 h 52948"/>
                    <a:gd name="connsiteX8" fmla="*/ 17503 w 34999"/>
                    <a:gd name="connsiteY8" fmla="*/ 25303 h 52948"/>
                    <a:gd name="connsiteX9" fmla="*/ 10601 w 34999"/>
                    <a:gd name="connsiteY9" fmla="*/ 28234 h 52948"/>
                    <a:gd name="connsiteX10" fmla="*/ 3678 w 34999"/>
                    <a:gd name="connsiteY10" fmla="*/ 32368 h 52948"/>
                    <a:gd name="connsiteX11" fmla="*/ 1206 w 34999"/>
                    <a:gd name="connsiteY11" fmla="*/ 39795 h 52948"/>
                    <a:gd name="connsiteX12" fmla="*/ 5559 w 34999"/>
                    <a:gd name="connsiteY12" fmla="*/ 49464 h 52948"/>
                    <a:gd name="connsiteX13" fmla="*/ 17503 w 34999"/>
                    <a:gd name="connsiteY13" fmla="*/ 53018 h 52948"/>
                    <a:gd name="connsiteX14" fmla="*/ 29469 w 34999"/>
                    <a:gd name="connsiteY14" fmla="*/ 49464 h 52948"/>
                    <a:gd name="connsiteX15" fmla="*/ 33811 w 34999"/>
                    <a:gd name="connsiteY15" fmla="*/ 39795 h 52948"/>
                    <a:gd name="connsiteX16" fmla="*/ 31328 w 34999"/>
                    <a:gd name="connsiteY16" fmla="*/ 32368 h 52948"/>
                    <a:gd name="connsiteX17" fmla="*/ 24448 w 34999"/>
                    <a:gd name="connsiteY17" fmla="*/ 28234 h 52948"/>
                    <a:gd name="connsiteX18" fmla="*/ 32214 w 34999"/>
                    <a:gd name="connsiteY18" fmla="*/ 23684 h 52948"/>
                    <a:gd name="connsiteX19" fmla="*/ 35003 w 34999"/>
                    <a:gd name="connsiteY19" fmla="*/ 15426 h 52948"/>
                    <a:gd name="connsiteX20" fmla="*/ 30475 w 34999"/>
                    <a:gd name="connsiteY20" fmla="*/ 4029 h 52948"/>
                    <a:gd name="connsiteX21" fmla="*/ 17503 w 34999"/>
                    <a:gd name="connsiteY21" fmla="*/ 70 h 52948"/>
                    <a:gd name="connsiteX22" fmla="*/ 4531 w 34999"/>
                    <a:gd name="connsiteY22" fmla="*/ 4029 h 52948"/>
                    <a:gd name="connsiteX23" fmla="*/ 3 w 34999"/>
                    <a:gd name="connsiteY23" fmla="*/ 15426 h 52948"/>
                    <a:gd name="connsiteX24" fmla="*/ 2803 w 34999"/>
                    <a:gd name="connsiteY24" fmla="*/ 23684 h 52948"/>
                    <a:gd name="connsiteX25" fmla="*/ 10601 w 34999"/>
                    <a:gd name="connsiteY25" fmla="*/ 28234 h 52948"/>
                    <a:gd name="connsiteX26" fmla="*/ 8075 w 34999"/>
                    <a:gd name="connsiteY26" fmla="*/ 39139 h 52948"/>
                    <a:gd name="connsiteX27" fmla="*/ 10547 w 34999"/>
                    <a:gd name="connsiteY27" fmla="*/ 32959 h 52948"/>
                    <a:gd name="connsiteX28" fmla="*/ 17503 w 34999"/>
                    <a:gd name="connsiteY28" fmla="*/ 30739 h 52948"/>
                    <a:gd name="connsiteX29" fmla="*/ 24459 w 34999"/>
                    <a:gd name="connsiteY29" fmla="*/ 32959 h 52948"/>
                    <a:gd name="connsiteX30" fmla="*/ 26975 w 34999"/>
                    <a:gd name="connsiteY30" fmla="*/ 39139 h 52948"/>
                    <a:gd name="connsiteX31" fmla="*/ 24459 w 34999"/>
                    <a:gd name="connsiteY31" fmla="*/ 45329 h 52948"/>
                    <a:gd name="connsiteX32" fmla="*/ 17503 w 34999"/>
                    <a:gd name="connsiteY32" fmla="*/ 47550 h 52948"/>
                    <a:gd name="connsiteX33" fmla="*/ 10547 w 34999"/>
                    <a:gd name="connsiteY33" fmla="*/ 45329 h 52948"/>
                    <a:gd name="connsiteX34" fmla="*/ 8075 w 34999"/>
                    <a:gd name="connsiteY34" fmla="*/ 39139 h 529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</a:cxnLst>
                  <a:rect l="l" t="t" r="r" b="b"/>
                  <a:pathLst>
                    <a:path w="34999" h="52948">
                      <a:moveTo>
                        <a:pt x="17503" y="25303"/>
                      </a:moveTo>
                      <a:cubicBezTo>
                        <a:pt x="14222" y="25303"/>
                        <a:pt x="11641" y="24424"/>
                        <a:pt x="9759" y="22667"/>
                      </a:cubicBezTo>
                      <a:cubicBezTo>
                        <a:pt x="7885" y="20910"/>
                        <a:pt x="6948" y="18496"/>
                        <a:pt x="6948" y="15426"/>
                      </a:cubicBezTo>
                      <a:cubicBezTo>
                        <a:pt x="6948" y="12349"/>
                        <a:pt x="7885" y="9932"/>
                        <a:pt x="9759" y="8175"/>
                      </a:cubicBezTo>
                      <a:cubicBezTo>
                        <a:pt x="11641" y="6417"/>
                        <a:pt x="14222" y="5539"/>
                        <a:pt x="17503" y="5539"/>
                      </a:cubicBezTo>
                      <a:cubicBezTo>
                        <a:pt x="20784" y="5539"/>
                        <a:pt x="23369" y="6421"/>
                        <a:pt x="25258" y="8186"/>
                      </a:cubicBezTo>
                      <a:cubicBezTo>
                        <a:pt x="27154" y="9957"/>
                        <a:pt x="28101" y="12371"/>
                        <a:pt x="28101" y="15426"/>
                      </a:cubicBezTo>
                      <a:cubicBezTo>
                        <a:pt x="28101" y="18496"/>
                        <a:pt x="27161" y="20910"/>
                        <a:pt x="25280" y="22667"/>
                      </a:cubicBezTo>
                      <a:cubicBezTo>
                        <a:pt x="23406" y="24424"/>
                        <a:pt x="20813" y="25303"/>
                        <a:pt x="17503" y="25303"/>
                      </a:cubicBezTo>
                      <a:close/>
                      <a:moveTo>
                        <a:pt x="10601" y="28234"/>
                      </a:moveTo>
                      <a:cubicBezTo>
                        <a:pt x="7641" y="28963"/>
                        <a:pt x="5333" y="30341"/>
                        <a:pt x="3678" y="32368"/>
                      </a:cubicBezTo>
                      <a:cubicBezTo>
                        <a:pt x="2030" y="34403"/>
                        <a:pt x="1206" y="36878"/>
                        <a:pt x="1206" y="39795"/>
                      </a:cubicBezTo>
                      <a:cubicBezTo>
                        <a:pt x="1206" y="43871"/>
                        <a:pt x="2657" y="47094"/>
                        <a:pt x="5559" y="49464"/>
                      </a:cubicBezTo>
                      <a:cubicBezTo>
                        <a:pt x="8469" y="51833"/>
                        <a:pt x="12450" y="53018"/>
                        <a:pt x="17503" y="53018"/>
                      </a:cubicBezTo>
                      <a:cubicBezTo>
                        <a:pt x="22585" y="53018"/>
                        <a:pt x="26574" y="51833"/>
                        <a:pt x="29469" y="49464"/>
                      </a:cubicBezTo>
                      <a:cubicBezTo>
                        <a:pt x="32363" y="47094"/>
                        <a:pt x="33811" y="43871"/>
                        <a:pt x="33811" y="39795"/>
                      </a:cubicBezTo>
                      <a:cubicBezTo>
                        <a:pt x="33811" y="36878"/>
                        <a:pt x="32983" y="34403"/>
                        <a:pt x="31328" y="32368"/>
                      </a:cubicBezTo>
                      <a:cubicBezTo>
                        <a:pt x="29680" y="30341"/>
                        <a:pt x="27387" y="28963"/>
                        <a:pt x="24448" y="28234"/>
                      </a:cubicBezTo>
                      <a:cubicBezTo>
                        <a:pt x="27773" y="27461"/>
                        <a:pt x="30362" y="25944"/>
                        <a:pt x="32214" y="23684"/>
                      </a:cubicBezTo>
                      <a:cubicBezTo>
                        <a:pt x="34073" y="21431"/>
                        <a:pt x="35003" y="18678"/>
                        <a:pt x="35003" y="15426"/>
                      </a:cubicBezTo>
                      <a:cubicBezTo>
                        <a:pt x="35003" y="10475"/>
                        <a:pt x="33494" y="6676"/>
                        <a:pt x="30475" y="4029"/>
                      </a:cubicBezTo>
                      <a:cubicBezTo>
                        <a:pt x="27456" y="1390"/>
                        <a:pt x="23132" y="70"/>
                        <a:pt x="17503" y="70"/>
                      </a:cubicBezTo>
                      <a:cubicBezTo>
                        <a:pt x="11881" y="70"/>
                        <a:pt x="7557" y="1390"/>
                        <a:pt x="4531" y="4029"/>
                      </a:cubicBezTo>
                      <a:cubicBezTo>
                        <a:pt x="1512" y="6676"/>
                        <a:pt x="3" y="10475"/>
                        <a:pt x="3" y="15426"/>
                      </a:cubicBezTo>
                      <a:cubicBezTo>
                        <a:pt x="3" y="18678"/>
                        <a:pt x="936" y="21431"/>
                        <a:pt x="2803" y="23684"/>
                      </a:cubicBezTo>
                      <a:cubicBezTo>
                        <a:pt x="4677" y="25944"/>
                        <a:pt x="7276" y="27461"/>
                        <a:pt x="10601" y="28234"/>
                      </a:cubicBezTo>
                      <a:close/>
                      <a:moveTo>
                        <a:pt x="8075" y="39139"/>
                      </a:moveTo>
                      <a:cubicBezTo>
                        <a:pt x="8075" y="36499"/>
                        <a:pt x="8899" y="34439"/>
                        <a:pt x="10547" y="32959"/>
                      </a:cubicBezTo>
                      <a:cubicBezTo>
                        <a:pt x="12202" y="31479"/>
                        <a:pt x="14521" y="30739"/>
                        <a:pt x="17503" y="30739"/>
                      </a:cubicBezTo>
                      <a:cubicBezTo>
                        <a:pt x="20471" y="30739"/>
                        <a:pt x="22789" y="31479"/>
                        <a:pt x="24459" y="32959"/>
                      </a:cubicBezTo>
                      <a:cubicBezTo>
                        <a:pt x="26136" y="34439"/>
                        <a:pt x="26975" y="36499"/>
                        <a:pt x="26975" y="39139"/>
                      </a:cubicBezTo>
                      <a:cubicBezTo>
                        <a:pt x="26975" y="41786"/>
                        <a:pt x="26136" y="43849"/>
                        <a:pt x="24459" y="45329"/>
                      </a:cubicBezTo>
                      <a:cubicBezTo>
                        <a:pt x="22789" y="46810"/>
                        <a:pt x="20471" y="47550"/>
                        <a:pt x="17503" y="47550"/>
                      </a:cubicBezTo>
                      <a:cubicBezTo>
                        <a:pt x="14521" y="47550"/>
                        <a:pt x="12202" y="46810"/>
                        <a:pt x="10547" y="45329"/>
                      </a:cubicBezTo>
                      <a:cubicBezTo>
                        <a:pt x="8899" y="43849"/>
                        <a:pt x="8075" y="41786"/>
                        <a:pt x="8075" y="39139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699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ko-KR" altLang="en-US" sz="14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grpSp>
          <p:nvGrpSpPr>
            <p:cNvPr id="72" name="그래픽 9">
              <a:extLst>
                <a:ext uri="{FF2B5EF4-FFF2-40B4-BE49-F238E27FC236}">
                  <a16:creationId xmlns:a16="http://schemas.microsoft.com/office/drawing/2014/main" id="{809FC310-8146-F8C5-D563-34A86539BEF6}"/>
                </a:ext>
              </a:extLst>
            </p:cNvPr>
            <p:cNvGrpSpPr/>
            <p:nvPr/>
          </p:nvGrpSpPr>
          <p:grpSpPr>
            <a:xfrm>
              <a:off x="5753479" y="1552366"/>
              <a:ext cx="137162" cy="47582"/>
              <a:chOff x="3678680" y="3455913"/>
              <a:chExt cx="152632" cy="52948"/>
            </a:xfrm>
            <a:solidFill>
              <a:srgbClr val="000000"/>
            </a:solidFill>
          </p:grpSpPr>
          <p:sp>
            <p:nvSpPr>
              <p:cNvPr id="376" name="자유형: 도형 375">
                <a:extLst>
                  <a:ext uri="{FF2B5EF4-FFF2-40B4-BE49-F238E27FC236}">
                    <a16:creationId xmlns:a16="http://schemas.microsoft.com/office/drawing/2014/main" id="{C714DE60-F0CF-677D-F6AC-4EA02FE689C7}"/>
                  </a:ext>
                </a:extLst>
              </p:cNvPr>
              <p:cNvSpPr/>
              <p:nvPr/>
            </p:nvSpPr>
            <p:spPr>
              <a:xfrm>
                <a:off x="3806813" y="3481272"/>
                <a:ext cx="24500" cy="7000"/>
              </a:xfrm>
              <a:custGeom>
                <a:avLst/>
                <a:gdLst>
                  <a:gd name="connsiteX0" fmla="*/ 24545 w 24500"/>
                  <a:gd name="connsiteY0" fmla="*/ 56 h 7000"/>
                  <a:gd name="connsiteX1" fmla="*/ 45 w 24500"/>
                  <a:gd name="connsiteY1" fmla="*/ 56 h 7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4500" h="7000">
                    <a:moveTo>
                      <a:pt x="24545" y="56"/>
                    </a:moveTo>
                    <a:lnTo>
                      <a:pt x="45" y="56"/>
                    </a:lnTo>
                  </a:path>
                </a:pathLst>
              </a:custGeom>
              <a:solidFill>
                <a:srgbClr val="000000"/>
              </a:solidFill>
              <a:ln w="5588" cap="flat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sz="14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377" name="그래픽 9">
                <a:extLst>
                  <a:ext uri="{FF2B5EF4-FFF2-40B4-BE49-F238E27FC236}">
                    <a16:creationId xmlns:a16="http://schemas.microsoft.com/office/drawing/2014/main" id="{4F573B6A-40CC-6B01-B532-3940FD224FDC}"/>
                  </a:ext>
                </a:extLst>
              </p:cNvPr>
              <p:cNvGrpSpPr/>
              <p:nvPr/>
            </p:nvGrpSpPr>
            <p:grpSpPr>
              <a:xfrm>
                <a:off x="3678680" y="3455913"/>
                <a:ext cx="98987" cy="52948"/>
                <a:chOff x="3678680" y="3455913"/>
                <a:chExt cx="98987" cy="52948"/>
              </a:xfrm>
              <a:solidFill>
                <a:srgbClr val="000000"/>
              </a:solidFill>
            </p:grpSpPr>
            <p:sp>
              <p:nvSpPr>
                <p:cNvPr id="378" name="자유형: 도형 377">
                  <a:extLst>
                    <a:ext uri="{FF2B5EF4-FFF2-40B4-BE49-F238E27FC236}">
                      <a16:creationId xmlns:a16="http://schemas.microsoft.com/office/drawing/2014/main" id="{1AEAED78-387F-AFF9-70DF-61239B91B5B7}"/>
                    </a:ext>
                  </a:extLst>
                </p:cNvPr>
                <p:cNvSpPr/>
                <p:nvPr/>
              </p:nvSpPr>
              <p:spPr>
                <a:xfrm flipV="1">
                  <a:off x="3678680" y="3456832"/>
                  <a:ext cx="30384" cy="51034"/>
                </a:xfrm>
                <a:custGeom>
                  <a:avLst/>
                  <a:gdLst>
                    <a:gd name="connsiteX0" fmla="*/ 988 w 30384"/>
                    <a:gd name="connsiteY0" fmla="*/ 5827 h 51034"/>
                    <a:gd name="connsiteX1" fmla="*/ 12265 w 30384"/>
                    <a:gd name="connsiteY1" fmla="*/ 5827 h 51034"/>
                    <a:gd name="connsiteX2" fmla="*/ 12265 w 30384"/>
                    <a:gd name="connsiteY2" fmla="*/ 44765 h 51034"/>
                    <a:gd name="connsiteX3" fmla="*/ -7 w 30384"/>
                    <a:gd name="connsiteY3" fmla="*/ 42304 h 51034"/>
                    <a:gd name="connsiteX4" fmla="*/ -7 w 30384"/>
                    <a:gd name="connsiteY4" fmla="*/ 48593 h 51034"/>
                    <a:gd name="connsiteX5" fmla="*/ 12199 w 30384"/>
                    <a:gd name="connsiteY5" fmla="*/ 51054 h 51034"/>
                    <a:gd name="connsiteX6" fmla="*/ 19100 w 30384"/>
                    <a:gd name="connsiteY6" fmla="*/ 51054 h 51034"/>
                    <a:gd name="connsiteX7" fmla="*/ 19100 w 30384"/>
                    <a:gd name="connsiteY7" fmla="*/ 5827 h 51034"/>
                    <a:gd name="connsiteX8" fmla="*/ 30377 w 30384"/>
                    <a:gd name="connsiteY8" fmla="*/ 5827 h 51034"/>
                    <a:gd name="connsiteX9" fmla="*/ 30377 w 30384"/>
                    <a:gd name="connsiteY9" fmla="*/ 20 h 51034"/>
                    <a:gd name="connsiteX10" fmla="*/ 988 w 30384"/>
                    <a:gd name="connsiteY10" fmla="*/ 20 h 510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0384" h="51034">
                      <a:moveTo>
                        <a:pt x="988" y="5827"/>
                      </a:moveTo>
                      <a:lnTo>
                        <a:pt x="12265" y="5827"/>
                      </a:lnTo>
                      <a:lnTo>
                        <a:pt x="12265" y="44765"/>
                      </a:lnTo>
                      <a:lnTo>
                        <a:pt x="-7" y="42304"/>
                      </a:lnTo>
                      <a:lnTo>
                        <a:pt x="-7" y="48593"/>
                      </a:lnTo>
                      <a:lnTo>
                        <a:pt x="12199" y="51054"/>
                      </a:lnTo>
                      <a:lnTo>
                        <a:pt x="19100" y="51054"/>
                      </a:lnTo>
                      <a:lnTo>
                        <a:pt x="19100" y="5827"/>
                      </a:lnTo>
                      <a:lnTo>
                        <a:pt x="30377" y="5827"/>
                      </a:lnTo>
                      <a:lnTo>
                        <a:pt x="30377" y="20"/>
                      </a:lnTo>
                      <a:lnTo>
                        <a:pt x="988" y="2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699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ko-KR" altLang="en-US" sz="14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79" name="자유형: 도형 378">
                  <a:extLst>
                    <a:ext uri="{FF2B5EF4-FFF2-40B4-BE49-F238E27FC236}">
                      <a16:creationId xmlns:a16="http://schemas.microsoft.com/office/drawing/2014/main" id="{0B7E57FB-1CE4-5E85-B030-9F5AF6211F55}"/>
                    </a:ext>
                  </a:extLst>
                </p:cNvPr>
                <p:cNvSpPr/>
                <p:nvPr/>
              </p:nvSpPr>
              <p:spPr>
                <a:xfrm flipV="1">
                  <a:off x="3723008" y="3499182"/>
                  <a:ext cx="7218" cy="8684"/>
                </a:xfrm>
                <a:custGeom>
                  <a:avLst/>
                  <a:gdLst>
                    <a:gd name="connsiteX0" fmla="*/ 14 w 7218"/>
                    <a:gd name="connsiteY0" fmla="*/ 8737 h 8684"/>
                    <a:gd name="connsiteX1" fmla="*/ 7233 w 7218"/>
                    <a:gd name="connsiteY1" fmla="*/ 8737 h 8684"/>
                    <a:gd name="connsiteX2" fmla="*/ 7233 w 7218"/>
                    <a:gd name="connsiteY2" fmla="*/ 53 h 8684"/>
                    <a:gd name="connsiteX3" fmla="*/ 14 w 7218"/>
                    <a:gd name="connsiteY3" fmla="*/ 53 h 86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218" h="8684">
                      <a:moveTo>
                        <a:pt x="14" y="8737"/>
                      </a:moveTo>
                      <a:lnTo>
                        <a:pt x="7233" y="8737"/>
                      </a:lnTo>
                      <a:lnTo>
                        <a:pt x="7233" y="53"/>
                      </a:lnTo>
                      <a:lnTo>
                        <a:pt x="14" y="5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699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ko-KR" altLang="en-US" sz="14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80" name="자유형: 도형 379">
                  <a:extLst>
                    <a:ext uri="{FF2B5EF4-FFF2-40B4-BE49-F238E27FC236}">
                      <a16:creationId xmlns:a16="http://schemas.microsoft.com/office/drawing/2014/main" id="{AE0BA690-D75C-5A4C-9E9F-EE068AA637EB}"/>
                    </a:ext>
                  </a:extLst>
                </p:cNvPr>
                <p:cNvSpPr/>
                <p:nvPr/>
              </p:nvSpPr>
              <p:spPr>
                <a:xfrm flipV="1">
                  <a:off x="3742394" y="3455913"/>
                  <a:ext cx="35273" cy="52948"/>
                </a:xfrm>
                <a:custGeom>
                  <a:avLst/>
                  <a:gdLst>
                    <a:gd name="connsiteX0" fmla="*/ 17634 w 35273"/>
                    <a:gd name="connsiteY0" fmla="*/ 47499 h 52948"/>
                    <a:gd name="connsiteX1" fmla="*/ 9617 w 35273"/>
                    <a:gd name="connsiteY1" fmla="*/ 42249 h 52948"/>
                    <a:gd name="connsiteX2" fmla="*/ 6937 w 35273"/>
                    <a:gd name="connsiteY2" fmla="*/ 26477 h 52948"/>
                    <a:gd name="connsiteX3" fmla="*/ 9617 w 35273"/>
                    <a:gd name="connsiteY3" fmla="*/ 10738 h 52948"/>
                    <a:gd name="connsiteX4" fmla="*/ 17634 w 35273"/>
                    <a:gd name="connsiteY4" fmla="*/ 5488 h 52948"/>
                    <a:gd name="connsiteX5" fmla="*/ 25684 w 35273"/>
                    <a:gd name="connsiteY5" fmla="*/ 10738 h 52948"/>
                    <a:gd name="connsiteX6" fmla="*/ 28375 w 35273"/>
                    <a:gd name="connsiteY6" fmla="*/ 26477 h 52948"/>
                    <a:gd name="connsiteX7" fmla="*/ 25684 w 35273"/>
                    <a:gd name="connsiteY7" fmla="*/ 42249 h 52948"/>
                    <a:gd name="connsiteX8" fmla="*/ 17634 w 35273"/>
                    <a:gd name="connsiteY8" fmla="*/ 47499 h 52948"/>
                    <a:gd name="connsiteX9" fmla="*/ 17634 w 35273"/>
                    <a:gd name="connsiteY9" fmla="*/ 52968 h 52948"/>
                    <a:gd name="connsiteX10" fmla="*/ 30748 w 35273"/>
                    <a:gd name="connsiteY10" fmla="*/ 46176 h 52948"/>
                    <a:gd name="connsiteX11" fmla="*/ 35276 w 35273"/>
                    <a:gd name="connsiteY11" fmla="*/ 26477 h 52948"/>
                    <a:gd name="connsiteX12" fmla="*/ 30748 w 35273"/>
                    <a:gd name="connsiteY12" fmla="*/ 6801 h 52948"/>
                    <a:gd name="connsiteX13" fmla="*/ 17634 w 35273"/>
                    <a:gd name="connsiteY13" fmla="*/ 20 h 52948"/>
                    <a:gd name="connsiteX14" fmla="*/ 4531 w 35273"/>
                    <a:gd name="connsiteY14" fmla="*/ 6801 h 52948"/>
                    <a:gd name="connsiteX15" fmla="*/ 3 w 35273"/>
                    <a:gd name="connsiteY15" fmla="*/ 26477 h 52948"/>
                    <a:gd name="connsiteX16" fmla="*/ 4531 w 35273"/>
                    <a:gd name="connsiteY16" fmla="*/ 46176 h 52948"/>
                    <a:gd name="connsiteX17" fmla="*/ 17634 w 35273"/>
                    <a:gd name="connsiteY17" fmla="*/ 52968 h 529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35273" h="52948">
                      <a:moveTo>
                        <a:pt x="17634" y="47499"/>
                      </a:moveTo>
                      <a:cubicBezTo>
                        <a:pt x="14083" y="47499"/>
                        <a:pt x="11411" y="45749"/>
                        <a:pt x="9617" y="42249"/>
                      </a:cubicBezTo>
                      <a:cubicBezTo>
                        <a:pt x="7831" y="38757"/>
                        <a:pt x="6937" y="33499"/>
                        <a:pt x="6937" y="26477"/>
                      </a:cubicBezTo>
                      <a:cubicBezTo>
                        <a:pt x="6937" y="19485"/>
                        <a:pt x="7831" y="14238"/>
                        <a:pt x="9617" y="10738"/>
                      </a:cubicBezTo>
                      <a:cubicBezTo>
                        <a:pt x="11411" y="7238"/>
                        <a:pt x="14083" y="5488"/>
                        <a:pt x="17634" y="5488"/>
                      </a:cubicBezTo>
                      <a:cubicBezTo>
                        <a:pt x="21214" y="5488"/>
                        <a:pt x="23898" y="7238"/>
                        <a:pt x="25684" y="10738"/>
                      </a:cubicBezTo>
                      <a:cubicBezTo>
                        <a:pt x="27478" y="14238"/>
                        <a:pt x="28375" y="19485"/>
                        <a:pt x="28375" y="26477"/>
                      </a:cubicBezTo>
                      <a:cubicBezTo>
                        <a:pt x="28375" y="33499"/>
                        <a:pt x="27478" y="38757"/>
                        <a:pt x="25684" y="42249"/>
                      </a:cubicBezTo>
                      <a:cubicBezTo>
                        <a:pt x="23898" y="45749"/>
                        <a:pt x="21214" y="47499"/>
                        <a:pt x="17634" y="47499"/>
                      </a:cubicBezTo>
                      <a:close/>
                      <a:moveTo>
                        <a:pt x="17634" y="52968"/>
                      </a:moveTo>
                      <a:cubicBezTo>
                        <a:pt x="23358" y="52968"/>
                        <a:pt x="27730" y="50704"/>
                        <a:pt x="30748" y="46176"/>
                      </a:cubicBezTo>
                      <a:cubicBezTo>
                        <a:pt x="33767" y="41655"/>
                        <a:pt x="35276" y="35089"/>
                        <a:pt x="35276" y="26477"/>
                      </a:cubicBezTo>
                      <a:cubicBezTo>
                        <a:pt x="35276" y="17888"/>
                        <a:pt x="33767" y="11329"/>
                        <a:pt x="30748" y="6801"/>
                      </a:cubicBezTo>
                      <a:cubicBezTo>
                        <a:pt x="27730" y="2280"/>
                        <a:pt x="23358" y="20"/>
                        <a:pt x="17634" y="20"/>
                      </a:cubicBezTo>
                      <a:cubicBezTo>
                        <a:pt x="11918" y="20"/>
                        <a:pt x="7550" y="2280"/>
                        <a:pt x="4531" y="6801"/>
                      </a:cubicBezTo>
                      <a:cubicBezTo>
                        <a:pt x="1512" y="11329"/>
                        <a:pt x="3" y="17888"/>
                        <a:pt x="3" y="26477"/>
                      </a:cubicBezTo>
                      <a:cubicBezTo>
                        <a:pt x="3" y="35089"/>
                        <a:pt x="1512" y="41655"/>
                        <a:pt x="4531" y="46176"/>
                      </a:cubicBezTo>
                      <a:cubicBezTo>
                        <a:pt x="7550" y="50704"/>
                        <a:pt x="11918" y="52968"/>
                        <a:pt x="17634" y="52968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699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ko-KR" altLang="en-US" sz="14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8C3B6ED3-5E45-0742-5160-B41AB23146D5}"/>
                </a:ext>
              </a:extLst>
            </p:cNvPr>
            <p:cNvSpPr/>
            <p:nvPr/>
          </p:nvSpPr>
          <p:spPr>
            <a:xfrm>
              <a:off x="5970417" y="1575154"/>
              <a:ext cx="1595505" cy="1585212"/>
            </a:xfrm>
            <a:custGeom>
              <a:avLst/>
              <a:gdLst>
                <a:gd name="connsiteX0" fmla="*/ 0 w 1775453"/>
                <a:gd name="connsiteY0" fmla="*/ 1764000 h 1763999"/>
                <a:gd name="connsiteX1" fmla="*/ 0 w 1775453"/>
                <a:gd name="connsiteY1" fmla="*/ 1029000 h 1763999"/>
                <a:gd name="connsiteX2" fmla="*/ 0 w 1775453"/>
                <a:gd name="connsiteY2" fmla="*/ 1012669 h 1763999"/>
                <a:gd name="connsiteX3" fmla="*/ 0 w 1775453"/>
                <a:gd name="connsiteY3" fmla="*/ 980000 h 1763999"/>
                <a:gd name="connsiteX4" fmla="*/ 0 w 1775453"/>
                <a:gd name="connsiteY4" fmla="*/ 963669 h 1763999"/>
                <a:gd name="connsiteX5" fmla="*/ 0 w 1775453"/>
                <a:gd name="connsiteY5" fmla="*/ 914669 h 1763999"/>
                <a:gd name="connsiteX6" fmla="*/ 0 w 1775453"/>
                <a:gd name="connsiteY6" fmla="*/ 882000 h 1763999"/>
                <a:gd name="connsiteX7" fmla="*/ 0 w 1775453"/>
                <a:gd name="connsiteY7" fmla="*/ 833000 h 1763999"/>
                <a:gd name="connsiteX8" fmla="*/ 0 w 1775453"/>
                <a:gd name="connsiteY8" fmla="*/ 784000 h 1763999"/>
                <a:gd name="connsiteX9" fmla="*/ 0 w 1775453"/>
                <a:gd name="connsiteY9" fmla="*/ 767669 h 1763999"/>
                <a:gd name="connsiteX10" fmla="*/ 0 w 1775453"/>
                <a:gd name="connsiteY10" fmla="*/ 702331 h 1763999"/>
                <a:gd name="connsiteX11" fmla="*/ 0 w 1775453"/>
                <a:gd name="connsiteY11" fmla="*/ 669669 h 1763999"/>
                <a:gd name="connsiteX12" fmla="*/ 0 w 1775453"/>
                <a:gd name="connsiteY12" fmla="*/ 637000 h 1763999"/>
                <a:gd name="connsiteX13" fmla="*/ 0 w 1775453"/>
                <a:gd name="connsiteY13" fmla="*/ 620669 h 1763999"/>
                <a:gd name="connsiteX14" fmla="*/ 0 w 1775453"/>
                <a:gd name="connsiteY14" fmla="*/ 555331 h 1763999"/>
                <a:gd name="connsiteX15" fmla="*/ 0 w 1775453"/>
                <a:gd name="connsiteY15" fmla="*/ 539000 h 1763999"/>
                <a:gd name="connsiteX16" fmla="*/ 0 w 1775453"/>
                <a:gd name="connsiteY16" fmla="*/ 506331 h 1763999"/>
                <a:gd name="connsiteX17" fmla="*/ 0 w 1775453"/>
                <a:gd name="connsiteY17" fmla="*/ 490000 h 1763999"/>
                <a:gd name="connsiteX18" fmla="*/ 0 w 1775453"/>
                <a:gd name="connsiteY18" fmla="*/ 441000 h 1763999"/>
                <a:gd name="connsiteX19" fmla="*/ 0 w 1775453"/>
                <a:gd name="connsiteY19" fmla="*/ 359331 h 1763999"/>
                <a:gd name="connsiteX20" fmla="*/ 591816 w 1775453"/>
                <a:gd name="connsiteY20" fmla="*/ 343000 h 1763999"/>
                <a:gd name="connsiteX21" fmla="*/ 591816 w 1775453"/>
                <a:gd name="connsiteY21" fmla="*/ 326669 h 1763999"/>
                <a:gd name="connsiteX22" fmla="*/ 591816 w 1775453"/>
                <a:gd name="connsiteY22" fmla="*/ 294000 h 1763999"/>
                <a:gd name="connsiteX23" fmla="*/ 591816 w 1775453"/>
                <a:gd name="connsiteY23" fmla="*/ 277667 h 1763999"/>
                <a:gd name="connsiteX24" fmla="*/ 591816 w 1775453"/>
                <a:gd name="connsiteY24" fmla="*/ 245000 h 1763999"/>
                <a:gd name="connsiteX25" fmla="*/ 591816 w 1775453"/>
                <a:gd name="connsiteY25" fmla="*/ 196000 h 1763999"/>
                <a:gd name="connsiteX26" fmla="*/ 591816 w 1775453"/>
                <a:gd name="connsiteY26" fmla="*/ 163333 h 1763999"/>
                <a:gd name="connsiteX27" fmla="*/ 591816 w 1775453"/>
                <a:gd name="connsiteY27" fmla="*/ 65333 h 1763999"/>
                <a:gd name="connsiteX28" fmla="*/ 591816 w 1775453"/>
                <a:gd name="connsiteY28" fmla="*/ 32667 h 1763999"/>
                <a:gd name="connsiteX29" fmla="*/ 591816 w 1775453"/>
                <a:gd name="connsiteY29" fmla="*/ 16333 h 1763999"/>
                <a:gd name="connsiteX30" fmla="*/ 1775453 w 1775453"/>
                <a:gd name="connsiteY30" fmla="*/ 0 h 1763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775453" h="1763999">
                  <a:moveTo>
                    <a:pt x="0" y="1764000"/>
                  </a:moveTo>
                  <a:lnTo>
                    <a:pt x="0" y="1029000"/>
                  </a:lnTo>
                  <a:lnTo>
                    <a:pt x="0" y="1012669"/>
                  </a:lnTo>
                  <a:lnTo>
                    <a:pt x="0" y="980000"/>
                  </a:lnTo>
                  <a:lnTo>
                    <a:pt x="0" y="963669"/>
                  </a:lnTo>
                  <a:lnTo>
                    <a:pt x="0" y="914669"/>
                  </a:lnTo>
                  <a:lnTo>
                    <a:pt x="0" y="882000"/>
                  </a:lnTo>
                  <a:lnTo>
                    <a:pt x="0" y="833000"/>
                  </a:lnTo>
                  <a:lnTo>
                    <a:pt x="0" y="784000"/>
                  </a:lnTo>
                  <a:lnTo>
                    <a:pt x="0" y="767669"/>
                  </a:lnTo>
                  <a:lnTo>
                    <a:pt x="0" y="702331"/>
                  </a:lnTo>
                  <a:lnTo>
                    <a:pt x="0" y="669669"/>
                  </a:lnTo>
                  <a:lnTo>
                    <a:pt x="0" y="637000"/>
                  </a:lnTo>
                  <a:lnTo>
                    <a:pt x="0" y="620669"/>
                  </a:lnTo>
                  <a:lnTo>
                    <a:pt x="0" y="555331"/>
                  </a:lnTo>
                  <a:lnTo>
                    <a:pt x="0" y="539000"/>
                  </a:lnTo>
                  <a:lnTo>
                    <a:pt x="0" y="506331"/>
                  </a:lnTo>
                  <a:lnTo>
                    <a:pt x="0" y="490000"/>
                  </a:lnTo>
                  <a:lnTo>
                    <a:pt x="0" y="441000"/>
                  </a:lnTo>
                  <a:lnTo>
                    <a:pt x="0" y="359331"/>
                  </a:lnTo>
                  <a:lnTo>
                    <a:pt x="591816" y="343000"/>
                  </a:lnTo>
                  <a:lnTo>
                    <a:pt x="591816" y="326669"/>
                  </a:lnTo>
                  <a:lnTo>
                    <a:pt x="591816" y="294000"/>
                  </a:lnTo>
                  <a:lnTo>
                    <a:pt x="591816" y="277667"/>
                  </a:lnTo>
                  <a:lnTo>
                    <a:pt x="591816" y="245000"/>
                  </a:lnTo>
                  <a:lnTo>
                    <a:pt x="591816" y="196000"/>
                  </a:lnTo>
                  <a:lnTo>
                    <a:pt x="591816" y="163333"/>
                  </a:lnTo>
                  <a:lnTo>
                    <a:pt x="591816" y="65333"/>
                  </a:lnTo>
                  <a:lnTo>
                    <a:pt x="591816" y="32667"/>
                  </a:lnTo>
                  <a:lnTo>
                    <a:pt x="591816" y="16333"/>
                  </a:lnTo>
                  <a:lnTo>
                    <a:pt x="1775453" y="0"/>
                  </a:lnTo>
                </a:path>
              </a:pathLst>
            </a:custGeom>
            <a:noFill/>
            <a:ln w="13970" cap="sq">
              <a:solidFill>
                <a:srgbClr val="92D05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sz="1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4" name="자유형: 도형 73">
              <a:extLst>
                <a:ext uri="{FF2B5EF4-FFF2-40B4-BE49-F238E27FC236}">
                  <a16:creationId xmlns:a16="http://schemas.microsoft.com/office/drawing/2014/main" id="{23ED6A75-DDA3-2AA8-A361-2D28075DA490}"/>
                </a:ext>
              </a:extLst>
            </p:cNvPr>
            <p:cNvSpPr/>
            <p:nvPr/>
          </p:nvSpPr>
          <p:spPr>
            <a:xfrm>
              <a:off x="5970417" y="1575154"/>
              <a:ext cx="1595505" cy="1585212"/>
            </a:xfrm>
            <a:custGeom>
              <a:avLst/>
              <a:gdLst>
                <a:gd name="connsiteX0" fmla="*/ 0 w 1775453"/>
                <a:gd name="connsiteY0" fmla="*/ 1764000 h 1763999"/>
                <a:gd name="connsiteX1" fmla="*/ 0 w 1775453"/>
                <a:gd name="connsiteY1" fmla="*/ 1649669 h 1763999"/>
                <a:gd name="connsiteX2" fmla="*/ 0 w 1775453"/>
                <a:gd name="connsiteY2" fmla="*/ 1535331 h 1763999"/>
                <a:gd name="connsiteX3" fmla="*/ 0 w 1775453"/>
                <a:gd name="connsiteY3" fmla="*/ 1225000 h 1763999"/>
                <a:gd name="connsiteX4" fmla="*/ 0 w 1775453"/>
                <a:gd name="connsiteY4" fmla="*/ 1045331 h 1763999"/>
                <a:gd name="connsiteX5" fmla="*/ 0 w 1775453"/>
                <a:gd name="connsiteY5" fmla="*/ 800331 h 1763999"/>
                <a:gd name="connsiteX6" fmla="*/ 0 w 1775453"/>
                <a:gd name="connsiteY6" fmla="*/ 473669 h 1763999"/>
                <a:gd name="connsiteX7" fmla="*/ 591816 w 1775453"/>
                <a:gd name="connsiteY7" fmla="*/ 163333 h 1763999"/>
                <a:gd name="connsiteX8" fmla="*/ 1775453 w 1775453"/>
                <a:gd name="connsiteY8" fmla="*/ 49000 h 1763999"/>
                <a:gd name="connsiteX9" fmla="*/ 1775453 w 1775453"/>
                <a:gd name="connsiteY9" fmla="*/ 0 h 1763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75453" h="1763999">
                  <a:moveTo>
                    <a:pt x="0" y="1764000"/>
                  </a:moveTo>
                  <a:lnTo>
                    <a:pt x="0" y="1649669"/>
                  </a:lnTo>
                  <a:lnTo>
                    <a:pt x="0" y="1535331"/>
                  </a:lnTo>
                  <a:lnTo>
                    <a:pt x="0" y="1225000"/>
                  </a:lnTo>
                  <a:lnTo>
                    <a:pt x="0" y="1045331"/>
                  </a:lnTo>
                  <a:lnTo>
                    <a:pt x="0" y="800331"/>
                  </a:lnTo>
                  <a:lnTo>
                    <a:pt x="0" y="473669"/>
                  </a:lnTo>
                  <a:lnTo>
                    <a:pt x="591816" y="163333"/>
                  </a:lnTo>
                  <a:lnTo>
                    <a:pt x="1775453" y="49000"/>
                  </a:lnTo>
                  <a:lnTo>
                    <a:pt x="1775453" y="0"/>
                  </a:lnTo>
                </a:path>
              </a:pathLst>
            </a:custGeom>
            <a:noFill/>
            <a:ln w="13970" cap="sq">
              <a:solidFill>
                <a:srgbClr val="00B0F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sz="1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5" name="자유형: 도형 74">
              <a:extLst>
                <a:ext uri="{FF2B5EF4-FFF2-40B4-BE49-F238E27FC236}">
                  <a16:creationId xmlns:a16="http://schemas.microsoft.com/office/drawing/2014/main" id="{00997C8D-68C5-1107-9C8A-FA332675B737}"/>
                </a:ext>
              </a:extLst>
            </p:cNvPr>
            <p:cNvSpPr/>
            <p:nvPr/>
          </p:nvSpPr>
          <p:spPr>
            <a:xfrm>
              <a:off x="5970417" y="1575154"/>
              <a:ext cx="1595505" cy="1585212"/>
            </a:xfrm>
            <a:custGeom>
              <a:avLst/>
              <a:gdLst>
                <a:gd name="connsiteX0" fmla="*/ 0 w 1775453"/>
                <a:gd name="connsiteY0" fmla="*/ 1764000 h 1763999"/>
                <a:gd name="connsiteX1" fmla="*/ 0 w 1775453"/>
                <a:gd name="connsiteY1" fmla="*/ 1649669 h 1763999"/>
                <a:gd name="connsiteX2" fmla="*/ 0 w 1775453"/>
                <a:gd name="connsiteY2" fmla="*/ 1633331 h 1763999"/>
                <a:gd name="connsiteX3" fmla="*/ 0 w 1775453"/>
                <a:gd name="connsiteY3" fmla="*/ 1584331 h 1763999"/>
                <a:gd name="connsiteX4" fmla="*/ 0 w 1775453"/>
                <a:gd name="connsiteY4" fmla="*/ 1519000 h 1763999"/>
                <a:gd name="connsiteX5" fmla="*/ 0 w 1775453"/>
                <a:gd name="connsiteY5" fmla="*/ 1502669 h 1763999"/>
                <a:gd name="connsiteX6" fmla="*/ 0 w 1775453"/>
                <a:gd name="connsiteY6" fmla="*/ 1372000 h 1763999"/>
                <a:gd name="connsiteX7" fmla="*/ 0 w 1775453"/>
                <a:gd name="connsiteY7" fmla="*/ 1323000 h 1763999"/>
                <a:gd name="connsiteX8" fmla="*/ 0 w 1775453"/>
                <a:gd name="connsiteY8" fmla="*/ 1290331 h 1763999"/>
                <a:gd name="connsiteX9" fmla="*/ 0 w 1775453"/>
                <a:gd name="connsiteY9" fmla="*/ 1257669 h 1763999"/>
                <a:gd name="connsiteX10" fmla="*/ 0 w 1775453"/>
                <a:gd name="connsiteY10" fmla="*/ 1159669 h 1763999"/>
                <a:gd name="connsiteX11" fmla="*/ 0 w 1775453"/>
                <a:gd name="connsiteY11" fmla="*/ 1045331 h 1763999"/>
                <a:gd name="connsiteX12" fmla="*/ 0 w 1775453"/>
                <a:gd name="connsiteY12" fmla="*/ 751331 h 1763999"/>
                <a:gd name="connsiteX13" fmla="*/ 0 w 1775453"/>
                <a:gd name="connsiteY13" fmla="*/ 735000 h 1763999"/>
                <a:gd name="connsiteX14" fmla="*/ 0 w 1775453"/>
                <a:gd name="connsiteY14" fmla="*/ 604331 h 1763999"/>
                <a:gd name="connsiteX15" fmla="*/ 591816 w 1775453"/>
                <a:gd name="connsiteY15" fmla="*/ 457331 h 1763999"/>
                <a:gd name="connsiteX16" fmla="*/ 591816 w 1775453"/>
                <a:gd name="connsiteY16" fmla="*/ 424669 h 1763999"/>
                <a:gd name="connsiteX17" fmla="*/ 1183638 w 1775453"/>
                <a:gd name="connsiteY17" fmla="*/ 375669 h 1763999"/>
                <a:gd name="connsiteX18" fmla="*/ 1183638 w 1775453"/>
                <a:gd name="connsiteY18" fmla="*/ 261333 h 1763999"/>
                <a:gd name="connsiteX19" fmla="*/ 1183638 w 1775453"/>
                <a:gd name="connsiteY19" fmla="*/ 245000 h 1763999"/>
                <a:gd name="connsiteX20" fmla="*/ 1183638 w 1775453"/>
                <a:gd name="connsiteY20" fmla="*/ 147000 h 1763999"/>
                <a:gd name="connsiteX21" fmla="*/ 1775453 w 1775453"/>
                <a:gd name="connsiteY21" fmla="*/ 98000 h 1763999"/>
                <a:gd name="connsiteX22" fmla="*/ 1775453 w 1775453"/>
                <a:gd name="connsiteY22" fmla="*/ 49000 h 1763999"/>
                <a:gd name="connsiteX23" fmla="*/ 1775453 w 1775453"/>
                <a:gd name="connsiteY23" fmla="*/ 0 h 1763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775453" h="1763999">
                  <a:moveTo>
                    <a:pt x="0" y="1764000"/>
                  </a:moveTo>
                  <a:lnTo>
                    <a:pt x="0" y="1649669"/>
                  </a:lnTo>
                  <a:lnTo>
                    <a:pt x="0" y="1633331"/>
                  </a:lnTo>
                  <a:lnTo>
                    <a:pt x="0" y="1584331"/>
                  </a:lnTo>
                  <a:lnTo>
                    <a:pt x="0" y="1519000"/>
                  </a:lnTo>
                  <a:lnTo>
                    <a:pt x="0" y="1502669"/>
                  </a:lnTo>
                  <a:lnTo>
                    <a:pt x="0" y="1372000"/>
                  </a:lnTo>
                  <a:lnTo>
                    <a:pt x="0" y="1323000"/>
                  </a:lnTo>
                  <a:lnTo>
                    <a:pt x="0" y="1290331"/>
                  </a:lnTo>
                  <a:lnTo>
                    <a:pt x="0" y="1257669"/>
                  </a:lnTo>
                  <a:lnTo>
                    <a:pt x="0" y="1159669"/>
                  </a:lnTo>
                  <a:lnTo>
                    <a:pt x="0" y="1045331"/>
                  </a:lnTo>
                  <a:lnTo>
                    <a:pt x="0" y="751331"/>
                  </a:lnTo>
                  <a:lnTo>
                    <a:pt x="0" y="735000"/>
                  </a:lnTo>
                  <a:lnTo>
                    <a:pt x="0" y="604331"/>
                  </a:lnTo>
                  <a:lnTo>
                    <a:pt x="591816" y="457331"/>
                  </a:lnTo>
                  <a:lnTo>
                    <a:pt x="591816" y="424669"/>
                  </a:lnTo>
                  <a:lnTo>
                    <a:pt x="1183638" y="375669"/>
                  </a:lnTo>
                  <a:lnTo>
                    <a:pt x="1183638" y="261333"/>
                  </a:lnTo>
                  <a:lnTo>
                    <a:pt x="1183638" y="245000"/>
                  </a:lnTo>
                  <a:lnTo>
                    <a:pt x="1183638" y="147000"/>
                  </a:lnTo>
                  <a:lnTo>
                    <a:pt x="1775453" y="98000"/>
                  </a:lnTo>
                  <a:lnTo>
                    <a:pt x="1775453" y="49000"/>
                  </a:lnTo>
                  <a:lnTo>
                    <a:pt x="1775453" y="0"/>
                  </a:lnTo>
                </a:path>
              </a:pathLst>
            </a:custGeom>
            <a:noFill/>
            <a:ln w="13970" cap="sq">
              <a:solidFill>
                <a:srgbClr val="FFC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sz="1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6" name="자유형: 도형 75">
              <a:extLst>
                <a:ext uri="{FF2B5EF4-FFF2-40B4-BE49-F238E27FC236}">
                  <a16:creationId xmlns:a16="http://schemas.microsoft.com/office/drawing/2014/main" id="{D09DE1A7-4EEA-EAFD-CA8B-8715A1FFE1EC}"/>
                </a:ext>
              </a:extLst>
            </p:cNvPr>
            <p:cNvSpPr/>
            <p:nvPr/>
          </p:nvSpPr>
          <p:spPr>
            <a:xfrm>
              <a:off x="5970417" y="1575154"/>
              <a:ext cx="1595505" cy="1585212"/>
            </a:xfrm>
            <a:custGeom>
              <a:avLst/>
              <a:gdLst>
                <a:gd name="connsiteX0" fmla="*/ 0 w 1775453"/>
                <a:gd name="connsiteY0" fmla="*/ 1764000 h 1763999"/>
                <a:gd name="connsiteX1" fmla="*/ 1775453 w 1775453"/>
                <a:gd name="connsiteY1" fmla="*/ 0 h 1763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75453" h="1763999">
                  <a:moveTo>
                    <a:pt x="0" y="1764000"/>
                  </a:moveTo>
                  <a:lnTo>
                    <a:pt x="1775453" y="0"/>
                  </a:lnTo>
                </a:path>
              </a:pathLst>
            </a:custGeom>
            <a:noFill/>
            <a:ln w="13970" cap="flat">
              <a:solidFill>
                <a:srgbClr val="000080"/>
              </a:solidFill>
              <a:custDash>
                <a:ds d="555000" sp="240000"/>
              </a:custDash>
              <a:round/>
            </a:ln>
          </p:spPr>
          <p:txBody>
            <a:bodyPr rtlCol="0" anchor="ctr"/>
            <a:lstStyle/>
            <a:p>
              <a:endParaRPr lang="ko-KR" altLang="en-US" sz="1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7" name="자유형: 도형 76">
              <a:extLst>
                <a:ext uri="{FF2B5EF4-FFF2-40B4-BE49-F238E27FC236}">
                  <a16:creationId xmlns:a16="http://schemas.microsoft.com/office/drawing/2014/main" id="{52D33592-4471-73F3-3BD7-ED3806CB67E9}"/>
                </a:ext>
              </a:extLst>
            </p:cNvPr>
            <p:cNvSpPr/>
            <p:nvPr/>
          </p:nvSpPr>
          <p:spPr>
            <a:xfrm>
              <a:off x="5890642" y="1495894"/>
              <a:ext cx="6291" cy="1743733"/>
            </a:xfrm>
            <a:custGeom>
              <a:avLst/>
              <a:gdLst>
                <a:gd name="connsiteX0" fmla="*/ 0 w 7000"/>
                <a:gd name="connsiteY0" fmla="*/ 1940400 h 1940399"/>
                <a:gd name="connsiteX1" fmla="*/ 0 w 7000"/>
                <a:gd name="connsiteY1" fmla="*/ 0 h 1940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000" h="1940399">
                  <a:moveTo>
                    <a:pt x="0" y="1940400"/>
                  </a:moveTo>
                  <a:lnTo>
                    <a:pt x="0" y="0"/>
                  </a:lnTo>
                </a:path>
              </a:pathLst>
            </a:custGeom>
            <a:noFill/>
            <a:ln w="5588" cap="sq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1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8" name="자유형: 도형 77">
              <a:extLst>
                <a:ext uri="{FF2B5EF4-FFF2-40B4-BE49-F238E27FC236}">
                  <a16:creationId xmlns:a16="http://schemas.microsoft.com/office/drawing/2014/main" id="{E767033E-7AFD-980A-710B-09FD128408FE}"/>
                </a:ext>
              </a:extLst>
            </p:cNvPr>
            <p:cNvSpPr/>
            <p:nvPr/>
          </p:nvSpPr>
          <p:spPr>
            <a:xfrm>
              <a:off x="7645699" y="1495894"/>
              <a:ext cx="6291" cy="1743733"/>
            </a:xfrm>
            <a:custGeom>
              <a:avLst/>
              <a:gdLst>
                <a:gd name="connsiteX0" fmla="*/ 0 w 7000"/>
                <a:gd name="connsiteY0" fmla="*/ 1940400 h 1940399"/>
                <a:gd name="connsiteX1" fmla="*/ 0 w 7000"/>
                <a:gd name="connsiteY1" fmla="*/ 0 h 1940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000" h="1940399">
                  <a:moveTo>
                    <a:pt x="0" y="1940400"/>
                  </a:moveTo>
                  <a:lnTo>
                    <a:pt x="0" y="0"/>
                  </a:lnTo>
                </a:path>
              </a:pathLst>
            </a:custGeom>
            <a:noFill/>
            <a:ln w="5588" cap="sq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1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9" name="자유형: 도형 78">
              <a:extLst>
                <a:ext uri="{FF2B5EF4-FFF2-40B4-BE49-F238E27FC236}">
                  <a16:creationId xmlns:a16="http://schemas.microsoft.com/office/drawing/2014/main" id="{1FEA2BAF-C74B-5352-B525-597C5EE8E586}"/>
                </a:ext>
              </a:extLst>
            </p:cNvPr>
            <p:cNvSpPr/>
            <p:nvPr/>
          </p:nvSpPr>
          <p:spPr>
            <a:xfrm>
              <a:off x="5890642" y="3239627"/>
              <a:ext cx="1755057" cy="6291"/>
            </a:xfrm>
            <a:custGeom>
              <a:avLst/>
              <a:gdLst>
                <a:gd name="connsiteX0" fmla="*/ 0 w 1953000"/>
                <a:gd name="connsiteY0" fmla="*/ 0 h 7000"/>
                <a:gd name="connsiteX1" fmla="*/ 1953000 w 1953000"/>
                <a:gd name="connsiteY1" fmla="*/ 0 h 7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53000" h="7000">
                  <a:moveTo>
                    <a:pt x="0" y="0"/>
                  </a:moveTo>
                  <a:lnTo>
                    <a:pt x="1953000" y="0"/>
                  </a:lnTo>
                </a:path>
              </a:pathLst>
            </a:custGeom>
            <a:noFill/>
            <a:ln w="5588" cap="sq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1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0" name="자유형: 도형 79">
              <a:extLst>
                <a:ext uri="{FF2B5EF4-FFF2-40B4-BE49-F238E27FC236}">
                  <a16:creationId xmlns:a16="http://schemas.microsoft.com/office/drawing/2014/main" id="{6A8CEDF4-492B-C267-D6F7-2B5278DABCE1}"/>
                </a:ext>
              </a:extLst>
            </p:cNvPr>
            <p:cNvSpPr/>
            <p:nvPr/>
          </p:nvSpPr>
          <p:spPr>
            <a:xfrm>
              <a:off x="5890642" y="1495894"/>
              <a:ext cx="1755057" cy="6291"/>
            </a:xfrm>
            <a:custGeom>
              <a:avLst/>
              <a:gdLst>
                <a:gd name="connsiteX0" fmla="*/ 0 w 1953000"/>
                <a:gd name="connsiteY0" fmla="*/ 0 h 7000"/>
                <a:gd name="connsiteX1" fmla="*/ 1953000 w 1953000"/>
                <a:gd name="connsiteY1" fmla="*/ 0 h 7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53000" h="7000">
                  <a:moveTo>
                    <a:pt x="0" y="0"/>
                  </a:moveTo>
                  <a:lnTo>
                    <a:pt x="1953000" y="0"/>
                  </a:lnTo>
                </a:path>
              </a:pathLst>
            </a:custGeom>
            <a:noFill/>
            <a:ln w="5588" cap="sq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1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81" name="그래픽 11">
              <a:extLst>
                <a:ext uri="{FF2B5EF4-FFF2-40B4-BE49-F238E27FC236}">
                  <a16:creationId xmlns:a16="http://schemas.microsoft.com/office/drawing/2014/main" id="{7987EB63-0700-1939-F92A-FF61DC11CDD3}"/>
                </a:ext>
              </a:extLst>
            </p:cNvPr>
            <p:cNvGrpSpPr/>
            <p:nvPr/>
          </p:nvGrpSpPr>
          <p:grpSpPr>
            <a:xfrm>
              <a:off x="3779231" y="3239628"/>
              <a:ext cx="91716" cy="92723"/>
              <a:chOff x="1154407" y="5396182"/>
              <a:chExt cx="102060" cy="103181"/>
            </a:xfrm>
            <a:solidFill>
              <a:srgbClr val="000000"/>
            </a:solidFill>
          </p:grpSpPr>
          <p:sp>
            <p:nvSpPr>
              <p:cNvPr id="371" name="자유형: 도형 370">
                <a:extLst>
                  <a:ext uri="{FF2B5EF4-FFF2-40B4-BE49-F238E27FC236}">
                    <a16:creationId xmlns:a16="http://schemas.microsoft.com/office/drawing/2014/main" id="{ECBD45A3-32C3-21CD-735F-D080003EB4D7}"/>
                  </a:ext>
                </a:extLst>
              </p:cNvPr>
              <p:cNvSpPr/>
              <p:nvPr/>
            </p:nvSpPr>
            <p:spPr>
              <a:xfrm>
                <a:off x="1205452" y="5396182"/>
                <a:ext cx="7000" cy="24500"/>
              </a:xfrm>
              <a:custGeom>
                <a:avLst/>
                <a:gdLst>
                  <a:gd name="connsiteX0" fmla="*/ 58 w 7000"/>
                  <a:gd name="connsiteY0" fmla="*/ 320 h 24500"/>
                  <a:gd name="connsiteX1" fmla="*/ 58 w 7000"/>
                  <a:gd name="connsiteY1" fmla="*/ 24820 h 24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000" h="24500">
                    <a:moveTo>
                      <a:pt x="58" y="320"/>
                    </a:moveTo>
                    <a:lnTo>
                      <a:pt x="58" y="24820"/>
                    </a:lnTo>
                  </a:path>
                </a:pathLst>
              </a:custGeom>
              <a:solidFill>
                <a:srgbClr val="000000"/>
              </a:solidFill>
              <a:ln w="5588" cap="flat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sz="14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372" name="그래픽 11">
                <a:extLst>
                  <a:ext uri="{FF2B5EF4-FFF2-40B4-BE49-F238E27FC236}">
                    <a16:creationId xmlns:a16="http://schemas.microsoft.com/office/drawing/2014/main" id="{BE167ACF-5D6A-DF2D-85C7-90E20C4F7EFB}"/>
                  </a:ext>
                </a:extLst>
              </p:cNvPr>
              <p:cNvGrpSpPr/>
              <p:nvPr/>
            </p:nvGrpSpPr>
            <p:grpSpPr>
              <a:xfrm>
                <a:off x="1154407" y="5446414"/>
                <a:ext cx="102060" cy="52948"/>
                <a:chOff x="1154407" y="5446414"/>
                <a:chExt cx="102060" cy="52948"/>
              </a:xfrm>
              <a:solidFill>
                <a:srgbClr val="000000"/>
              </a:solidFill>
            </p:grpSpPr>
            <p:sp>
              <p:nvSpPr>
                <p:cNvPr id="373" name="자유형: 도형 372">
                  <a:extLst>
                    <a:ext uri="{FF2B5EF4-FFF2-40B4-BE49-F238E27FC236}">
                      <a16:creationId xmlns:a16="http://schemas.microsoft.com/office/drawing/2014/main" id="{739C392A-2717-F134-C26D-C42E94B3529E}"/>
                    </a:ext>
                  </a:extLst>
                </p:cNvPr>
                <p:cNvSpPr/>
                <p:nvPr/>
              </p:nvSpPr>
              <p:spPr>
                <a:xfrm flipV="1">
                  <a:off x="1154407" y="5446414"/>
                  <a:ext cx="35273" cy="52948"/>
                </a:xfrm>
                <a:custGeom>
                  <a:avLst/>
                  <a:gdLst>
                    <a:gd name="connsiteX0" fmla="*/ 17652 w 35273"/>
                    <a:gd name="connsiteY0" fmla="*/ 47775 h 52948"/>
                    <a:gd name="connsiteX1" fmla="*/ 9635 w 35273"/>
                    <a:gd name="connsiteY1" fmla="*/ 42525 h 52948"/>
                    <a:gd name="connsiteX2" fmla="*/ 6955 w 35273"/>
                    <a:gd name="connsiteY2" fmla="*/ 26753 h 52948"/>
                    <a:gd name="connsiteX3" fmla="*/ 9635 w 35273"/>
                    <a:gd name="connsiteY3" fmla="*/ 11014 h 52948"/>
                    <a:gd name="connsiteX4" fmla="*/ 17652 w 35273"/>
                    <a:gd name="connsiteY4" fmla="*/ 5764 h 52948"/>
                    <a:gd name="connsiteX5" fmla="*/ 25702 w 35273"/>
                    <a:gd name="connsiteY5" fmla="*/ 11014 h 52948"/>
                    <a:gd name="connsiteX6" fmla="*/ 28393 w 35273"/>
                    <a:gd name="connsiteY6" fmla="*/ 26753 h 52948"/>
                    <a:gd name="connsiteX7" fmla="*/ 25702 w 35273"/>
                    <a:gd name="connsiteY7" fmla="*/ 42525 h 52948"/>
                    <a:gd name="connsiteX8" fmla="*/ 17652 w 35273"/>
                    <a:gd name="connsiteY8" fmla="*/ 47775 h 52948"/>
                    <a:gd name="connsiteX9" fmla="*/ 17652 w 35273"/>
                    <a:gd name="connsiteY9" fmla="*/ 53243 h 52948"/>
                    <a:gd name="connsiteX10" fmla="*/ 30766 w 35273"/>
                    <a:gd name="connsiteY10" fmla="*/ 46451 h 52948"/>
                    <a:gd name="connsiteX11" fmla="*/ 35295 w 35273"/>
                    <a:gd name="connsiteY11" fmla="*/ 26753 h 52948"/>
                    <a:gd name="connsiteX12" fmla="*/ 30766 w 35273"/>
                    <a:gd name="connsiteY12" fmla="*/ 7076 h 52948"/>
                    <a:gd name="connsiteX13" fmla="*/ 17652 w 35273"/>
                    <a:gd name="connsiteY13" fmla="*/ 295 h 52948"/>
                    <a:gd name="connsiteX14" fmla="*/ 4549 w 35273"/>
                    <a:gd name="connsiteY14" fmla="*/ 7076 h 52948"/>
                    <a:gd name="connsiteX15" fmla="*/ 21 w 35273"/>
                    <a:gd name="connsiteY15" fmla="*/ 26753 h 52948"/>
                    <a:gd name="connsiteX16" fmla="*/ 4549 w 35273"/>
                    <a:gd name="connsiteY16" fmla="*/ 46451 h 52948"/>
                    <a:gd name="connsiteX17" fmla="*/ 17652 w 35273"/>
                    <a:gd name="connsiteY17" fmla="*/ 53243 h 529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35273" h="52948">
                      <a:moveTo>
                        <a:pt x="17652" y="47775"/>
                      </a:moveTo>
                      <a:cubicBezTo>
                        <a:pt x="14101" y="47775"/>
                        <a:pt x="11429" y="46025"/>
                        <a:pt x="9635" y="42525"/>
                      </a:cubicBezTo>
                      <a:cubicBezTo>
                        <a:pt x="7849" y="39032"/>
                        <a:pt x="6955" y="33775"/>
                        <a:pt x="6955" y="26753"/>
                      </a:cubicBezTo>
                      <a:cubicBezTo>
                        <a:pt x="6955" y="19760"/>
                        <a:pt x="7849" y="14514"/>
                        <a:pt x="9635" y="11014"/>
                      </a:cubicBezTo>
                      <a:cubicBezTo>
                        <a:pt x="11429" y="7514"/>
                        <a:pt x="14101" y="5764"/>
                        <a:pt x="17652" y="5764"/>
                      </a:cubicBezTo>
                      <a:cubicBezTo>
                        <a:pt x="21233" y="5764"/>
                        <a:pt x="23916" y="7514"/>
                        <a:pt x="25702" y="11014"/>
                      </a:cubicBezTo>
                      <a:cubicBezTo>
                        <a:pt x="27496" y="14514"/>
                        <a:pt x="28393" y="19760"/>
                        <a:pt x="28393" y="26753"/>
                      </a:cubicBezTo>
                      <a:cubicBezTo>
                        <a:pt x="28393" y="33775"/>
                        <a:pt x="27496" y="39032"/>
                        <a:pt x="25702" y="42525"/>
                      </a:cubicBezTo>
                      <a:cubicBezTo>
                        <a:pt x="23916" y="46025"/>
                        <a:pt x="21233" y="47775"/>
                        <a:pt x="17652" y="47775"/>
                      </a:cubicBezTo>
                      <a:close/>
                      <a:moveTo>
                        <a:pt x="17652" y="53243"/>
                      </a:moveTo>
                      <a:cubicBezTo>
                        <a:pt x="23376" y="53243"/>
                        <a:pt x="27748" y="50979"/>
                        <a:pt x="30766" y="46451"/>
                      </a:cubicBezTo>
                      <a:cubicBezTo>
                        <a:pt x="33785" y="41930"/>
                        <a:pt x="35295" y="35364"/>
                        <a:pt x="35295" y="26753"/>
                      </a:cubicBezTo>
                      <a:cubicBezTo>
                        <a:pt x="35295" y="18163"/>
                        <a:pt x="33785" y="11604"/>
                        <a:pt x="30766" y="7076"/>
                      </a:cubicBezTo>
                      <a:cubicBezTo>
                        <a:pt x="27748" y="2555"/>
                        <a:pt x="23376" y="295"/>
                        <a:pt x="17652" y="295"/>
                      </a:cubicBezTo>
                      <a:cubicBezTo>
                        <a:pt x="11936" y="295"/>
                        <a:pt x="7568" y="2555"/>
                        <a:pt x="4549" y="7076"/>
                      </a:cubicBezTo>
                      <a:cubicBezTo>
                        <a:pt x="1530" y="11604"/>
                        <a:pt x="21" y="18163"/>
                        <a:pt x="21" y="26753"/>
                      </a:cubicBezTo>
                      <a:cubicBezTo>
                        <a:pt x="21" y="35364"/>
                        <a:pt x="1530" y="41930"/>
                        <a:pt x="4549" y="46451"/>
                      </a:cubicBezTo>
                      <a:cubicBezTo>
                        <a:pt x="7568" y="50979"/>
                        <a:pt x="11936" y="53243"/>
                        <a:pt x="17652" y="53243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699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ko-KR" altLang="en-US" sz="14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74" name="자유형: 도형 373">
                  <a:extLst>
                    <a:ext uri="{FF2B5EF4-FFF2-40B4-BE49-F238E27FC236}">
                      <a16:creationId xmlns:a16="http://schemas.microsoft.com/office/drawing/2014/main" id="{A5230F62-F891-A13F-A942-70A150CF9473}"/>
                    </a:ext>
                  </a:extLst>
                </p:cNvPr>
                <p:cNvSpPr/>
                <p:nvPr/>
              </p:nvSpPr>
              <p:spPr>
                <a:xfrm flipV="1">
                  <a:off x="1201809" y="5489683"/>
                  <a:ext cx="7218" cy="8684"/>
                </a:xfrm>
                <a:custGeom>
                  <a:avLst/>
                  <a:gdLst>
                    <a:gd name="connsiteX0" fmla="*/ 42 w 7218"/>
                    <a:gd name="connsiteY0" fmla="*/ 9013 h 8684"/>
                    <a:gd name="connsiteX1" fmla="*/ 7261 w 7218"/>
                    <a:gd name="connsiteY1" fmla="*/ 9013 h 8684"/>
                    <a:gd name="connsiteX2" fmla="*/ 7261 w 7218"/>
                    <a:gd name="connsiteY2" fmla="*/ 328 h 8684"/>
                    <a:gd name="connsiteX3" fmla="*/ 42 w 7218"/>
                    <a:gd name="connsiteY3" fmla="*/ 328 h 86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218" h="8684">
                      <a:moveTo>
                        <a:pt x="42" y="9013"/>
                      </a:moveTo>
                      <a:lnTo>
                        <a:pt x="7261" y="9013"/>
                      </a:lnTo>
                      <a:lnTo>
                        <a:pt x="7261" y="328"/>
                      </a:lnTo>
                      <a:lnTo>
                        <a:pt x="42" y="32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699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ko-KR" altLang="en-US" sz="14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75" name="자유형: 도형 374">
                  <a:extLst>
                    <a:ext uri="{FF2B5EF4-FFF2-40B4-BE49-F238E27FC236}">
                      <a16:creationId xmlns:a16="http://schemas.microsoft.com/office/drawing/2014/main" id="{36E06451-A1CE-2ABD-793F-8F8369C9DF9B}"/>
                    </a:ext>
                  </a:extLst>
                </p:cNvPr>
                <p:cNvSpPr/>
                <p:nvPr/>
              </p:nvSpPr>
              <p:spPr>
                <a:xfrm flipV="1">
                  <a:off x="1221194" y="5446414"/>
                  <a:ext cx="35273" cy="52948"/>
                </a:xfrm>
                <a:custGeom>
                  <a:avLst/>
                  <a:gdLst>
                    <a:gd name="connsiteX0" fmla="*/ 17662 w 35273"/>
                    <a:gd name="connsiteY0" fmla="*/ 47775 h 52948"/>
                    <a:gd name="connsiteX1" fmla="*/ 9645 w 35273"/>
                    <a:gd name="connsiteY1" fmla="*/ 42525 h 52948"/>
                    <a:gd name="connsiteX2" fmla="*/ 6965 w 35273"/>
                    <a:gd name="connsiteY2" fmla="*/ 26753 h 52948"/>
                    <a:gd name="connsiteX3" fmla="*/ 9645 w 35273"/>
                    <a:gd name="connsiteY3" fmla="*/ 11014 h 52948"/>
                    <a:gd name="connsiteX4" fmla="*/ 17662 w 35273"/>
                    <a:gd name="connsiteY4" fmla="*/ 5764 h 52948"/>
                    <a:gd name="connsiteX5" fmla="*/ 25712 w 35273"/>
                    <a:gd name="connsiteY5" fmla="*/ 11014 h 52948"/>
                    <a:gd name="connsiteX6" fmla="*/ 28403 w 35273"/>
                    <a:gd name="connsiteY6" fmla="*/ 26753 h 52948"/>
                    <a:gd name="connsiteX7" fmla="*/ 25712 w 35273"/>
                    <a:gd name="connsiteY7" fmla="*/ 42525 h 52948"/>
                    <a:gd name="connsiteX8" fmla="*/ 17662 w 35273"/>
                    <a:gd name="connsiteY8" fmla="*/ 47775 h 52948"/>
                    <a:gd name="connsiteX9" fmla="*/ 17662 w 35273"/>
                    <a:gd name="connsiteY9" fmla="*/ 53243 h 52948"/>
                    <a:gd name="connsiteX10" fmla="*/ 30776 w 35273"/>
                    <a:gd name="connsiteY10" fmla="*/ 46451 h 52948"/>
                    <a:gd name="connsiteX11" fmla="*/ 35304 w 35273"/>
                    <a:gd name="connsiteY11" fmla="*/ 26753 h 52948"/>
                    <a:gd name="connsiteX12" fmla="*/ 30776 w 35273"/>
                    <a:gd name="connsiteY12" fmla="*/ 7076 h 52948"/>
                    <a:gd name="connsiteX13" fmla="*/ 17662 w 35273"/>
                    <a:gd name="connsiteY13" fmla="*/ 295 h 52948"/>
                    <a:gd name="connsiteX14" fmla="*/ 4559 w 35273"/>
                    <a:gd name="connsiteY14" fmla="*/ 7076 h 52948"/>
                    <a:gd name="connsiteX15" fmla="*/ 31 w 35273"/>
                    <a:gd name="connsiteY15" fmla="*/ 26753 h 52948"/>
                    <a:gd name="connsiteX16" fmla="*/ 4559 w 35273"/>
                    <a:gd name="connsiteY16" fmla="*/ 46451 h 52948"/>
                    <a:gd name="connsiteX17" fmla="*/ 17662 w 35273"/>
                    <a:gd name="connsiteY17" fmla="*/ 53243 h 529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35273" h="52948">
                      <a:moveTo>
                        <a:pt x="17662" y="47775"/>
                      </a:moveTo>
                      <a:cubicBezTo>
                        <a:pt x="14111" y="47775"/>
                        <a:pt x="11438" y="46025"/>
                        <a:pt x="9645" y="42525"/>
                      </a:cubicBezTo>
                      <a:cubicBezTo>
                        <a:pt x="7858" y="39032"/>
                        <a:pt x="6965" y="33775"/>
                        <a:pt x="6965" y="26753"/>
                      </a:cubicBezTo>
                      <a:cubicBezTo>
                        <a:pt x="6965" y="19760"/>
                        <a:pt x="7858" y="14514"/>
                        <a:pt x="9645" y="11014"/>
                      </a:cubicBezTo>
                      <a:cubicBezTo>
                        <a:pt x="11438" y="7514"/>
                        <a:pt x="14111" y="5764"/>
                        <a:pt x="17662" y="5764"/>
                      </a:cubicBezTo>
                      <a:cubicBezTo>
                        <a:pt x="21242" y="5764"/>
                        <a:pt x="23925" y="7514"/>
                        <a:pt x="25712" y="11014"/>
                      </a:cubicBezTo>
                      <a:cubicBezTo>
                        <a:pt x="27506" y="14514"/>
                        <a:pt x="28403" y="19760"/>
                        <a:pt x="28403" y="26753"/>
                      </a:cubicBezTo>
                      <a:cubicBezTo>
                        <a:pt x="28403" y="33775"/>
                        <a:pt x="27506" y="39032"/>
                        <a:pt x="25712" y="42525"/>
                      </a:cubicBezTo>
                      <a:cubicBezTo>
                        <a:pt x="23925" y="46025"/>
                        <a:pt x="21242" y="47775"/>
                        <a:pt x="17662" y="47775"/>
                      </a:cubicBezTo>
                      <a:close/>
                      <a:moveTo>
                        <a:pt x="17662" y="53243"/>
                      </a:moveTo>
                      <a:cubicBezTo>
                        <a:pt x="23386" y="53243"/>
                        <a:pt x="27757" y="50979"/>
                        <a:pt x="30776" y="46451"/>
                      </a:cubicBezTo>
                      <a:cubicBezTo>
                        <a:pt x="33795" y="41930"/>
                        <a:pt x="35304" y="35364"/>
                        <a:pt x="35304" y="26753"/>
                      </a:cubicBezTo>
                      <a:cubicBezTo>
                        <a:pt x="35304" y="18163"/>
                        <a:pt x="33795" y="11604"/>
                        <a:pt x="30776" y="7076"/>
                      </a:cubicBezTo>
                      <a:cubicBezTo>
                        <a:pt x="27757" y="2555"/>
                        <a:pt x="23386" y="295"/>
                        <a:pt x="17662" y="295"/>
                      </a:cubicBezTo>
                      <a:cubicBezTo>
                        <a:pt x="11945" y="295"/>
                        <a:pt x="7578" y="2555"/>
                        <a:pt x="4559" y="7076"/>
                      </a:cubicBezTo>
                      <a:cubicBezTo>
                        <a:pt x="1540" y="11604"/>
                        <a:pt x="31" y="18163"/>
                        <a:pt x="31" y="26753"/>
                      </a:cubicBezTo>
                      <a:cubicBezTo>
                        <a:pt x="31" y="35364"/>
                        <a:pt x="1540" y="41930"/>
                        <a:pt x="4559" y="46451"/>
                      </a:cubicBezTo>
                      <a:cubicBezTo>
                        <a:pt x="7578" y="50979"/>
                        <a:pt x="11945" y="53243"/>
                        <a:pt x="17662" y="53243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699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ko-KR" altLang="en-US" sz="14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grpSp>
          <p:nvGrpSpPr>
            <p:cNvPr id="82" name="그래픽 11">
              <a:extLst>
                <a:ext uri="{FF2B5EF4-FFF2-40B4-BE49-F238E27FC236}">
                  <a16:creationId xmlns:a16="http://schemas.microsoft.com/office/drawing/2014/main" id="{374EBD2A-B275-3784-847A-89AA3A32A34B}"/>
                </a:ext>
              </a:extLst>
            </p:cNvPr>
            <p:cNvGrpSpPr/>
            <p:nvPr/>
          </p:nvGrpSpPr>
          <p:grpSpPr>
            <a:xfrm>
              <a:off x="4098335" y="3239628"/>
              <a:ext cx="89593" cy="92723"/>
              <a:chOff x="1509501" y="5396182"/>
              <a:chExt cx="99698" cy="103181"/>
            </a:xfrm>
            <a:solidFill>
              <a:srgbClr val="000000"/>
            </a:solidFill>
          </p:grpSpPr>
          <p:sp>
            <p:nvSpPr>
              <p:cNvPr id="366" name="자유형: 도형 365">
                <a:extLst>
                  <a:ext uri="{FF2B5EF4-FFF2-40B4-BE49-F238E27FC236}">
                    <a16:creationId xmlns:a16="http://schemas.microsoft.com/office/drawing/2014/main" id="{113E7A45-FA75-2B20-37B4-8774BF4EDFF3}"/>
                  </a:ext>
                </a:extLst>
              </p:cNvPr>
              <p:cNvSpPr/>
              <p:nvPr/>
            </p:nvSpPr>
            <p:spPr>
              <a:xfrm>
                <a:off x="1560543" y="5396182"/>
                <a:ext cx="7000" cy="24500"/>
              </a:xfrm>
              <a:custGeom>
                <a:avLst/>
                <a:gdLst>
                  <a:gd name="connsiteX0" fmla="*/ 108 w 7000"/>
                  <a:gd name="connsiteY0" fmla="*/ 320 h 24500"/>
                  <a:gd name="connsiteX1" fmla="*/ 108 w 7000"/>
                  <a:gd name="connsiteY1" fmla="*/ 24820 h 24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000" h="24500">
                    <a:moveTo>
                      <a:pt x="108" y="320"/>
                    </a:moveTo>
                    <a:lnTo>
                      <a:pt x="108" y="24820"/>
                    </a:lnTo>
                  </a:path>
                </a:pathLst>
              </a:custGeom>
              <a:solidFill>
                <a:srgbClr val="000000"/>
              </a:solidFill>
              <a:ln w="5588" cap="flat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sz="14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367" name="그래픽 11">
                <a:extLst>
                  <a:ext uri="{FF2B5EF4-FFF2-40B4-BE49-F238E27FC236}">
                    <a16:creationId xmlns:a16="http://schemas.microsoft.com/office/drawing/2014/main" id="{AA1D176D-01E2-5A9B-C0BC-492D2D5E3A2C}"/>
                  </a:ext>
                </a:extLst>
              </p:cNvPr>
              <p:cNvGrpSpPr/>
              <p:nvPr/>
            </p:nvGrpSpPr>
            <p:grpSpPr>
              <a:xfrm>
                <a:off x="1509501" y="5446414"/>
                <a:ext cx="99698" cy="52948"/>
                <a:chOff x="1509501" y="5446414"/>
                <a:chExt cx="99698" cy="52948"/>
              </a:xfrm>
              <a:solidFill>
                <a:srgbClr val="000000"/>
              </a:solidFill>
            </p:grpSpPr>
            <p:sp>
              <p:nvSpPr>
                <p:cNvPr id="368" name="자유형: 도형 367">
                  <a:extLst>
                    <a:ext uri="{FF2B5EF4-FFF2-40B4-BE49-F238E27FC236}">
                      <a16:creationId xmlns:a16="http://schemas.microsoft.com/office/drawing/2014/main" id="{2FAB2DDD-FBAD-302C-62E2-5C4F31ACFECE}"/>
                    </a:ext>
                  </a:extLst>
                </p:cNvPr>
                <p:cNvSpPr/>
                <p:nvPr/>
              </p:nvSpPr>
              <p:spPr>
                <a:xfrm flipV="1">
                  <a:off x="1509501" y="5446414"/>
                  <a:ext cx="35273" cy="52948"/>
                </a:xfrm>
                <a:custGeom>
                  <a:avLst/>
                  <a:gdLst>
                    <a:gd name="connsiteX0" fmla="*/ 17703 w 35273"/>
                    <a:gd name="connsiteY0" fmla="*/ 47775 h 52948"/>
                    <a:gd name="connsiteX1" fmla="*/ 9686 w 35273"/>
                    <a:gd name="connsiteY1" fmla="*/ 42525 h 52948"/>
                    <a:gd name="connsiteX2" fmla="*/ 7006 w 35273"/>
                    <a:gd name="connsiteY2" fmla="*/ 26753 h 52948"/>
                    <a:gd name="connsiteX3" fmla="*/ 9686 w 35273"/>
                    <a:gd name="connsiteY3" fmla="*/ 11014 h 52948"/>
                    <a:gd name="connsiteX4" fmla="*/ 17703 w 35273"/>
                    <a:gd name="connsiteY4" fmla="*/ 5764 h 52948"/>
                    <a:gd name="connsiteX5" fmla="*/ 25753 w 35273"/>
                    <a:gd name="connsiteY5" fmla="*/ 11014 h 52948"/>
                    <a:gd name="connsiteX6" fmla="*/ 28444 w 35273"/>
                    <a:gd name="connsiteY6" fmla="*/ 26753 h 52948"/>
                    <a:gd name="connsiteX7" fmla="*/ 25753 w 35273"/>
                    <a:gd name="connsiteY7" fmla="*/ 42525 h 52948"/>
                    <a:gd name="connsiteX8" fmla="*/ 17703 w 35273"/>
                    <a:gd name="connsiteY8" fmla="*/ 47775 h 52948"/>
                    <a:gd name="connsiteX9" fmla="*/ 17703 w 35273"/>
                    <a:gd name="connsiteY9" fmla="*/ 53243 h 52948"/>
                    <a:gd name="connsiteX10" fmla="*/ 30817 w 35273"/>
                    <a:gd name="connsiteY10" fmla="*/ 46451 h 52948"/>
                    <a:gd name="connsiteX11" fmla="*/ 35345 w 35273"/>
                    <a:gd name="connsiteY11" fmla="*/ 26753 h 52948"/>
                    <a:gd name="connsiteX12" fmla="*/ 30817 w 35273"/>
                    <a:gd name="connsiteY12" fmla="*/ 7076 h 52948"/>
                    <a:gd name="connsiteX13" fmla="*/ 17703 w 35273"/>
                    <a:gd name="connsiteY13" fmla="*/ 295 h 52948"/>
                    <a:gd name="connsiteX14" fmla="*/ 4600 w 35273"/>
                    <a:gd name="connsiteY14" fmla="*/ 7076 h 52948"/>
                    <a:gd name="connsiteX15" fmla="*/ 72 w 35273"/>
                    <a:gd name="connsiteY15" fmla="*/ 26753 h 52948"/>
                    <a:gd name="connsiteX16" fmla="*/ 4600 w 35273"/>
                    <a:gd name="connsiteY16" fmla="*/ 46451 h 52948"/>
                    <a:gd name="connsiteX17" fmla="*/ 17703 w 35273"/>
                    <a:gd name="connsiteY17" fmla="*/ 53243 h 529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35273" h="52948">
                      <a:moveTo>
                        <a:pt x="17703" y="47775"/>
                      </a:moveTo>
                      <a:cubicBezTo>
                        <a:pt x="14152" y="47775"/>
                        <a:pt x="11480" y="46025"/>
                        <a:pt x="9686" y="42525"/>
                      </a:cubicBezTo>
                      <a:cubicBezTo>
                        <a:pt x="7899" y="39032"/>
                        <a:pt x="7006" y="33775"/>
                        <a:pt x="7006" y="26753"/>
                      </a:cubicBezTo>
                      <a:cubicBezTo>
                        <a:pt x="7006" y="19760"/>
                        <a:pt x="7899" y="14514"/>
                        <a:pt x="9686" y="11014"/>
                      </a:cubicBezTo>
                      <a:cubicBezTo>
                        <a:pt x="11480" y="7514"/>
                        <a:pt x="14152" y="5764"/>
                        <a:pt x="17703" y="5764"/>
                      </a:cubicBezTo>
                      <a:cubicBezTo>
                        <a:pt x="21283" y="5764"/>
                        <a:pt x="23967" y="7514"/>
                        <a:pt x="25753" y="11014"/>
                      </a:cubicBezTo>
                      <a:cubicBezTo>
                        <a:pt x="27547" y="14514"/>
                        <a:pt x="28444" y="19760"/>
                        <a:pt x="28444" y="26753"/>
                      </a:cubicBezTo>
                      <a:cubicBezTo>
                        <a:pt x="28444" y="33775"/>
                        <a:pt x="27547" y="39032"/>
                        <a:pt x="25753" y="42525"/>
                      </a:cubicBezTo>
                      <a:cubicBezTo>
                        <a:pt x="23967" y="46025"/>
                        <a:pt x="21283" y="47775"/>
                        <a:pt x="17703" y="47775"/>
                      </a:cubicBezTo>
                      <a:close/>
                      <a:moveTo>
                        <a:pt x="17703" y="53243"/>
                      </a:moveTo>
                      <a:cubicBezTo>
                        <a:pt x="23427" y="53243"/>
                        <a:pt x="27798" y="50979"/>
                        <a:pt x="30817" y="46451"/>
                      </a:cubicBezTo>
                      <a:cubicBezTo>
                        <a:pt x="33836" y="41930"/>
                        <a:pt x="35345" y="35364"/>
                        <a:pt x="35345" y="26753"/>
                      </a:cubicBezTo>
                      <a:cubicBezTo>
                        <a:pt x="35345" y="18163"/>
                        <a:pt x="33836" y="11604"/>
                        <a:pt x="30817" y="7076"/>
                      </a:cubicBezTo>
                      <a:cubicBezTo>
                        <a:pt x="27798" y="2555"/>
                        <a:pt x="23427" y="295"/>
                        <a:pt x="17703" y="295"/>
                      </a:cubicBezTo>
                      <a:cubicBezTo>
                        <a:pt x="11986" y="295"/>
                        <a:pt x="7619" y="2555"/>
                        <a:pt x="4600" y="7076"/>
                      </a:cubicBezTo>
                      <a:cubicBezTo>
                        <a:pt x="1581" y="11604"/>
                        <a:pt x="72" y="18163"/>
                        <a:pt x="72" y="26753"/>
                      </a:cubicBezTo>
                      <a:cubicBezTo>
                        <a:pt x="72" y="35364"/>
                        <a:pt x="1581" y="41930"/>
                        <a:pt x="4600" y="46451"/>
                      </a:cubicBezTo>
                      <a:cubicBezTo>
                        <a:pt x="7619" y="50979"/>
                        <a:pt x="11986" y="53243"/>
                        <a:pt x="17703" y="53243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699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ko-KR" altLang="en-US" sz="14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69" name="자유형: 도형 368">
                  <a:extLst>
                    <a:ext uri="{FF2B5EF4-FFF2-40B4-BE49-F238E27FC236}">
                      <a16:creationId xmlns:a16="http://schemas.microsoft.com/office/drawing/2014/main" id="{1EB92897-7AD4-28A2-5E23-1AEDE03225DD}"/>
                    </a:ext>
                  </a:extLst>
                </p:cNvPr>
                <p:cNvSpPr/>
                <p:nvPr/>
              </p:nvSpPr>
              <p:spPr>
                <a:xfrm flipV="1">
                  <a:off x="1556903" y="5489683"/>
                  <a:ext cx="7218" cy="8684"/>
                </a:xfrm>
                <a:custGeom>
                  <a:avLst/>
                  <a:gdLst>
                    <a:gd name="connsiteX0" fmla="*/ 93 w 7218"/>
                    <a:gd name="connsiteY0" fmla="*/ 9013 h 8684"/>
                    <a:gd name="connsiteX1" fmla="*/ 7311 w 7218"/>
                    <a:gd name="connsiteY1" fmla="*/ 9013 h 8684"/>
                    <a:gd name="connsiteX2" fmla="*/ 7311 w 7218"/>
                    <a:gd name="connsiteY2" fmla="*/ 328 h 8684"/>
                    <a:gd name="connsiteX3" fmla="*/ 93 w 7218"/>
                    <a:gd name="connsiteY3" fmla="*/ 328 h 86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218" h="8684">
                      <a:moveTo>
                        <a:pt x="93" y="9013"/>
                      </a:moveTo>
                      <a:lnTo>
                        <a:pt x="7311" y="9013"/>
                      </a:lnTo>
                      <a:lnTo>
                        <a:pt x="7311" y="328"/>
                      </a:lnTo>
                      <a:lnTo>
                        <a:pt x="93" y="32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699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ko-KR" altLang="en-US" sz="14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70" name="자유형: 도형 369">
                  <a:extLst>
                    <a:ext uri="{FF2B5EF4-FFF2-40B4-BE49-F238E27FC236}">
                      <a16:creationId xmlns:a16="http://schemas.microsoft.com/office/drawing/2014/main" id="{94630B95-4D6F-B8A0-D32F-D02477477173}"/>
                    </a:ext>
                  </a:extLst>
                </p:cNvPr>
                <p:cNvSpPr/>
                <p:nvPr/>
              </p:nvSpPr>
              <p:spPr>
                <a:xfrm flipV="1">
                  <a:off x="1576802" y="5446414"/>
                  <a:ext cx="32396" cy="51953"/>
                </a:xfrm>
                <a:custGeom>
                  <a:avLst/>
                  <a:gdLst>
                    <a:gd name="connsiteX0" fmla="*/ 8384 w 32396"/>
                    <a:gd name="connsiteY0" fmla="*/ 6102 h 51953"/>
                    <a:gd name="connsiteX1" fmla="*/ 32479 w 32396"/>
                    <a:gd name="connsiteY1" fmla="*/ 6102 h 51953"/>
                    <a:gd name="connsiteX2" fmla="*/ 32479 w 32396"/>
                    <a:gd name="connsiteY2" fmla="*/ 294 h 51953"/>
                    <a:gd name="connsiteX3" fmla="*/ 83 w 32396"/>
                    <a:gd name="connsiteY3" fmla="*/ 294 h 51953"/>
                    <a:gd name="connsiteX4" fmla="*/ 83 w 32396"/>
                    <a:gd name="connsiteY4" fmla="*/ 6102 h 51953"/>
                    <a:gd name="connsiteX5" fmla="*/ 10790 w 32396"/>
                    <a:gd name="connsiteY5" fmla="*/ 17018 h 51953"/>
                    <a:gd name="connsiteX6" fmla="*/ 19322 w 32396"/>
                    <a:gd name="connsiteY6" fmla="*/ 25866 h 51953"/>
                    <a:gd name="connsiteX7" fmla="*/ 23948 w 32396"/>
                    <a:gd name="connsiteY7" fmla="*/ 32166 h 51953"/>
                    <a:gd name="connsiteX8" fmla="*/ 25272 w 32396"/>
                    <a:gd name="connsiteY8" fmla="*/ 37241 h 51953"/>
                    <a:gd name="connsiteX9" fmla="*/ 22417 w 32396"/>
                    <a:gd name="connsiteY9" fmla="*/ 43869 h 51953"/>
                    <a:gd name="connsiteX10" fmla="*/ 14979 w 32396"/>
                    <a:gd name="connsiteY10" fmla="*/ 46440 h 51953"/>
                    <a:gd name="connsiteX11" fmla="*/ 8122 w 32396"/>
                    <a:gd name="connsiteY11" fmla="*/ 45313 h 51953"/>
                    <a:gd name="connsiteX12" fmla="*/ 422 w 32396"/>
                    <a:gd name="connsiteY12" fmla="*/ 41890 h 51953"/>
                    <a:gd name="connsiteX13" fmla="*/ 422 w 32396"/>
                    <a:gd name="connsiteY13" fmla="*/ 48868 h 51953"/>
                    <a:gd name="connsiteX14" fmla="*/ 8209 w 32396"/>
                    <a:gd name="connsiteY14" fmla="*/ 51394 h 51953"/>
                    <a:gd name="connsiteX15" fmla="*/ 14848 w 32396"/>
                    <a:gd name="connsiteY15" fmla="*/ 52247 h 51953"/>
                    <a:gd name="connsiteX16" fmla="*/ 27492 w 32396"/>
                    <a:gd name="connsiteY16" fmla="*/ 48277 h 51953"/>
                    <a:gd name="connsiteX17" fmla="*/ 32206 w 32396"/>
                    <a:gd name="connsiteY17" fmla="*/ 37690 h 51953"/>
                    <a:gd name="connsiteX18" fmla="*/ 31025 w 32396"/>
                    <a:gd name="connsiteY18" fmla="*/ 31718 h 51953"/>
                    <a:gd name="connsiteX19" fmla="*/ 26737 w 32396"/>
                    <a:gd name="connsiteY19" fmla="*/ 25079 h 51953"/>
                    <a:gd name="connsiteX20" fmla="*/ 21301 w 32396"/>
                    <a:gd name="connsiteY20" fmla="*/ 19347 h 51953"/>
                    <a:gd name="connsiteX21" fmla="*/ 8384 w 32396"/>
                    <a:gd name="connsiteY21" fmla="*/ 6102 h 51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32396" h="51953">
                      <a:moveTo>
                        <a:pt x="8384" y="6102"/>
                      </a:moveTo>
                      <a:lnTo>
                        <a:pt x="32479" y="6102"/>
                      </a:lnTo>
                      <a:lnTo>
                        <a:pt x="32479" y="294"/>
                      </a:lnTo>
                      <a:lnTo>
                        <a:pt x="83" y="294"/>
                      </a:lnTo>
                      <a:lnTo>
                        <a:pt x="83" y="6102"/>
                      </a:lnTo>
                      <a:cubicBezTo>
                        <a:pt x="2700" y="8815"/>
                        <a:pt x="6270" y="12453"/>
                        <a:pt x="10790" y="17018"/>
                      </a:cubicBezTo>
                      <a:cubicBezTo>
                        <a:pt x="15319" y="21590"/>
                        <a:pt x="18162" y="24539"/>
                        <a:pt x="19322" y="25866"/>
                      </a:cubicBezTo>
                      <a:cubicBezTo>
                        <a:pt x="21531" y="28345"/>
                        <a:pt x="23073" y="30445"/>
                        <a:pt x="23948" y="32166"/>
                      </a:cubicBezTo>
                      <a:cubicBezTo>
                        <a:pt x="24831" y="33887"/>
                        <a:pt x="25272" y="35579"/>
                        <a:pt x="25272" y="37241"/>
                      </a:cubicBezTo>
                      <a:cubicBezTo>
                        <a:pt x="25272" y="39954"/>
                        <a:pt x="24320" y="42163"/>
                        <a:pt x="22417" y="43869"/>
                      </a:cubicBezTo>
                      <a:cubicBezTo>
                        <a:pt x="20514" y="45583"/>
                        <a:pt x="18035" y="46440"/>
                        <a:pt x="14979" y="46440"/>
                      </a:cubicBezTo>
                      <a:cubicBezTo>
                        <a:pt x="12814" y="46440"/>
                        <a:pt x="10528" y="46064"/>
                        <a:pt x="8122" y="45313"/>
                      </a:cubicBezTo>
                      <a:cubicBezTo>
                        <a:pt x="5723" y="44562"/>
                        <a:pt x="3156" y="43421"/>
                        <a:pt x="422" y="41890"/>
                      </a:cubicBezTo>
                      <a:lnTo>
                        <a:pt x="422" y="48868"/>
                      </a:lnTo>
                      <a:cubicBezTo>
                        <a:pt x="3200" y="49983"/>
                        <a:pt x="5796" y="50825"/>
                        <a:pt x="8209" y="51394"/>
                      </a:cubicBezTo>
                      <a:cubicBezTo>
                        <a:pt x="10630" y="51963"/>
                        <a:pt x="12843" y="52247"/>
                        <a:pt x="14848" y="52247"/>
                      </a:cubicBezTo>
                      <a:cubicBezTo>
                        <a:pt x="20135" y="52247"/>
                        <a:pt x="24349" y="50924"/>
                        <a:pt x="27492" y="48277"/>
                      </a:cubicBezTo>
                      <a:cubicBezTo>
                        <a:pt x="30635" y="45637"/>
                        <a:pt x="32206" y="42108"/>
                        <a:pt x="32206" y="37690"/>
                      </a:cubicBezTo>
                      <a:cubicBezTo>
                        <a:pt x="32206" y="35590"/>
                        <a:pt x="31812" y="33599"/>
                        <a:pt x="31025" y="31718"/>
                      </a:cubicBezTo>
                      <a:cubicBezTo>
                        <a:pt x="30245" y="29844"/>
                        <a:pt x="28815" y="27631"/>
                        <a:pt x="26737" y="25079"/>
                      </a:cubicBezTo>
                      <a:cubicBezTo>
                        <a:pt x="26169" y="24415"/>
                        <a:pt x="24357" y="22505"/>
                        <a:pt x="21301" y="19347"/>
                      </a:cubicBezTo>
                      <a:cubicBezTo>
                        <a:pt x="18253" y="16190"/>
                        <a:pt x="13948" y="11775"/>
                        <a:pt x="8384" y="6102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699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ko-KR" altLang="en-US" sz="14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grpSp>
          <p:nvGrpSpPr>
            <p:cNvPr id="83" name="그래픽 11">
              <a:extLst>
                <a:ext uri="{FF2B5EF4-FFF2-40B4-BE49-F238E27FC236}">
                  <a16:creationId xmlns:a16="http://schemas.microsoft.com/office/drawing/2014/main" id="{70823AB8-7103-609D-D123-9FDC4B697B1C}"/>
                </a:ext>
              </a:extLst>
            </p:cNvPr>
            <p:cNvGrpSpPr/>
            <p:nvPr/>
          </p:nvGrpSpPr>
          <p:grpSpPr>
            <a:xfrm>
              <a:off x="4417435" y="3239628"/>
              <a:ext cx="92365" cy="92723"/>
              <a:chOff x="1864590" y="5396182"/>
              <a:chExt cx="102782" cy="103181"/>
            </a:xfrm>
            <a:solidFill>
              <a:srgbClr val="000000"/>
            </a:solidFill>
          </p:grpSpPr>
          <p:sp>
            <p:nvSpPr>
              <p:cNvPr id="361" name="자유형: 도형 360">
                <a:extLst>
                  <a:ext uri="{FF2B5EF4-FFF2-40B4-BE49-F238E27FC236}">
                    <a16:creationId xmlns:a16="http://schemas.microsoft.com/office/drawing/2014/main" id="{CE05A57D-AAD4-B22F-EBF6-5D48BF370E71}"/>
                  </a:ext>
                </a:extLst>
              </p:cNvPr>
              <p:cNvSpPr/>
              <p:nvPr/>
            </p:nvSpPr>
            <p:spPr>
              <a:xfrm>
                <a:off x="1915632" y="5396182"/>
                <a:ext cx="7000" cy="24500"/>
              </a:xfrm>
              <a:custGeom>
                <a:avLst/>
                <a:gdLst>
                  <a:gd name="connsiteX0" fmla="*/ 159 w 7000"/>
                  <a:gd name="connsiteY0" fmla="*/ 320 h 24500"/>
                  <a:gd name="connsiteX1" fmla="*/ 159 w 7000"/>
                  <a:gd name="connsiteY1" fmla="*/ 24820 h 24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000" h="24500">
                    <a:moveTo>
                      <a:pt x="159" y="320"/>
                    </a:moveTo>
                    <a:lnTo>
                      <a:pt x="159" y="24820"/>
                    </a:lnTo>
                  </a:path>
                </a:pathLst>
              </a:custGeom>
              <a:solidFill>
                <a:srgbClr val="000000"/>
              </a:solidFill>
              <a:ln w="5588" cap="flat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sz="14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362" name="그래픽 11">
                <a:extLst>
                  <a:ext uri="{FF2B5EF4-FFF2-40B4-BE49-F238E27FC236}">
                    <a16:creationId xmlns:a16="http://schemas.microsoft.com/office/drawing/2014/main" id="{EB042F4C-9806-0164-2903-A3801C70829D}"/>
                  </a:ext>
                </a:extLst>
              </p:cNvPr>
              <p:cNvGrpSpPr/>
              <p:nvPr/>
            </p:nvGrpSpPr>
            <p:grpSpPr>
              <a:xfrm>
                <a:off x="1864590" y="5446414"/>
                <a:ext cx="102782" cy="52948"/>
                <a:chOff x="1864590" y="5446414"/>
                <a:chExt cx="102782" cy="52948"/>
              </a:xfrm>
              <a:solidFill>
                <a:srgbClr val="000000"/>
              </a:solidFill>
            </p:grpSpPr>
            <p:sp>
              <p:nvSpPr>
                <p:cNvPr id="363" name="자유형: 도형 362">
                  <a:extLst>
                    <a:ext uri="{FF2B5EF4-FFF2-40B4-BE49-F238E27FC236}">
                      <a16:creationId xmlns:a16="http://schemas.microsoft.com/office/drawing/2014/main" id="{321E9B8E-359B-E6BF-A74E-D5856AE40AEA}"/>
                    </a:ext>
                  </a:extLst>
                </p:cNvPr>
                <p:cNvSpPr/>
                <p:nvPr/>
              </p:nvSpPr>
              <p:spPr>
                <a:xfrm flipV="1">
                  <a:off x="1864590" y="5446414"/>
                  <a:ext cx="35273" cy="52948"/>
                </a:xfrm>
                <a:custGeom>
                  <a:avLst/>
                  <a:gdLst>
                    <a:gd name="connsiteX0" fmla="*/ 17754 w 35273"/>
                    <a:gd name="connsiteY0" fmla="*/ 47775 h 52948"/>
                    <a:gd name="connsiteX1" fmla="*/ 9737 w 35273"/>
                    <a:gd name="connsiteY1" fmla="*/ 42525 h 52948"/>
                    <a:gd name="connsiteX2" fmla="*/ 7057 w 35273"/>
                    <a:gd name="connsiteY2" fmla="*/ 26753 h 52948"/>
                    <a:gd name="connsiteX3" fmla="*/ 9737 w 35273"/>
                    <a:gd name="connsiteY3" fmla="*/ 11014 h 52948"/>
                    <a:gd name="connsiteX4" fmla="*/ 17754 w 35273"/>
                    <a:gd name="connsiteY4" fmla="*/ 5764 h 52948"/>
                    <a:gd name="connsiteX5" fmla="*/ 25804 w 35273"/>
                    <a:gd name="connsiteY5" fmla="*/ 11014 h 52948"/>
                    <a:gd name="connsiteX6" fmla="*/ 28494 w 35273"/>
                    <a:gd name="connsiteY6" fmla="*/ 26753 h 52948"/>
                    <a:gd name="connsiteX7" fmla="*/ 25804 w 35273"/>
                    <a:gd name="connsiteY7" fmla="*/ 42525 h 52948"/>
                    <a:gd name="connsiteX8" fmla="*/ 17754 w 35273"/>
                    <a:gd name="connsiteY8" fmla="*/ 47775 h 52948"/>
                    <a:gd name="connsiteX9" fmla="*/ 17754 w 35273"/>
                    <a:gd name="connsiteY9" fmla="*/ 53243 h 52948"/>
                    <a:gd name="connsiteX10" fmla="*/ 30868 w 35273"/>
                    <a:gd name="connsiteY10" fmla="*/ 46451 h 52948"/>
                    <a:gd name="connsiteX11" fmla="*/ 35396 w 35273"/>
                    <a:gd name="connsiteY11" fmla="*/ 26753 h 52948"/>
                    <a:gd name="connsiteX12" fmla="*/ 30868 w 35273"/>
                    <a:gd name="connsiteY12" fmla="*/ 7076 h 52948"/>
                    <a:gd name="connsiteX13" fmla="*/ 17754 w 35273"/>
                    <a:gd name="connsiteY13" fmla="*/ 295 h 52948"/>
                    <a:gd name="connsiteX14" fmla="*/ 4651 w 35273"/>
                    <a:gd name="connsiteY14" fmla="*/ 7076 h 52948"/>
                    <a:gd name="connsiteX15" fmla="*/ 123 w 35273"/>
                    <a:gd name="connsiteY15" fmla="*/ 26753 h 52948"/>
                    <a:gd name="connsiteX16" fmla="*/ 4651 w 35273"/>
                    <a:gd name="connsiteY16" fmla="*/ 46451 h 52948"/>
                    <a:gd name="connsiteX17" fmla="*/ 17754 w 35273"/>
                    <a:gd name="connsiteY17" fmla="*/ 53243 h 529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35273" h="52948">
                      <a:moveTo>
                        <a:pt x="17754" y="47775"/>
                      </a:moveTo>
                      <a:cubicBezTo>
                        <a:pt x="14203" y="47775"/>
                        <a:pt x="11530" y="46025"/>
                        <a:pt x="9737" y="42525"/>
                      </a:cubicBezTo>
                      <a:cubicBezTo>
                        <a:pt x="7950" y="39032"/>
                        <a:pt x="7057" y="33775"/>
                        <a:pt x="7057" y="26753"/>
                      </a:cubicBezTo>
                      <a:cubicBezTo>
                        <a:pt x="7057" y="19760"/>
                        <a:pt x="7950" y="14514"/>
                        <a:pt x="9737" y="11014"/>
                      </a:cubicBezTo>
                      <a:cubicBezTo>
                        <a:pt x="11530" y="7514"/>
                        <a:pt x="14203" y="5764"/>
                        <a:pt x="17754" y="5764"/>
                      </a:cubicBezTo>
                      <a:cubicBezTo>
                        <a:pt x="21334" y="5764"/>
                        <a:pt x="24017" y="7514"/>
                        <a:pt x="25804" y="11014"/>
                      </a:cubicBezTo>
                      <a:cubicBezTo>
                        <a:pt x="27598" y="14514"/>
                        <a:pt x="28494" y="19760"/>
                        <a:pt x="28494" y="26753"/>
                      </a:cubicBezTo>
                      <a:cubicBezTo>
                        <a:pt x="28494" y="33775"/>
                        <a:pt x="27598" y="39032"/>
                        <a:pt x="25804" y="42525"/>
                      </a:cubicBezTo>
                      <a:cubicBezTo>
                        <a:pt x="24017" y="46025"/>
                        <a:pt x="21334" y="47775"/>
                        <a:pt x="17754" y="47775"/>
                      </a:cubicBezTo>
                      <a:close/>
                      <a:moveTo>
                        <a:pt x="17754" y="53243"/>
                      </a:moveTo>
                      <a:cubicBezTo>
                        <a:pt x="23478" y="53243"/>
                        <a:pt x="27849" y="50979"/>
                        <a:pt x="30868" y="46451"/>
                      </a:cubicBezTo>
                      <a:cubicBezTo>
                        <a:pt x="33887" y="41930"/>
                        <a:pt x="35396" y="35364"/>
                        <a:pt x="35396" y="26753"/>
                      </a:cubicBezTo>
                      <a:cubicBezTo>
                        <a:pt x="35396" y="18163"/>
                        <a:pt x="33887" y="11604"/>
                        <a:pt x="30868" y="7076"/>
                      </a:cubicBezTo>
                      <a:cubicBezTo>
                        <a:pt x="27849" y="2555"/>
                        <a:pt x="23478" y="295"/>
                        <a:pt x="17754" y="295"/>
                      </a:cubicBezTo>
                      <a:cubicBezTo>
                        <a:pt x="12037" y="295"/>
                        <a:pt x="7669" y="2555"/>
                        <a:pt x="4651" y="7076"/>
                      </a:cubicBezTo>
                      <a:cubicBezTo>
                        <a:pt x="1632" y="11604"/>
                        <a:pt x="123" y="18163"/>
                        <a:pt x="123" y="26753"/>
                      </a:cubicBezTo>
                      <a:cubicBezTo>
                        <a:pt x="123" y="35364"/>
                        <a:pt x="1632" y="41930"/>
                        <a:pt x="4651" y="46451"/>
                      </a:cubicBezTo>
                      <a:cubicBezTo>
                        <a:pt x="7669" y="50979"/>
                        <a:pt x="12037" y="53243"/>
                        <a:pt x="17754" y="53243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699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ko-KR" altLang="en-US" sz="14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64" name="자유형: 도형 363">
                  <a:extLst>
                    <a:ext uri="{FF2B5EF4-FFF2-40B4-BE49-F238E27FC236}">
                      <a16:creationId xmlns:a16="http://schemas.microsoft.com/office/drawing/2014/main" id="{98FBA958-C951-A70C-8127-14E4E5351D5E}"/>
                    </a:ext>
                  </a:extLst>
                </p:cNvPr>
                <p:cNvSpPr/>
                <p:nvPr/>
              </p:nvSpPr>
              <p:spPr>
                <a:xfrm flipV="1">
                  <a:off x="1911992" y="5489683"/>
                  <a:ext cx="7218" cy="8684"/>
                </a:xfrm>
                <a:custGeom>
                  <a:avLst/>
                  <a:gdLst>
                    <a:gd name="connsiteX0" fmla="*/ 143 w 7218"/>
                    <a:gd name="connsiteY0" fmla="*/ 9013 h 8684"/>
                    <a:gd name="connsiteX1" fmla="*/ 7362 w 7218"/>
                    <a:gd name="connsiteY1" fmla="*/ 9013 h 8684"/>
                    <a:gd name="connsiteX2" fmla="*/ 7362 w 7218"/>
                    <a:gd name="connsiteY2" fmla="*/ 328 h 8684"/>
                    <a:gd name="connsiteX3" fmla="*/ 143 w 7218"/>
                    <a:gd name="connsiteY3" fmla="*/ 328 h 86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218" h="8684">
                      <a:moveTo>
                        <a:pt x="143" y="9013"/>
                      </a:moveTo>
                      <a:lnTo>
                        <a:pt x="7362" y="9013"/>
                      </a:lnTo>
                      <a:lnTo>
                        <a:pt x="7362" y="328"/>
                      </a:lnTo>
                      <a:lnTo>
                        <a:pt x="143" y="32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699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ko-KR" altLang="en-US" sz="14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65" name="자유형: 도형 364">
                  <a:extLst>
                    <a:ext uri="{FF2B5EF4-FFF2-40B4-BE49-F238E27FC236}">
                      <a16:creationId xmlns:a16="http://schemas.microsoft.com/office/drawing/2014/main" id="{5C5165D0-5DAA-8ECD-121E-E18C011281DB}"/>
                    </a:ext>
                  </a:extLst>
                </p:cNvPr>
                <p:cNvSpPr/>
                <p:nvPr/>
              </p:nvSpPr>
              <p:spPr>
                <a:xfrm flipV="1">
                  <a:off x="1930185" y="5447333"/>
                  <a:ext cx="37187" cy="51034"/>
                </a:xfrm>
                <a:custGeom>
                  <a:avLst/>
                  <a:gdLst>
                    <a:gd name="connsiteX0" fmla="*/ 23167 w 37187"/>
                    <a:gd name="connsiteY0" fmla="*/ 45314 h 51034"/>
                    <a:gd name="connsiteX1" fmla="*/ 5732 w 37187"/>
                    <a:gd name="connsiteY1" fmla="*/ 18068 h 51034"/>
                    <a:gd name="connsiteX2" fmla="*/ 23167 w 37187"/>
                    <a:gd name="connsiteY2" fmla="*/ 18068 h 51034"/>
                    <a:gd name="connsiteX3" fmla="*/ 21351 w 37187"/>
                    <a:gd name="connsiteY3" fmla="*/ 51329 h 51034"/>
                    <a:gd name="connsiteX4" fmla="*/ 30036 w 37187"/>
                    <a:gd name="connsiteY4" fmla="*/ 51329 h 51034"/>
                    <a:gd name="connsiteX5" fmla="*/ 30036 w 37187"/>
                    <a:gd name="connsiteY5" fmla="*/ 18068 h 51034"/>
                    <a:gd name="connsiteX6" fmla="*/ 37320 w 37187"/>
                    <a:gd name="connsiteY6" fmla="*/ 18068 h 51034"/>
                    <a:gd name="connsiteX7" fmla="*/ 37320 w 37187"/>
                    <a:gd name="connsiteY7" fmla="*/ 12326 h 51034"/>
                    <a:gd name="connsiteX8" fmla="*/ 30036 w 37187"/>
                    <a:gd name="connsiteY8" fmla="*/ 12326 h 51034"/>
                    <a:gd name="connsiteX9" fmla="*/ 30036 w 37187"/>
                    <a:gd name="connsiteY9" fmla="*/ 295 h 51034"/>
                    <a:gd name="connsiteX10" fmla="*/ 23167 w 37187"/>
                    <a:gd name="connsiteY10" fmla="*/ 295 h 51034"/>
                    <a:gd name="connsiteX11" fmla="*/ 23167 w 37187"/>
                    <a:gd name="connsiteY11" fmla="*/ 12326 h 51034"/>
                    <a:gd name="connsiteX12" fmla="*/ 132 w 37187"/>
                    <a:gd name="connsiteY12" fmla="*/ 12326 h 51034"/>
                    <a:gd name="connsiteX13" fmla="*/ 132 w 37187"/>
                    <a:gd name="connsiteY13" fmla="*/ 18987 h 510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37187" h="51034">
                      <a:moveTo>
                        <a:pt x="23167" y="45314"/>
                      </a:moveTo>
                      <a:lnTo>
                        <a:pt x="5732" y="18068"/>
                      </a:lnTo>
                      <a:lnTo>
                        <a:pt x="23167" y="18068"/>
                      </a:lnTo>
                      <a:close/>
                      <a:moveTo>
                        <a:pt x="21351" y="51329"/>
                      </a:moveTo>
                      <a:lnTo>
                        <a:pt x="30036" y="51329"/>
                      </a:lnTo>
                      <a:lnTo>
                        <a:pt x="30036" y="18068"/>
                      </a:lnTo>
                      <a:lnTo>
                        <a:pt x="37320" y="18068"/>
                      </a:lnTo>
                      <a:lnTo>
                        <a:pt x="37320" y="12326"/>
                      </a:lnTo>
                      <a:lnTo>
                        <a:pt x="30036" y="12326"/>
                      </a:lnTo>
                      <a:lnTo>
                        <a:pt x="30036" y="295"/>
                      </a:lnTo>
                      <a:lnTo>
                        <a:pt x="23167" y="295"/>
                      </a:lnTo>
                      <a:lnTo>
                        <a:pt x="23167" y="12326"/>
                      </a:lnTo>
                      <a:lnTo>
                        <a:pt x="132" y="12326"/>
                      </a:lnTo>
                      <a:lnTo>
                        <a:pt x="132" y="1898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699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ko-KR" altLang="en-US" sz="14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grpSp>
          <p:nvGrpSpPr>
            <p:cNvPr id="84" name="그래픽 11">
              <a:extLst>
                <a:ext uri="{FF2B5EF4-FFF2-40B4-BE49-F238E27FC236}">
                  <a16:creationId xmlns:a16="http://schemas.microsoft.com/office/drawing/2014/main" id="{8622E0D7-E6E7-DB38-81DD-3C599583B6D3}"/>
                </a:ext>
              </a:extLst>
            </p:cNvPr>
            <p:cNvGrpSpPr/>
            <p:nvPr/>
          </p:nvGrpSpPr>
          <p:grpSpPr>
            <a:xfrm>
              <a:off x="4736534" y="3239628"/>
              <a:ext cx="91932" cy="92723"/>
              <a:chOff x="2219679" y="5396182"/>
              <a:chExt cx="102301" cy="103181"/>
            </a:xfrm>
            <a:solidFill>
              <a:srgbClr val="000000"/>
            </a:solidFill>
          </p:grpSpPr>
          <p:sp>
            <p:nvSpPr>
              <p:cNvPr id="356" name="자유형: 도형 355">
                <a:extLst>
                  <a:ext uri="{FF2B5EF4-FFF2-40B4-BE49-F238E27FC236}">
                    <a16:creationId xmlns:a16="http://schemas.microsoft.com/office/drawing/2014/main" id="{60F072B4-7C72-96BD-763D-BD19834E967E}"/>
                  </a:ext>
                </a:extLst>
              </p:cNvPr>
              <p:cNvSpPr/>
              <p:nvPr/>
            </p:nvSpPr>
            <p:spPr>
              <a:xfrm>
                <a:off x="2270728" y="5396182"/>
                <a:ext cx="7000" cy="24500"/>
              </a:xfrm>
              <a:custGeom>
                <a:avLst/>
                <a:gdLst>
                  <a:gd name="connsiteX0" fmla="*/ 210 w 7000"/>
                  <a:gd name="connsiteY0" fmla="*/ 320 h 24500"/>
                  <a:gd name="connsiteX1" fmla="*/ 210 w 7000"/>
                  <a:gd name="connsiteY1" fmla="*/ 24820 h 24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000" h="24500">
                    <a:moveTo>
                      <a:pt x="210" y="320"/>
                    </a:moveTo>
                    <a:lnTo>
                      <a:pt x="210" y="24820"/>
                    </a:lnTo>
                  </a:path>
                </a:pathLst>
              </a:custGeom>
              <a:solidFill>
                <a:srgbClr val="000000"/>
              </a:solidFill>
              <a:ln w="5588" cap="flat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sz="14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357" name="그래픽 11">
                <a:extLst>
                  <a:ext uri="{FF2B5EF4-FFF2-40B4-BE49-F238E27FC236}">
                    <a16:creationId xmlns:a16="http://schemas.microsoft.com/office/drawing/2014/main" id="{F8422D23-4A9E-9489-07B7-AE3FE35CAF73}"/>
                  </a:ext>
                </a:extLst>
              </p:cNvPr>
              <p:cNvGrpSpPr/>
              <p:nvPr/>
            </p:nvGrpSpPr>
            <p:grpSpPr>
              <a:xfrm>
                <a:off x="2219679" y="5446414"/>
                <a:ext cx="102301" cy="52948"/>
                <a:chOff x="2219679" y="5446414"/>
                <a:chExt cx="102301" cy="52948"/>
              </a:xfrm>
              <a:solidFill>
                <a:srgbClr val="000000"/>
              </a:solidFill>
            </p:grpSpPr>
            <p:sp>
              <p:nvSpPr>
                <p:cNvPr id="358" name="자유형: 도형 357">
                  <a:extLst>
                    <a:ext uri="{FF2B5EF4-FFF2-40B4-BE49-F238E27FC236}">
                      <a16:creationId xmlns:a16="http://schemas.microsoft.com/office/drawing/2014/main" id="{5FB21376-038C-7FF3-17C8-27072D24C601}"/>
                    </a:ext>
                  </a:extLst>
                </p:cNvPr>
                <p:cNvSpPr/>
                <p:nvPr/>
              </p:nvSpPr>
              <p:spPr>
                <a:xfrm flipV="1">
                  <a:off x="2219679" y="5446414"/>
                  <a:ext cx="35273" cy="52948"/>
                </a:xfrm>
                <a:custGeom>
                  <a:avLst/>
                  <a:gdLst>
                    <a:gd name="connsiteX0" fmla="*/ 17805 w 35273"/>
                    <a:gd name="connsiteY0" fmla="*/ 47775 h 52948"/>
                    <a:gd name="connsiteX1" fmla="*/ 9787 w 35273"/>
                    <a:gd name="connsiteY1" fmla="*/ 42525 h 52948"/>
                    <a:gd name="connsiteX2" fmla="*/ 7108 w 35273"/>
                    <a:gd name="connsiteY2" fmla="*/ 26753 h 52948"/>
                    <a:gd name="connsiteX3" fmla="*/ 9787 w 35273"/>
                    <a:gd name="connsiteY3" fmla="*/ 11014 h 52948"/>
                    <a:gd name="connsiteX4" fmla="*/ 17805 w 35273"/>
                    <a:gd name="connsiteY4" fmla="*/ 5764 h 52948"/>
                    <a:gd name="connsiteX5" fmla="*/ 25855 w 35273"/>
                    <a:gd name="connsiteY5" fmla="*/ 11014 h 52948"/>
                    <a:gd name="connsiteX6" fmla="*/ 28545 w 35273"/>
                    <a:gd name="connsiteY6" fmla="*/ 26753 h 52948"/>
                    <a:gd name="connsiteX7" fmla="*/ 25855 w 35273"/>
                    <a:gd name="connsiteY7" fmla="*/ 42525 h 52948"/>
                    <a:gd name="connsiteX8" fmla="*/ 17805 w 35273"/>
                    <a:gd name="connsiteY8" fmla="*/ 47775 h 52948"/>
                    <a:gd name="connsiteX9" fmla="*/ 17805 w 35273"/>
                    <a:gd name="connsiteY9" fmla="*/ 53243 h 52948"/>
                    <a:gd name="connsiteX10" fmla="*/ 30919 w 35273"/>
                    <a:gd name="connsiteY10" fmla="*/ 46451 h 52948"/>
                    <a:gd name="connsiteX11" fmla="*/ 35447 w 35273"/>
                    <a:gd name="connsiteY11" fmla="*/ 26753 h 52948"/>
                    <a:gd name="connsiteX12" fmla="*/ 30919 w 35273"/>
                    <a:gd name="connsiteY12" fmla="*/ 7076 h 52948"/>
                    <a:gd name="connsiteX13" fmla="*/ 17805 w 35273"/>
                    <a:gd name="connsiteY13" fmla="*/ 295 h 52948"/>
                    <a:gd name="connsiteX14" fmla="*/ 4701 w 35273"/>
                    <a:gd name="connsiteY14" fmla="*/ 7076 h 52948"/>
                    <a:gd name="connsiteX15" fmla="*/ 173 w 35273"/>
                    <a:gd name="connsiteY15" fmla="*/ 26753 h 52948"/>
                    <a:gd name="connsiteX16" fmla="*/ 4701 w 35273"/>
                    <a:gd name="connsiteY16" fmla="*/ 46451 h 52948"/>
                    <a:gd name="connsiteX17" fmla="*/ 17805 w 35273"/>
                    <a:gd name="connsiteY17" fmla="*/ 53243 h 529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35273" h="52948">
                      <a:moveTo>
                        <a:pt x="17805" y="47775"/>
                      </a:moveTo>
                      <a:cubicBezTo>
                        <a:pt x="14253" y="47775"/>
                        <a:pt x="11581" y="46025"/>
                        <a:pt x="9787" y="42525"/>
                      </a:cubicBezTo>
                      <a:cubicBezTo>
                        <a:pt x="8001" y="39032"/>
                        <a:pt x="7108" y="33775"/>
                        <a:pt x="7108" y="26753"/>
                      </a:cubicBezTo>
                      <a:cubicBezTo>
                        <a:pt x="7108" y="19760"/>
                        <a:pt x="8001" y="14514"/>
                        <a:pt x="9787" y="11014"/>
                      </a:cubicBezTo>
                      <a:cubicBezTo>
                        <a:pt x="11581" y="7514"/>
                        <a:pt x="14253" y="5764"/>
                        <a:pt x="17805" y="5764"/>
                      </a:cubicBezTo>
                      <a:cubicBezTo>
                        <a:pt x="21385" y="5764"/>
                        <a:pt x="24068" y="7514"/>
                        <a:pt x="25855" y="11014"/>
                      </a:cubicBezTo>
                      <a:cubicBezTo>
                        <a:pt x="27648" y="14514"/>
                        <a:pt x="28545" y="19760"/>
                        <a:pt x="28545" y="26753"/>
                      </a:cubicBezTo>
                      <a:cubicBezTo>
                        <a:pt x="28545" y="33775"/>
                        <a:pt x="27648" y="39032"/>
                        <a:pt x="25855" y="42525"/>
                      </a:cubicBezTo>
                      <a:cubicBezTo>
                        <a:pt x="24068" y="46025"/>
                        <a:pt x="21385" y="47775"/>
                        <a:pt x="17805" y="47775"/>
                      </a:cubicBezTo>
                      <a:close/>
                      <a:moveTo>
                        <a:pt x="17805" y="53243"/>
                      </a:moveTo>
                      <a:cubicBezTo>
                        <a:pt x="23528" y="53243"/>
                        <a:pt x="27900" y="50979"/>
                        <a:pt x="30919" y="46451"/>
                      </a:cubicBezTo>
                      <a:cubicBezTo>
                        <a:pt x="33937" y="41930"/>
                        <a:pt x="35447" y="35364"/>
                        <a:pt x="35447" y="26753"/>
                      </a:cubicBezTo>
                      <a:cubicBezTo>
                        <a:pt x="35447" y="18163"/>
                        <a:pt x="33937" y="11604"/>
                        <a:pt x="30919" y="7076"/>
                      </a:cubicBezTo>
                      <a:cubicBezTo>
                        <a:pt x="27900" y="2555"/>
                        <a:pt x="23528" y="295"/>
                        <a:pt x="17805" y="295"/>
                      </a:cubicBezTo>
                      <a:cubicBezTo>
                        <a:pt x="12088" y="295"/>
                        <a:pt x="7720" y="2555"/>
                        <a:pt x="4701" y="7076"/>
                      </a:cubicBezTo>
                      <a:cubicBezTo>
                        <a:pt x="1683" y="11604"/>
                        <a:pt x="173" y="18163"/>
                        <a:pt x="173" y="26753"/>
                      </a:cubicBezTo>
                      <a:cubicBezTo>
                        <a:pt x="173" y="35364"/>
                        <a:pt x="1683" y="41930"/>
                        <a:pt x="4701" y="46451"/>
                      </a:cubicBezTo>
                      <a:cubicBezTo>
                        <a:pt x="7720" y="50979"/>
                        <a:pt x="12088" y="53243"/>
                        <a:pt x="17805" y="53243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699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ko-KR" altLang="en-US" sz="14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59" name="자유형: 도형 358">
                  <a:extLst>
                    <a:ext uri="{FF2B5EF4-FFF2-40B4-BE49-F238E27FC236}">
                      <a16:creationId xmlns:a16="http://schemas.microsoft.com/office/drawing/2014/main" id="{1A7EE1F5-C3DA-2024-4FC0-0E25BDD12212}"/>
                    </a:ext>
                  </a:extLst>
                </p:cNvPr>
                <p:cNvSpPr/>
                <p:nvPr/>
              </p:nvSpPr>
              <p:spPr>
                <a:xfrm flipV="1">
                  <a:off x="2267081" y="5489683"/>
                  <a:ext cx="7218" cy="8684"/>
                </a:xfrm>
                <a:custGeom>
                  <a:avLst/>
                  <a:gdLst>
                    <a:gd name="connsiteX0" fmla="*/ 194 w 7218"/>
                    <a:gd name="connsiteY0" fmla="*/ 9013 h 8684"/>
                    <a:gd name="connsiteX1" fmla="*/ 7413 w 7218"/>
                    <a:gd name="connsiteY1" fmla="*/ 9013 h 8684"/>
                    <a:gd name="connsiteX2" fmla="*/ 7413 w 7218"/>
                    <a:gd name="connsiteY2" fmla="*/ 328 h 8684"/>
                    <a:gd name="connsiteX3" fmla="*/ 194 w 7218"/>
                    <a:gd name="connsiteY3" fmla="*/ 328 h 86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218" h="8684">
                      <a:moveTo>
                        <a:pt x="194" y="9013"/>
                      </a:moveTo>
                      <a:lnTo>
                        <a:pt x="7413" y="9013"/>
                      </a:lnTo>
                      <a:lnTo>
                        <a:pt x="7413" y="328"/>
                      </a:lnTo>
                      <a:lnTo>
                        <a:pt x="194" y="32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699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ko-KR" altLang="en-US" sz="14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60" name="자유형: 도형 359">
                  <a:extLst>
                    <a:ext uri="{FF2B5EF4-FFF2-40B4-BE49-F238E27FC236}">
                      <a16:creationId xmlns:a16="http://schemas.microsoft.com/office/drawing/2014/main" id="{35E95375-3592-0665-5C2E-6640E4ECD089}"/>
                    </a:ext>
                  </a:extLst>
                </p:cNvPr>
                <p:cNvSpPr/>
                <p:nvPr/>
              </p:nvSpPr>
              <p:spPr>
                <a:xfrm flipV="1">
                  <a:off x="2286740" y="5446414"/>
                  <a:ext cx="35240" cy="52948"/>
                </a:xfrm>
                <a:custGeom>
                  <a:avLst/>
                  <a:gdLst>
                    <a:gd name="connsiteX0" fmla="*/ 18404 w 35240"/>
                    <a:gd name="connsiteY0" fmla="*/ 29553 h 52948"/>
                    <a:gd name="connsiteX1" fmla="*/ 11033 w 35240"/>
                    <a:gd name="connsiteY1" fmla="*/ 26370 h 52948"/>
                    <a:gd name="connsiteX2" fmla="*/ 8320 w 35240"/>
                    <a:gd name="connsiteY2" fmla="*/ 17664 h 52948"/>
                    <a:gd name="connsiteX3" fmla="*/ 11033 w 35240"/>
                    <a:gd name="connsiteY3" fmla="*/ 8957 h 52948"/>
                    <a:gd name="connsiteX4" fmla="*/ 18404 w 35240"/>
                    <a:gd name="connsiteY4" fmla="*/ 5764 h 52948"/>
                    <a:gd name="connsiteX5" fmla="*/ 25765 w 35240"/>
                    <a:gd name="connsiteY5" fmla="*/ 8957 h 52948"/>
                    <a:gd name="connsiteX6" fmla="*/ 28478 w 35240"/>
                    <a:gd name="connsiteY6" fmla="*/ 17664 h 52948"/>
                    <a:gd name="connsiteX7" fmla="*/ 25765 w 35240"/>
                    <a:gd name="connsiteY7" fmla="*/ 26370 h 52948"/>
                    <a:gd name="connsiteX8" fmla="*/ 18404 w 35240"/>
                    <a:gd name="connsiteY8" fmla="*/ 29553 h 52948"/>
                    <a:gd name="connsiteX9" fmla="*/ 32109 w 35240"/>
                    <a:gd name="connsiteY9" fmla="*/ 51198 h 52948"/>
                    <a:gd name="connsiteX10" fmla="*/ 32109 w 35240"/>
                    <a:gd name="connsiteY10" fmla="*/ 44909 h 52948"/>
                    <a:gd name="connsiteX11" fmla="*/ 26859 w 35240"/>
                    <a:gd name="connsiteY11" fmla="*/ 46779 h 52948"/>
                    <a:gd name="connsiteX12" fmla="*/ 21609 w 35240"/>
                    <a:gd name="connsiteY12" fmla="*/ 47436 h 52948"/>
                    <a:gd name="connsiteX13" fmla="*/ 11164 w 35240"/>
                    <a:gd name="connsiteY13" fmla="*/ 42820 h 52948"/>
                    <a:gd name="connsiteX14" fmla="*/ 7051 w 35240"/>
                    <a:gd name="connsiteY14" fmla="*/ 28875 h 52948"/>
                    <a:gd name="connsiteX15" fmla="*/ 12104 w 35240"/>
                    <a:gd name="connsiteY15" fmla="*/ 33436 h 52948"/>
                    <a:gd name="connsiteX16" fmla="*/ 18809 w 35240"/>
                    <a:gd name="connsiteY16" fmla="*/ 35022 h 52948"/>
                    <a:gd name="connsiteX17" fmla="*/ 30961 w 35240"/>
                    <a:gd name="connsiteY17" fmla="*/ 30351 h 52948"/>
                    <a:gd name="connsiteX18" fmla="*/ 35423 w 35240"/>
                    <a:gd name="connsiteY18" fmla="*/ 17664 h 52948"/>
                    <a:gd name="connsiteX19" fmla="*/ 30775 w 35240"/>
                    <a:gd name="connsiteY19" fmla="*/ 5042 h 52948"/>
                    <a:gd name="connsiteX20" fmla="*/ 18404 w 35240"/>
                    <a:gd name="connsiteY20" fmla="*/ 295 h 52948"/>
                    <a:gd name="connsiteX21" fmla="*/ 4864 w 35240"/>
                    <a:gd name="connsiteY21" fmla="*/ 7076 h 52948"/>
                    <a:gd name="connsiteX22" fmla="*/ 183 w 35240"/>
                    <a:gd name="connsiteY22" fmla="*/ 26753 h 52948"/>
                    <a:gd name="connsiteX23" fmla="*/ 5925 w 35240"/>
                    <a:gd name="connsiteY23" fmla="*/ 46047 h 52948"/>
                    <a:gd name="connsiteX24" fmla="*/ 21336 w 35240"/>
                    <a:gd name="connsiteY24" fmla="*/ 53243 h 52948"/>
                    <a:gd name="connsiteX25" fmla="*/ 26586 w 35240"/>
                    <a:gd name="connsiteY25" fmla="*/ 52729 h 52948"/>
                    <a:gd name="connsiteX26" fmla="*/ 32109 w 35240"/>
                    <a:gd name="connsiteY26" fmla="*/ 51198 h 529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35240" h="52948">
                      <a:moveTo>
                        <a:pt x="18404" y="29553"/>
                      </a:moveTo>
                      <a:cubicBezTo>
                        <a:pt x="15305" y="29553"/>
                        <a:pt x="12848" y="28492"/>
                        <a:pt x="11033" y="26370"/>
                      </a:cubicBezTo>
                      <a:cubicBezTo>
                        <a:pt x="9224" y="24255"/>
                        <a:pt x="8320" y="21353"/>
                        <a:pt x="8320" y="17664"/>
                      </a:cubicBezTo>
                      <a:cubicBezTo>
                        <a:pt x="8320" y="13996"/>
                        <a:pt x="9224" y="11094"/>
                        <a:pt x="11033" y="8957"/>
                      </a:cubicBezTo>
                      <a:cubicBezTo>
                        <a:pt x="12848" y="6828"/>
                        <a:pt x="15305" y="5764"/>
                        <a:pt x="18404" y="5764"/>
                      </a:cubicBezTo>
                      <a:cubicBezTo>
                        <a:pt x="21503" y="5764"/>
                        <a:pt x="23957" y="6828"/>
                        <a:pt x="25765" y="8957"/>
                      </a:cubicBezTo>
                      <a:cubicBezTo>
                        <a:pt x="27574" y="11094"/>
                        <a:pt x="28478" y="13996"/>
                        <a:pt x="28478" y="17664"/>
                      </a:cubicBezTo>
                      <a:cubicBezTo>
                        <a:pt x="28478" y="21353"/>
                        <a:pt x="27574" y="24255"/>
                        <a:pt x="25765" y="26370"/>
                      </a:cubicBezTo>
                      <a:cubicBezTo>
                        <a:pt x="23957" y="28492"/>
                        <a:pt x="21503" y="29553"/>
                        <a:pt x="18404" y="29553"/>
                      </a:cubicBezTo>
                      <a:close/>
                      <a:moveTo>
                        <a:pt x="32109" y="51198"/>
                      </a:moveTo>
                      <a:lnTo>
                        <a:pt x="32109" y="44909"/>
                      </a:lnTo>
                      <a:cubicBezTo>
                        <a:pt x="30374" y="45726"/>
                        <a:pt x="28624" y="46349"/>
                        <a:pt x="26859" y="46779"/>
                      </a:cubicBezTo>
                      <a:cubicBezTo>
                        <a:pt x="25094" y="47217"/>
                        <a:pt x="23344" y="47436"/>
                        <a:pt x="21609" y="47436"/>
                      </a:cubicBezTo>
                      <a:cubicBezTo>
                        <a:pt x="17052" y="47436"/>
                        <a:pt x="13570" y="45897"/>
                        <a:pt x="11164" y="42820"/>
                      </a:cubicBezTo>
                      <a:cubicBezTo>
                        <a:pt x="8765" y="39743"/>
                        <a:pt x="7394" y="35094"/>
                        <a:pt x="7051" y="28875"/>
                      </a:cubicBezTo>
                      <a:cubicBezTo>
                        <a:pt x="8393" y="30858"/>
                        <a:pt x="10077" y="32378"/>
                        <a:pt x="12104" y="33436"/>
                      </a:cubicBezTo>
                      <a:cubicBezTo>
                        <a:pt x="14139" y="34493"/>
                        <a:pt x="16374" y="35022"/>
                        <a:pt x="18809" y="35022"/>
                      </a:cubicBezTo>
                      <a:cubicBezTo>
                        <a:pt x="23935" y="35022"/>
                        <a:pt x="27986" y="33465"/>
                        <a:pt x="30961" y="30351"/>
                      </a:cubicBezTo>
                      <a:cubicBezTo>
                        <a:pt x="33936" y="27245"/>
                        <a:pt x="35423" y="23016"/>
                        <a:pt x="35423" y="17664"/>
                      </a:cubicBezTo>
                      <a:cubicBezTo>
                        <a:pt x="35423" y="12421"/>
                        <a:pt x="33874" y="8214"/>
                        <a:pt x="30775" y="5042"/>
                      </a:cubicBezTo>
                      <a:cubicBezTo>
                        <a:pt x="27676" y="1877"/>
                        <a:pt x="23552" y="295"/>
                        <a:pt x="18404" y="295"/>
                      </a:cubicBezTo>
                      <a:cubicBezTo>
                        <a:pt x="12498" y="295"/>
                        <a:pt x="7985" y="2555"/>
                        <a:pt x="4864" y="7076"/>
                      </a:cubicBezTo>
                      <a:cubicBezTo>
                        <a:pt x="1743" y="11604"/>
                        <a:pt x="183" y="18163"/>
                        <a:pt x="183" y="26753"/>
                      </a:cubicBezTo>
                      <a:cubicBezTo>
                        <a:pt x="183" y="34817"/>
                        <a:pt x="2097" y="41249"/>
                        <a:pt x="5925" y="46047"/>
                      </a:cubicBezTo>
                      <a:cubicBezTo>
                        <a:pt x="9753" y="50844"/>
                        <a:pt x="14890" y="53243"/>
                        <a:pt x="21336" y="53243"/>
                      </a:cubicBezTo>
                      <a:cubicBezTo>
                        <a:pt x="23071" y="53243"/>
                        <a:pt x="24821" y="53072"/>
                        <a:pt x="26586" y="52729"/>
                      </a:cubicBezTo>
                      <a:cubicBezTo>
                        <a:pt x="28350" y="52387"/>
                        <a:pt x="30191" y="51876"/>
                        <a:pt x="32109" y="51198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699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ko-KR" altLang="en-US" sz="14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grpSp>
          <p:nvGrpSpPr>
            <p:cNvPr id="85" name="그래픽 11">
              <a:extLst>
                <a:ext uri="{FF2B5EF4-FFF2-40B4-BE49-F238E27FC236}">
                  <a16:creationId xmlns:a16="http://schemas.microsoft.com/office/drawing/2014/main" id="{F3D50D22-BC8D-83B3-91A6-979BA51DFA6D}"/>
                </a:ext>
              </a:extLst>
            </p:cNvPr>
            <p:cNvGrpSpPr/>
            <p:nvPr/>
          </p:nvGrpSpPr>
          <p:grpSpPr>
            <a:xfrm>
              <a:off x="5055634" y="3239628"/>
              <a:ext cx="91588" cy="92723"/>
              <a:chOff x="2574768" y="5396182"/>
              <a:chExt cx="101918" cy="103181"/>
            </a:xfrm>
            <a:solidFill>
              <a:srgbClr val="000000"/>
            </a:solidFill>
          </p:grpSpPr>
          <p:sp>
            <p:nvSpPr>
              <p:cNvPr id="351" name="자유형: 도형 350">
                <a:extLst>
                  <a:ext uri="{FF2B5EF4-FFF2-40B4-BE49-F238E27FC236}">
                    <a16:creationId xmlns:a16="http://schemas.microsoft.com/office/drawing/2014/main" id="{15B19D9B-88E4-2BDA-8C99-BC455B7E99B5}"/>
                  </a:ext>
                </a:extLst>
              </p:cNvPr>
              <p:cNvSpPr/>
              <p:nvPr/>
            </p:nvSpPr>
            <p:spPr>
              <a:xfrm>
                <a:off x="2625817" y="5396182"/>
                <a:ext cx="7000" cy="24500"/>
              </a:xfrm>
              <a:custGeom>
                <a:avLst/>
                <a:gdLst>
                  <a:gd name="connsiteX0" fmla="*/ 261 w 7000"/>
                  <a:gd name="connsiteY0" fmla="*/ 320 h 24500"/>
                  <a:gd name="connsiteX1" fmla="*/ 261 w 7000"/>
                  <a:gd name="connsiteY1" fmla="*/ 24820 h 24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000" h="24500">
                    <a:moveTo>
                      <a:pt x="261" y="320"/>
                    </a:moveTo>
                    <a:lnTo>
                      <a:pt x="261" y="24820"/>
                    </a:lnTo>
                  </a:path>
                </a:pathLst>
              </a:custGeom>
              <a:solidFill>
                <a:srgbClr val="000000"/>
              </a:solidFill>
              <a:ln w="5588" cap="flat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sz="14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352" name="그래픽 11">
                <a:extLst>
                  <a:ext uri="{FF2B5EF4-FFF2-40B4-BE49-F238E27FC236}">
                    <a16:creationId xmlns:a16="http://schemas.microsoft.com/office/drawing/2014/main" id="{0183F870-122C-52BB-1C57-B38EAE84A187}"/>
                  </a:ext>
                </a:extLst>
              </p:cNvPr>
              <p:cNvGrpSpPr/>
              <p:nvPr/>
            </p:nvGrpSpPr>
            <p:grpSpPr>
              <a:xfrm>
                <a:off x="2574768" y="5446414"/>
                <a:ext cx="101918" cy="52948"/>
                <a:chOff x="2574768" y="5446414"/>
                <a:chExt cx="101918" cy="52948"/>
              </a:xfrm>
              <a:solidFill>
                <a:srgbClr val="000000"/>
              </a:solidFill>
            </p:grpSpPr>
            <p:sp>
              <p:nvSpPr>
                <p:cNvPr id="353" name="자유형: 도형 352">
                  <a:extLst>
                    <a:ext uri="{FF2B5EF4-FFF2-40B4-BE49-F238E27FC236}">
                      <a16:creationId xmlns:a16="http://schemas.microsoft.com/office/drawing/2014/main" id="{1FDAFC44-54E4-A6F3-2705-3F02EAC1744C}"/>
                    </a:ext>
                  </a:extLst>
                </p:cNvPr>
                <p:cNvSpPr/>
                <p:nvPr/>
              </p:nvSpPr>
              <p:spPr>
                <a:xfrm flipV="1">
                  <a:off x="2574768" y="5446414"/>
                  <a:ext cx="35273" cy="52948"/>
                </a:xfrm>
                <a:custGeom>
                  <a:avLst/>
                  <a:gdLst>
                    <a:gd name="connsiteX0" fmla="*/ 17855 w 35273"/>
                    <a:gd name="connsiteY0" fmla="*/ 47775 h 52948"/>
                    <a:gd name="connsiteX1" fmla="*/ 9838 w 35273"/>
                    <a:gd name="connsiteY1" fmla="*/ 42525 h 52948"/>
                    <a:gd name="connsiteX2" fmla="*/ 7158 w 35273"/>
                    <a:gd name="connsiteY2" fmla="*/ 26753 h 52948"/>
                    <a:gd name="connsiteX3" fmla="*/ 9838 w 35273"/>
                    <a:gd name="connsiteY3" fmla="*/ 11014 h 52948"/>
                    <a:gd name="connsiteX4" fmla="*/ 17855 w 35273"/>
                    <a:gd name="connsiteY4" fmla="*/ 5764 h 52948"/>
                    <a:gd name="connsiteX5" fmla="*/ 25905 w 35273"/>
                    <a:gd name="connsiteY5" fmla="*/ 11014 h 52948"/>
                    <a:gd name="connsiteX6" fmla="*/ 28596 w 35273"/>
                    <a:gd name="connsiteY6" fmla="*/ 26753 h 52948"/>
                    <a:gd name="connsiteX7" fmla="*/ 25905 w 35273"/>
                    <a:gd name="connsiteY7" fmla="*/ 42525 h 52948"/>
                    <a:gd name="connsiteX8" fmla="*/ 17855 w 35273"/>
                    <a:gd name="connsiteY8" fmla="*/ 47775 h 52948"/>
                    <a:gd name="connsiteX9" fmla="*/ 17855 w 35273"/>
                    <a:gd name="connsiteY9" fmla="*/ 53243 h 52948"/>
                    <a:gd name="connsiteX10" fmla="*/ 30969 w 35273"/>
                    <a:gd name="connsiteY10" fmla="*/ 46451 h 52948"/>
                    <a:gd name="connsiteX11" fmla="*/ 35497 w 35273"/>
                    <a:gd name="connsiteY11" fmla="*/ 26753 h 52948"/>
                    <a:gd name="connsiteX12" fmla="*/ 30969 w 35273"/>
                    <a:gd name="connsiteY12" fmla="*/ 7076 h 52948"/>
                    <a:gd name="connsiteX13" fmla="*/ 17855 w 35273"/>
                    <a:gd name="connsiteY13" fmla="*/ 295 h 52948"/>
                    <a:gd name="connsiteX14" fmla="*/ 4752 w 35273"/>
                    <a:gd name="connsiteY14" fmla="*/ 7076 h 52948"/>
                    <a:gd name="connsiteX15" fmla="*/ 224 w 35273"/>
                    <a:gd name="connsiteY15" fmla="*/ 26753 h 52948"/>
                    <a:gd name="connsiteX16" fmla="*/ 4752 w 35273"/>
                    <a:gd name="connsiteY16" fmla="*/ 46451 h 52948"/>
                    <a:gd name="connsiteX17" fmla="*/ 17855 w 35273"/>
                    <a:gd name="connsiteY17" fmla="*/ 53243 h 529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35273" h="52948">
                      <a:moveTo>
                        <a:pt x="17855" y="47775"/>
                      </a:moveTo>
                      <a:cubicBezTo>
                        <a:pt x="14304" y="47775"/>
                        <a:pt x="11632" y="46025"/>
                        <a:pt x="9838" y="42525"/>
                      </a:cubicBezTo>
                      <a:cubicBezTo>
                        <a:pt x="8052" y="39032"/>
                        <a:pt x="7158" y="33775"/>
                        <a:pt x="7158" y="26753"/>
                      </a:cubicBezTo>
                      <a:cubicBezTo>
                        <a:pt x="7158" y="19760"/>
                        <a:pt x="8052" y="14514"/>
                        <a:pt x="9838" y="11014"/>
                      </a:cubicBezTo>
                      <a:cubicBezTo>
                        <a:pt x="11632" y="7514"/>
                        <a:pt x="14304" y="5764"/>
                        <a:pt x="17855" y="5764"/>
                      </a:cubicBezTo>
                      <a:cubicBezTo>
                        <a:pt x="21435" y="5764"/>
                        <a:pt x="24119" y="7514"/>
                        <a:pt x="25905" y="11014"/>
                      </a:cubicBezTo>
                      <a:cubicBezTo>
                        <a:pt x="27699" y="14514"/>
                        <a:pt x="28596" y="19760"/>
                        <a:pt x="28596" y="26753"/>
                      </a:cubicBezTo>
                      <a:cubicBezTo>
                        <a:pt x="28596" y="33775"/>
                        <a:pt x="27699" y="39032"/>
                        <a:pt x="25905" y="42525"/>
                      </a:cubicBezTo>
                      <a:cubicBezTo>
                        <a:pt x="24119" y="46025"/>
                        <a:pt x="21435" y="47775"/>
                        <a:pt x="17855" y="47775"/>
                      </a:cubicBezTo>
                      <a:close/>
                      <a:moveTo>
                        <a:pt x="17855" y="53243"/>
                      </a:moveTo>
                      <a:cubicBezTo>
                        <a:pt x="23579" y="53243"/>
                        <a:pt x="27951" y="50979"/>
                        <a:pt x="30969" y="46451"/>
                      </a:cubicBezTo>
                      <a:cubicBezTo>
                        <a:pt x="33988" y="41930"/>
                        <a:pt x="35497" y="35364"/>
                        <a:pt x="35497" y="26753"/>
                      </a:cubicBezTo>
                      <a:cubicBezTo>
                        <a:pt x="35497" y="18163"/>
                        <a:pt x="33988" y="11604"/>
                        <a:pt x="30969" y="7076"/>
                      </a:cubicBezTo>
                      <a:cubicBezTo>
                        <a:pt x="27951" y="2555"/>
                        <a:pt x="23579" y="295"/>
                        <a:pt x="17855" y="295"/>
                      </a:cubicBezTo>
                      <a:cubicBezTo>
                        <a:pt x="12139" y="295"/>
                        <a:pt x="7771" y="2555"/>
                        <a:pt x="4752" y="7076"/>
                      </a:cubicBezTo>
                      <a:cubicBezTo>
                        <a:pt x="1733" y="11604"/>
                        <a:pt x="224" y="18163"/>
                        <a:pt x="224" y="26753"/>
                      </a:cubicBezTo>
                      <a:cubicBezTo>
                        <a:pt x="224" y="35364"/>
                        <a:pt x="1733" y="41930"/>
                        <a:pt x="4752" y="46451"/>
                      </a:cubicBezTo>
                      <a:cubicBezTo>
                        <a:pt x="7771" y="50979"/>
                        <a:pt x="12139" y="53243"/>
                        <a:pt x="17855" y="53243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699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ko-KR" altLang="en-US" sz="14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54" name="자유형: 도형 353">
                  <a:extLst>
                    <a:ext uri="{FF2B5EF4-FFF2-40B4-BE49-F238E27FC236}">
                      <a16:creationId xmlns:a16="http://schemas.microsoft.com/office/drawing/2014/main" id="{1E374F36-ABCA-D0C4-628C-EACB6DA6331E}"/>
                    </a:ext>
                  </a:extLst>
                </p:cNvPr>
                <p:cNvSpPr/>
                <p:nvPr/>
              </p:nvSpPr>
              <p:spPr>
                <a:xfrm flipV="1">
                  <a:off x="2622170" y="5489683"/>
                  <a:ext cx="7218" cy="8684"/>
                </a:xfrm>
                <a:custGeom>
                  <a:avLst/>
                  <a:gdLst>
                    <a:gd name="connsiteX0" fmla="*/ 245 w 7218"/>
                    <a:gd name="connsiteY0" fmla="*/ 9013 h 8684"/>
                    <a:gd name="connsiteX1" fmla="*/ 7463 w 7218"/>
                    <a:gd name="connsiteY1" fmla="*/ 9013 h 8684"/>
                    <a:gd name="connsiteX2" fmla="*/ 7463 w 7218"/>
                    <a:gd name="connsiteY2" fmla="*/ 328 h 8684"/>
                    <a:gd name="connsiteX3" fmla="*/ 245 w 7218"/>
                    <a:gd name="connsiteY3" fmla="*/ 328 h 86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218" h="8684">
                      <a:moveTo>
                        <a:pt x="245" y="9013"/>
                      </a:moveTo>
                      <a:lnTo>
                        <a:pt x="7463" y="9013"/>
                      </a:lnTo>
                      <a:lnTo>
                        <a:pt x="7463" y="328"/>
                      </a:lnTo>
                      <a:lnTo>
                        <a:pt x="245" y="32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699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ko-KR" altLang="en-US" sz="14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55" name="자유형: 도형 354">
                  <a:extLst>
                    <a:ext uri="{FF2B5EF4-FFF2-40B4-BE49-F238E27FC236}">
                      <a16:creationId xmlns:a16="http://schemas.microsoft.com/office/drawing/2014/main" id="{92A74D5E-2C80-A0C8-CCEA-BAEC0BFC1009}"/>
                    </a:ext>
                  </a:extLst>
                </p:cNvPr>
                <p:cNvSpPr/>
                <p:nvPr/>
              </p:nvSpPr>
              <p:spPr>
                <a:xfrm flipV="1">
                  <a:off x="2641687" y="5446414"/>
                  <a:ext cx="34999" cy="52948"/>
                </a:xfrm>
                <a:custGeom>
                  <a:avLst/>
                  <a:gdLst>
                    <a:gd name="connsiteX0" fmla="*/ 17734 w 34999"/>
                    <a:gd name="connsiteY0" fmla="*/ 25528 h 52948"/>
                    <a:gd name="connsiteX1" fmla="*/ 9990 w 34999"/>
                    <a:gd name="connsiteY1" fmla="*/ 22892 h 52948"/>
                    <a:gd name="connsiteX2" fmla="*/ 7179 w 34999"/>
                    <a:gd name="connsiteY2" fmla="*/ 15651 h 52948"/>
                    <a:gd name="connsiteX3" fmla="*/ 9990 w 34999"/>
                    <a:gd name="connsiteY3" fmla="*/ 8400 h 52948"/>
                    <a:gd name="connsiteX4" fmla="*/ 17734 w 34999"/>
                    <a:gd name="connsiteY4" fmla="*/ 5764 h 52948"/>
                    <a:gd name="connsiteX5" fmla="*/ 25488 w 34999"/>
                    <a:gd name="connsiteY5" fmla="*/ 8411 h 52948"/>
                    <a:gd name="connsiteX6" fmla="*/ 28332 w 34999"/>
                    <a:gd name="connsiteY6" fmla="*/ 15651 h 52948"/>
                    <a:gd name="connsiteX7" fmla="*/ 25510 w 34999"/>
                    <a:gd name="connsiteY7" fmla="*/ 22892 h 52948"/>
                    <a:gd name="connsiteX8" fmla="*/ 17734 w 34999"/>
                    <a:gd name="connsiteY8" fmla="*/ 25528 h 52948"/>
                    <a:gd name="connsiteX9" fmla="*/ 10832 w 34999"/>
                    <a:gd name="connsiteY9" fmla="*/ 28459 h 52948"/>
                    <a:gd name="connsiteX10" fmla="*/ 3909 w 34999"/>
                    <a:gd name="connsiteY10" fmla="*/ 32593 h 52948"/>
                    <a:gd name="connsiteX11" fmla="*/ 1437 w 34999"/>
                    <a:gd name="connsiteY11" fmla="*/ 40020 h 52948"/>
                    <a:gd name="connsiteX12" fmla="*/ 5790 w 34999"/>
                    <a:gd name="connsiteY12" fmla="*/ 49689 h 52948"/>
                    <a:gd name="connsiteX13" fmla="*/ 17734 w 34999"/>
                    <a:gd name="connsiteY13" fmla="*/ 53243 h 52948"/>
                    <a:gd name="connsiteX14" fmla="*/ 29699 w 34999"/>
                    <a:gd name="connsiteY14" fmla="*/ 49689 h 52948"/>
                    <a:gd name="connsiteX15" fmla="*/ 34041 w 34999"/>
                    <a:gd name="connsiteY15" fmla="*/ 40020 h 52948"/>
                    <a:gd name="connsiteX16" fmla="*/ 31559 w 34999"/>
                    <a:gd name="connsiteY16" fmla="*/ 32593 h 52948"/>
                    <a:gd name="connsiteX17" fmla="*/ 24679 w 34999"/>
                    <a:gd name="connsiteY17" fmla="*/ 28459 h 52948"/>
                    <a:gd name="connsiteX18" fmla="*/ 32445 w 34999"/>
                    <a:gd name="connsiteY18" fmla="*/ 23909 h 52948"/>
                    <a:gd name="connsiteX19" fmla="*/ 35234 w 34999"/>
                    <a:gd name="connsiteY19" fmla="*/ 15651 h 52948"/>
                    <a:gd name="connsiteX20" fmla="*/ 30705 w 34999"/>
                    <a:gd name="connsiteY20" fmla="*/ 4254 h 52948"/>
                    <a:gd name="connsiteX21" fmla="*/ 17734 w 34999"/>
                    <a:gd name="connsiteY21" fmla="*/ 295 h 52948"/>
                    <a:gd name="connsiteX22" fmla="*/ 4762 w 34999"/>
                    <a:gd name="connsiteY22" fmla="*/ 4254 h 52948"/>
                    <a:gd name="connsiteX23" fmla="*/ 234 w 34999"/>
                    <a:gd name="connsiteY23" fmla="*/ 15651 h 52948"/>
                    <a:gd name="connsiteX24" fmla="*/ 3034 w 34999"/>
                    <a:gd name="connsiteY24" fmla="*/ 23909 h 52948"/>
                    <a:gd name="connsiteX25" fmla="*/ 10832 w 34999"/>
                    <a:gd name="connsiteY25" fmla="*/ 28459 h 52948"/>
                    <a:gd name="connsiteX26" fmla="*/ 8305 w 34999"/>
                    <a:gd name="connsiteY26" fmla="*/ 39364 h 52948"/>
                    <a:gd name="connsiteX27" fmla="*/ 10777 w 34999"/>
                    <a:gd name="connsiteY27" fmla="*/ 33184 h 52948"/>
                    <a:gd name="connsiteX28" fmla="*/ 17734 w 34999"/>
                    <a:gd name="connsiteY28" fmla="*/ 30964 h 52948"/>
                    <a:gd name="connsiteX29" fmla="*/ 24690 w 34999"/>
                    <a:gd name="connsiteY29" fmla="*/ 33184 h 52948"/>
                    <a:gd name="connsiteX30" fmla="*/ 27205 w 34999"/>
                    <a:gd name="connsiteY30" fmla="*/ 39364 h 52948"/>
                    <a:gd name="connsiteX31" fmla="*/ 24690 w 34999"/>
                    <a:gd name="connsiteY31" fmla="*/ 45554 h 52948"/>
                    <a:gd name="connsiteX32" fmla="*/ 17734 w 34999"/>
                    <a:gd name="connsiteY32" fmla="*/ 47775 h 52948"/>
                    <a:gd name="connsiteX33" fmla="*/ 10777 w 34999"/>
                    <a:gd name="connsiteY33" fmla="*/ 45554 h 52948"/>
                    <a:gd name="connsiteX34" fmla="*/ 8305 w 34999"/>
                    <a:gd name="connsiteY34" fmla="*/ 39364 h 529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</a:cxnLst>
                  <a:rect l="l" t="t" r="r" b="b"/>
                  <a:pathLst>
                    <a:path w="34999" h="52948">
                      <a:moveTo>
                        <a:pt x="17734" y="25528"/>
                      </a:moveTo>
                      <a:cubicBezTo>
                        <a:pt x="14452" y="25528"/>
                        <a:pt x="11871" y="24649"/>
                        <a:pt x="9990" y="22892"/>
                      </a:cubicBezTo>
                      <a:cubicBezTo>
                        <a:pt x="8116" y="21135"/>
                        <a:pt x="7179" y="18721"/>
                        <a:pt x="7179" y="15651"/>
                      </a:cubicBezTo>
                      <a:cubicBezTo>
                        <a:pt x="7179" y="12574"/>
                        <a:pt x="8116" y="10157"/>
                        <a:pt x="9990" y="8400"/>
                      </a:cubicBezTo>
                      <a:cubicBezTo>
                        <a:pt x="11871" y="6642"/>
                        <a:pt x="14452" y="5764"/>
                        <a:pt x="17734" y="5764"/>
                      </a:cubicBezTo>
                      <a:cubicBezTo>
                        <a:pt x="21015" y="5764"/>
                        <a:pt x="23600" y="6646"/>
                        <a:pt x="25488" y="8411"/>
                      </a:cubicBezTo>
                      <a:cubicBezTo>
                        <a:pt x="27384" y="10182"/>
                        <a:pt x="28332" y="12596"/>
                        <a:pt x="28332" y="15651"/>
                      </a:cubicBezTo>
                      <a:cubicBezTo>
                        <a:pt x="28332" y="18721"/>
                        <a:pt x="27391" y="21135"/>
                        <a:pt x="25510" y="22892"/>
                      </a:cubicBezTo>
                      <a:cubicBezTo>
                        <a:pt x="23636" y="24649"/>
                        <a:pt x="21044" y="25528"/>
                        <a:pt x="17734" y="25528"/>
                      </a:cubicBezTo>
                      <a:close/>
                      <a:moveTo>
                        <a:pt x="10832" y="28459"/>
                      </a:moveTo>
                      <a:cubicBezTo>
                        <a:pt x="7872" y="29188"/>
                        <a:pt x="5564" y="30566"/>
                        <a:pt x="3909" y="32593"/>
                      </a:cubicBezTo>
                      <a:cubicBezTo>
                        <a:pt x="2261" y="34628"/>
                        <a:pt x="1437" y="37103"/>
                        <a:pt x="1437" y="40020"/>
                      </a:cubicBezTo>
                      <a:cubicBezTo>
                        <a:pt x="1437" y="44096"/>
                        <a:pt x="2888" y="47319"/>
                        <a:pt x="5790" y="49689"/>
                      </a:cubicBezTo>
                      <a:cubicBezTo>
                        <a:pt x="8699" y="52058"/>
                        <a:pt x="12680" y="53243"/>
                        <a:pt x="17734" y="53243"/>
                      </a:cubicBezTo>
                      <a:cubicBezTo>
                        <a:pt x="22816" y="53243"/>
                        <a:pt x="26804" y="52058"/>
                        <a:pt x="29699" y="49689"/>
                      </a:cubicBezTo>
                      <a:cubicBezTo>
                        <a:pt x="32594" y="47319"/>
                        <a:pt x="34041" y="44096"/>
                        <a:pt x="34041" y="40020"/>
                      </a:cubicBezTo>
                      <a:cubicBezTo>
                        <a:pt x="34041" y="37103"/>
                        <a:pt x="33214" y="34628"/>
                        <a:pt x="31559" y="32593"/>
                      </a:cubicBezTo>
                      <a:cubicBezTo>
                        <a:pt x="29911" y="30566"/>
                        <a:pt x="27617" y="29188"/>
                        <a:pt x="24679" y="28459"/>
                      </a:cubicBezTo>
                      <a:cubicBezTo>
                        <a:pt x="28004" y="27686"/>
                        <a:pt x="30592" y="26169"/>
                        <a:pt x="32445" y="23909"/>
                      </a:cubicBezTo>
                      <a:cubicBezTo>
                        <a:pt x="34304" y="21656"/>
                        <a:pt x="35234" y="18903"/>
                        <a:pt x="35234" y="15651"/>
                      </a:cubicBezTo>
                      <a:cubicBezTo>
                        <a:pt x="35234" y="10700"/>
                        <a:pt x="33724" y="6901"/>
                        <a:pt x="30705" y="4254"/>
                      </a:cubicBezTo>
                      <a:cubicBezTo>
                        <a:pt x="27687" y="1615"/>
                        <a:pt x="23363" y="295"/>
                        <a:pt x="17734" y="295"/>
                      </a:cubicBezTo>
                      <a:cubicBezTo>
                        <a:pt x="12112" y="295"/>
                        <a:pt x="7788" y="1615"/>
                        <a:pt x="4762" y="4254"/>
                      </a:cubicBezTo>
                      <a:cubicBezTo>
                        <a:pt x="1743" y="6901"/>
                        <a:pt x="234" y="10700"/>
                        <a:pt x="234" y="15651"/>
                      </a:cubicBezTo>
                      <a:cubicBezTo>
                        <a:pt x="234" y="18903"/>
                        <a:pt x="1167" y="21656"/>
                        <a:pt x="3034" y="23909"/>
                      </a:cubicBezTo>
                      <a:cubicBezTo>
                        <a:pt x="4908" y="26169"/>
                        <a:pt x="7507" y="27686"/>
                        <a:pt x="10832" y="28459"/>
                      </a:cubicBezTo>
                      <a:close/>
                      <a:moveTo>
                        <a:pt x="8305" y="39364"/>
                      </a:moveTo>
                      <a:cubicBezTo>
                        <a:pt x="8305" y="36724"/>
                        <a:pt x="9129" y="34664"/>
                        <a:pt x="10777" y="33184"/>
                      </a:cubicBezTo>
                      <a:cubicBezTo>
                        <a:pt x="12433" y="31704"/>
                        <a:pt x="14751" y="30964"/>
                        <a:pt x="17734" y="30964"/>
                      </a:cubicBezTo>
                      <a:cubicBezTo>
                        <a:pt x="20701" y="30964"/>
                        <a:pt x="23020" y="31704"/>
                        <a:pt x="24690" y="33184"/>
                      </a:cubicBezTo>
                      <a:cubicBezTo>
                        <a:pt x="26367" y="34664"/>
                        <a:pt x="27205" y="36724"/>
                        <a:pt x="27205" y="39364"/>
                      </a:cubicBezTo>
                      <a:cubicBezTo>
                        <a:pt x="27205" y="42011"/>
                        <a:pt x="26367" y="44074"/>
                        <a:pt x="24690" y="45554"/>
                      </a:cubicBezTo>
                      <a:cubicBezTo>
                        <a:pt x="23020" y="47035"/>
                        <a:pt x="20701" y="47775"/>
                        <a:pt x="17734" y="47775"/>
                      </a:cubicBezTo>
                      <a:cubicBezTo>
                        <a:pt x="14751" y="47775"/>
                        <a:pt x="12433" y="47035"/>
                        <a:pt x="10777" y="45554"/>
                      </a:cubicBezTo>
                      <a:cubicBezTo>
                        <a:pt x="9129" y="44074"/>
                        <a:pt x="8305" y="42011"/>
                        <a:pt x="8305" y="39364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699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ko-KR" altLang="en-US" sz="14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grpSp>
          <p:nvGrpSpPr>
            <p:cNvPr id="86" name="그래픽 11">
              <a:extLst>
                <a:ext uri="{FF2B5EF4-FFF2-40B4-BE49-F238E27FC236}">
                  <a16:creationId xmlns:a16="http://schemas.microsoft.com/office/drawing/2014/main" id="{787B23CB-DCE0-7746-9C0E-AA50238984F3}"/>
                </a:ext>
              </a:extLst>
            </p:cNvPr>
            <p:cNvGrpSpPr/>
            <p:nvPr/>
          </p:nvGrpSpPr>
          <p:grpSpPr>
            <a:xfrm>
              <a:off x="5377502" y="3239628"/>
              <a:ext cx="88954" cy="92723"/>
              <a:chOff x="2932938" y="5396182"/>
              <a:chExt cx="98987" cy="103181"/>
            </a:xfrm>
            <a:solidFill>
              <a:srgbClr val="000000"/>
            </a:solidFill>
          </p:grpSpPr>
          <p:sp>
            <p:nvSpPr>
              <p:cNvPr id="346" name="자유형: 도형 345">
                <a:extLst>
                  <a:ext uri="{FF2B5EF4-FFF2-40B4-BE49-F238E27FC236}">
                    <a16:creationId xmlns:a16="http://schemas.microsoft.com/office/drawing/2014/main" id="{327F4B0E-508D-2FA9-F527-07CDE80F98E6}"/>
                  </a:ext>
                </a:extLst>
              </p:cNvPr>
              <p:cNvSpPr/>
              <p:nvPr/>
            </p:nvSpPr>
            <p:spPr>
              <a:xfrm>
                <a:off x="2980906" y="5396182"/>
                <a:ext cx="7000" cy="24500"/>
              </a:xfrm>
              <a:custGeom>
                <a:avLst/>
                <a:gdLst>
                  <a:gd name="connsiteX0" fmla="*/ 311 w 7000"/>
                  <a:gd name="connsiteY0" fmla="*/ 320 h 24500"/>
                  <a:gd name="connsiteX1" fmla="*/ 311 w 7000"/>
                  <a:gd name="connsiteY1" fmla="*/ 24820 h 24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000" h="24500">
                    <a:moveTo>
                      <a:pt x="311" y="320"/>
                    </a:moveTo>
                    <a:lnTo>
                      <a:pt x="311" y="24820"/>
                    </a:lnTo>
                  </a:path>
                </a:pathLst>
              </a:custGeom>
              <a:solidFill>
                <a:srgbClr val="000000"/>
              </a:solidFill>
              <a:ln w="5588" cap="flat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sz="14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347" name="그래픽 11">
                <a:extLst>
                  <a:ext uri="{FF2B5EF4-FFF2-40B4-BE49-F238E27FC236}">
                    <a16:creationId xmlns:a16="http://schemas.microsoft.com/office/drawing/2014/main" id="{41B3D974-28E5-4389-B347-CB2F7196F7AE}"/>
                  </a:ext>
                </a:extLst>
              </p:cNvPr>
              <p:cNvGrpSpPr/>
              <p:nvPr/>
            </p:nvGrpSpPr>
            <p:grpSpPr>
              <a:xfrm>
                <a:off x="2932938" y="5446414"/>
                <a:ext cx="98987" cy="52948"/>
                <a:chOff x="2932938" y="5446414"/>
                <a:chExt cx="98987" cy="52948"/>
              </a:xfrm>
              <a:solidFill>
                <a:srgbClr val="000000"/>
              </a:solidFill>
            </p:grpSpPr>
            <p:sp>
              <p:nvSpPr>
                <p:cNvPr id="348" name="자유형: 도형 347">
                  <a:extLst>
                    <a:ext uri="{FF2B5EF4-FFF2-40B4-BE49-F238E27FC236}">
                      <a16:creationId xmlns:a16="http://schemas.microsoft.com/office/drawing/2014/main" id="{BDE3F7C7-1F17-D082-D7CE-7DE41196A8A4}"/>
                    </a:ext>
                  </a:extLst>
                </p:cNvPr>
                <p:cNvSpPr/>
                <p:nvPr/>
              </p:nvSpPr>
              <p:spPr>
                <a:xfrm flipV="1">
                  <a:off x="2932938" y="5447333"/>
                  <a:ext cx="30384" cy="51034"/>
                </a:xfrm>
                <a:custGeom>
                  <a:avLst/>
                  <a:gdLst>
                    <a:gd name="connsiteX0" fmla="*/ 1269 w 30384"/>
                    <a:gd name="connsiteY0" fmla="*/ 6103 h 51034"/>
                    <a:gd name="connsiteX1" fmla="*/ 12546 w 30384"/>
                    <a:gd name="connsiteY1" fmla="*/ 6103 h 51034"/>
                    <a:gd name="connsiteX2" fmla="*/ 12546 w 30384"/>
                    <a:gd name="connsiteY2" fmla="*/ 45040 h 51034"/>
                    <a:gd name="connsiteX3" fmla="*/ 274 w 30384"/>
                    <a:gd name="connsiteY3" fmla="*/ 42579 h 51034"/>
                    <a:gd name="connsiteX4" fmla="*/ 274 w 30384"/>
                    <a:gd name="connsiteY4" fmla="*/ 48868 h 51034"/>
                    <a:gd name="connsiteX5" fmla="*/ 12480 w 30384"/>
                    <a:gd name="connsiteY5" fmla="*/ 51329 h 51034"/>
                    <a:gd name="connsiteX6" fmla="*/ 19382 w 30384"/>
                    <a:gd name="connsiteY6" fmla="*/ 51329 h 51034"/>
                    <a:gd name="connsiteX7" fmla="*/ 19382 w 30384"/>
                    <a:gd name="connsiteY7" fmla="*/ 6103 h 51034"/>
                    <a:gd name="connsiteX8" fmla="*/ 30658 w 30384"/>
                    <a:gd name="connsiteY8" fmla="*/ 6103 h 51034"/>
                    <a:gd name="connsiteX9" fmla="*/ 30658 w 30384"/>
                    <a:gd name="connsiteY9" fmla="*/ 295 h 51034"/>
                    <a:gd name="connsiteX10" fmla="*/ 1269 w 30384"/>
                    <a:gd name="connsiteY10" fmla="*/ 295 h 510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0384" h="51034">
                      <a:moveTo>
                        <a:pt x="1269" y="6103"/>
                      </a:moveTo>
                      <a:lnTo>
                        <a:pt x="12546" y="6103"/>
                      </a:lnTo>
                      <a:lnTo>
                        <a:pt x="12546" y="45040"/>
                      </a:lnTo>
                      <a:lnTo>
                        <a:pt x="274" y="42579"/>
                      </a:lnTo>
                      <a:lnTo>
                        <a:pt x="274" y="48868"/>
                      </a:lnTo>
                      <a:lnTo>
                        <a:pt x="12480" y="51329"/>
                      </a:lnTo>
                      <a:lnTo>
                        <a:pt x="19382" y="51329"/>
                      </a:lnTo>
                      <a:lnTo>
                        <a:pt x="19382" y="6103"/>
                      </a:lnTo>
                      <a:lnTo>
                        <a:pt x="30658" y="6103"/>
                      </a:lnTo>
                      <a:lnTo>
                        <a:pt x="30658" y="295"/>
                      </a:lnTo>
                      <a:lnTo>
                        <a:pt x="1269" y="29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699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ko-KR" altLang="en-US" sz="14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49" name="자유형: 도형 348">
                  <a:extLst>
                    <a:ext uri="{FF2B5EF4-FFF2-40B4-BE49-F238E27FC236}">
                      <a16:creationId xmlns:a16="http://schemas.microsoft.com/office/drawing/2014/main" id="{77DC8CCB-98B3-E9A9-D6C8-B733BFA9F361}"/>
                    </a:ext>
                  </a:extLst>
                </p:cNvPr>
                <p:cNvSpPr/>
                <p:nvPr/>
              </p:nvSpPr>
              <p:spPr>
                <a:xfrm flipV="1">
                  <a:off x="2977266" y="5489683"/>
                  <a:ext cx="7218" cy="8684"/>
                </a:xfrm>
                <a:custGeom>
                  <a:avLst/>
                  <a:gdLst>
                    <a:gd name="connsiteX0" fmla="*/ 295 w 7218"/>
                    <a:gd name="connsiteY0" fmla="*/ 9013 h 8684"/>
                    <a:gd name="connsiteX1" fmla="*/ 7514 w 7218"/>
                    <a:gd name="connsiteY1" fmla="*/ 9013 h 8684"/>
                    <a:gd name="connsiteX2" fmla="*/ 7514 w 7218"/>
                    <a:gd name="connsiteY2" fmla="*/ 328 h 8684"/>
                    <a:gd name="connsiteX3" fmla="*/ 295 w 7218"/>
                    <a:gd name="connsiteY3" fmla="*/ 328 h 86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218" h="8684">
                      <a:moveTo>
                        <a:pt x="295" y="9013"/>
                      </a:moveTo>
                      <a:lnTo>
                        <a:pt x="7514" y="9013"/>
                      </a:lnTo>
                      <a:lnTo>
                        <a:pt x="7514" y="328"/>
                      </a:lnTo>
                      <a:lnTo>
                        <a:pt x="295" y="32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699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ko-KR" altLang="en-US" sz="14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50" name="자유형: 도형 349">
                  <a:extLst>
                    <a:ext uri="{FF2B5EF4-FFF2-40B4-BE49-F238E27FC236}">
                      <a16:creationId xmlns:a16="http://schemas.microsoft.com/office/drawing/2014/main" id="{BB6E6AD9-6F3A-6695-C771-A01F94DA2DE1}"/>
                    </a:ext>
                  </a:extLst>
                </p:cNvPr>
                <p:cNvSpPr/>
                <p:nvPr/>
              </p:nvSpPr>
              <p:spPr>
                <a:xfrm flipV="1">
                  <a:off x="2996651" y="5446414"/>
                  <a:ext cx="35273" cy="52948"/>
                </a:xfrm>
                <a:custGeom>
                  <a:avLst/>
                  <a:gdLst>
                    <a:gd name="connsiteX0" fmla="*/ 17916 w 35273"/>
                    <a:gd name="connsiteY0" fmla="*/ 47775 h 52948"/>
                    <a:gd name="connsiteX1" fmla="*/ 9898 w 35273"/>
                    <a:gd name="connsiteY1" fmla="*/ 42525 h 52948"/>
                    <a:gd name="connsiteX2" fmla="*/ 7219 w 35273"/>
                    <a:gd name="connsiteY2" fmla="*/ 26753 h 52948"/>
                    <a:gd name="connsiteX3" fmla="*/ 9898 w 35273"/>
                    <a:gd name="connsiteY3" fmla="*/ 11014 h 52948"/>
                    <a:gd name="connsiteX4" fmla="*/ 17916 w 35273"/>
                    <a:gd name="connsiteY4" fmla="*/ 5764 h 52948"/>
                    <a:gd name="connsiteX5" fmla="*/ 25966 w 35273"/>
                    <a:gd name="connsiteY5" fmla="*/ 11014 h 52948"/>
                    <a:gd name="connsiteX6" fmla="*/ 28656 w 35273"/>
                    <a:gd name="connsiteY6" fmla="*/ 26753 h 52948"/>
                    <a:gd name="connsiteX7" fmla="*/ 25966 w 35273"/>
                    <a:gd name="connsiteY7" fmla="*/ 42525 h 52948"/>
                    <a:gd name="connsiteX8" fmla="*/ 17916 w 35273"/>
                    <a:gd name="connsiteY8" fmla="*/ 47775 h 52948"/>
                    <a:gd name="connsiteX9" fmla="*/ 17916 w 35273"/>
                    <a:gd name="connsiteY9" fmla="*/ 53243 h 52948"/>
                    <a:gd name="connsiteX10" fmla="*/ 31030 w 35273"/>
                    <a:gd name="connsiteY10" fmla="*/ 46451 h 52948"/>
                    <a:gd name="connsiteX11" fmla="*/ 35558 w 35273"/>
                    <a:gd name="connsiteY11" fmla="*/ 26753 h 52948"/>
                    <a:gd name="connsiteX12" fmla="*/ 31030 w 35273"/>
                    <a:gd name="connsiteY12" fmla="*/ 7076 h 52948"/>
                    <a:gd name="connsiteX13" fmla="*/ 17916 w 35273"/>
                    <a:gd name="connsiteY13" fmla="*/ 295 h 52948"/>
                    <a:gd name="connsiteX14" fmla="*/ 4812 w 35273"/>
                    <a:gd name="connsiteY14" fmla="*/ 7076 h 52948"/>
                    <a:gd name="connsiteX15" fmla="*/ 284 w 35273"/>
                    <a:gd name="connsiteY15" fmla="*/ 26753 h 52948"/>
                    <a:gd name="connsiteX16" fmla="*/ 4812 w 35273"/>
                    <a:gd name="connsiteY16" fmla="*/ 46451 h 52948"/>
                    <a:gd name="connsiteX17" fmla="*/ 17916 w 35273"/>
                    <a:gd name="connsiteY17" fmla="*/ 53243 h 529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35273" h="52948">
                      <a:moveTo>
                        <a:pt x="17916" y="47775"/>
                      </a:moveTo>
                      <a:cubicBezTo>
                        <a:pt x="14364" y="47775"/>
                        <a:pt x="11692" y="46025"/>
                        <a:pt x="9898" y="42525"/>
                      </a:cubicBezTo>
                      <a:cubicBezTo>
                        <a:pt x="8112" y="39032"/>
                        <a:pt x="7219" y="33775"/>
                        <a:pt x="7219" y="26753"/>
                      </a:cubicBezTo>
                      <a:cubicBezTo>
                        <a:pt x="7219" y="19760"/>
                        <a:pt x="8112" y="14514"/>
                        <a:pt x="9898" y="11014"/>
                      </a:cubicBezTo>
                      <a:cubicBezTo>
                        <a:pt x="11692" y="7514"/>
                        <a:pt x="14364" y="5764"/>
                        <a:pt x="17916" y="5764"/>
                      </a:cubicBezTo>
                      <a:cubicBezTo>
                        <a:pt x="21496" y="5764"/>
                        <a:pt x="24179" y="7514"/>
                        <a:pt x="25966" y="11014"/>
                      </a:cubicBezTo>
                      <a:cubicBezTo>
                        <a:pt x="27759" y="14514"/>
                        <a:pt x="28656" y="19760"/>
                        <a:pt x="28656" y="26753"/>
                      </a:cubicBezTo>
                      <a:cubicBezTo>
                        <a:pt x="28656" y="33775"/>
                        <a:pt x="27759" y="39032"/>
                        <a:pt x="25966" y="42525"/>
                      </a:cubicBezTo>
                      <a:cubicBezTo>
                        <a:pt x="24179" y="46025"/>
                        <a:pt x="21496" y="47775"/>
                        <a:pt x="17916" y="47775"/>
                      </a:cubicBezTo>
                      <a:close/>
                      <a:moveTo>
                        <a:pt x="17916" y="53243"/>
                      </a:moveTo>
                      <a:cubicBezTo>
                        <a:pt x="23639" y="53243"/>
                        <a:pt x="28011" y="50979"/>
                        <a:pt x="31030" y="46451"/>
                      </a:cubicBezTo>
                      <a:cubicBezTo>
                        <a:pt x="34048" y="41930"/>
                        <a:pt x="35558" y="35364"/>
                        <a:pt x="35558" y="26753"/>
                      </a:cubicBezTo>
                      <a:cubicBezTo>
                        <a:pt x="35558" y="18163"/>
                        <a:pt x="34048" y="11604"/>
                        <a:pt x="31030" y="7076"/>
                      </a:cubicBezTo>
                      <a:cubicBezTo>
                        <a:pt x="28011" y="2555"/>
                        <a:pt x="23639" y="295"/>
                        <a:pt x="17916" y="295"/>
                      </a:cubicBezTo>
                      <a:cubicBezTo>
                        <a:pt x="12199" y="295"/>
                        <a:pt x="7831" y="2555"/>
                        <a:pt x="4812" y="7076"/>
                      </a:cubicBezTo>
                      <a:cubicBezTo>
                        <a:pt x="1794" y="11604"/>
                        <a:pt x="284" y="18163"/>
                        <a:pt x="284" y="26753"/>
                      </a:cubicBezTo>
                      <a:cubicBezTo>
                        <a:pt x="284" y="35364"/>
                        <a:pt x="1794" y="41930"/>
                        <a:pt x="4812" y="46451"/>
                      </a:cubicBezTo>
                      <a:cubicBezTo>
                        <a:pt x="7831" y="50979"/>
                        <a:pt x="12199" y="53243"/>
                        <a:pt x="17916" y="53243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699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ko-KR" altLang="en-US" sz="14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grpSp>
          <p:nvGrpSpPr>
            <p:cNvPr id="87" name="그래픽 11">
              <a:extLst>
                <a:ext uri="{FF2B5EF4-FFF2-40B4-BE49-F238E27FC236}">
                  <a16:creationId xmlns:a16="http://schemas.microsoft.com/office/drawing/2014/main" id="{E8D10E40-0C08-56E9-9ECB-72285235891F}"/>
                </a:ext>
              </a:extLst>
            </p:cNvPr>
            <p:cNvGrpSpPr/>
            <p:nvPr/>
          </p:nvGrpSpPr>
          <p:grpSpPr>
            <a:xfrm>
              <a:off x="3605402" y="3137576"/>
              <a:ext cx="139925" cy="47582"/>
              <a:chOff x="960973" y="5282621"/>
              <a:chExt cx="155706" cy="52948"/>
            </a:xfrm>
            <a:solidFill>
              <a:srgbClr val="000000"/>
            </a:solidFill>
          </p:grpSpPr>
          <p:sp>
            <p:nvSpPr>
              <p:cNvPr id="341" name="자유형: 도형 340">
                <a:extLst>
                  <a:ext uri="{FF2B5EF4-FFF2-40B4-BE49-F238E27FC236}">
                    <a16:creationId xmlns:a16="http://schemas.microsoft.com/office/drawing/2014/main" id="{EE69D1FB-AF54-8AE2-5BCD-668AF2F5F3CE}"/>
                  </a:ext>
                </a:extLst>
              </p:cNvPr>
              <p:cNvSpPr/>
              <p:nvPr/>
            </p:nvSpPr>
            <p:spPr>
              <a:xfrm>
                <a:off x="1092180" y="5307982"/>
                <a:ext cx="24500" cy="7000"/>
              </a:xfrm>
              <a:custGeom>
                <a:avLst/>
                <a:gdLst>
                  <a:gd name="connsiteX0" fmla="*/ 24545 w 24500"/>
                  <a:gd name="connsiteY0" fmla="*/ 308 h 7000"/>
                  <a:gd name="connsiteX1" fmla="*/ 45 w 24500"/>
                  <a:gd name="connsiteY1" fmla="*/ 308 h 7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4500" h="7000">
                    <a:moveTo>
                      <a:pt x="24545" y="308"/>
                    </a:moveTo>
                    <a:lnTo>
                      <a:pt x="45" y="308"/>
                    </a:lnTo>
                  </a:path>
                </a:pathLst>
              </a:custGeom>
              <a:solidFill>
                <a:srgbClr val="000000"/>
              </a:solidFill>
              <a:ln w="5588" cap="flat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sz="14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342" name="그래픽 11">
                <a:extLst>
                  <a:ext uri="{FF2B5EF4-FFF2-40B4-BE49-F238E27FC236}">
                    <a16:creationId xmlns:a16="http://schemas.microsoft.com/office/drawing/2014/main" id="{597FE8EF-9C80-77CA-3793-B98175CBDAB9}"/>
                  </a:ext>
                </a:extLst>
              </p:cNvPr>
              <p:cNvGrpSpPr/>
              <p:nvPr/>
            </p:nvGrpSpPr>
            <p:grpSpPr>
              <a:xfrm>
                <a:off x="960973" y="5282621"/>
                <a:ext cx="102060" cy="52948"/>
                <a:chOff x="960973" y="5282621"/>
                <a:chExt cx="102060" cy="52948"/>
              </a:xfrm>
              <a:solidFill>
                <a:srgbClr val="000000"/>
              </a:solidFill>
            </p:grpSpPr>
            <p:sp>
              <p:nvSpPr>
                <p:cNvPr id="343" name="자유형: 도형 342">
                  <a:extLst>
                    <a:ext uri="{FF2B5EF4-FFF2-40B4-BE49-F238E27FC236}">
                      <a16:creationId xmlns:a16="http://schemas.microsoft.com/office/drawing/2014/main" id="{7166EF4A-F1B4-EFD7-0984-2D533AE82CE5}"/>
                    </a:ext>
                  </a:extLst>
                </p:cNvPr>
                <p:cNvSpPr/>
                <p:nvPr/>
              </p:nvSpPr>
              <p:spPr>
                <a:xfrm flipV="1">
                  <a:off x="960973" y="5282621"/>
                  <a:ext cx="35273" cy="52948"/>
                </a:xfrm>
                <a:custGeom>
                  <a:avLst/>
                  <a:gdLst>
                    <a:gd name="connsiteX0" fmla="*/ 17625 w 35273"/>
                    <a:gd name="connsiteY0" fmla="*/ 47751 h 52948"/>
                    <a:gd name="connsiteX1" fmla="*/ 9608 w 35273"/>
                    <a:gd name="connsiteY1" fmla="*/ 42501 h 52948"/>
                    <a:gd name="connsiteX2" fmla="*/ 6928 w 35273"/>
                    <a:gd name="connsiteY2" fmla="*/ 26729 h 52948"/>
                    <a:gd name="connsiteX3" fmla="*/ 9608 w 35273"/>
                    <a:gd name="connsiteY3" fmla="*/ 10990 h 52948"/>
                    <a:gd name="connsiteX4" fmla="*/ 17625 w 35273"/>
                    <a:gd name="connsiteY4" fmla="*/ 5740 h 52948"/>
                    <a:gd name="connsiteX5" fmla="*/ 25675 w 35273"/>
                    <a:gd name="connsiteY5" fmla="*/ 10990 h 52948"/>
                    <a:gd name="connsiteX6" fmla="*/ 28365 w 35273"/>
                    <a:gd name="connsiteY6" fmla="*/ 26729 h 52948"/>
                    <a:gd name="connsiteX7" fmla="*/ 25675 w 35273"/>
                    <a:gd name="connsiteY7" fmla="*/ 42501 h 52948"/>
                    <a:gd name="connsiteX8" fmla="*/ 17625 w 35273"/>
                    <a:gd name="connsiteY8" fmla="*/ 47751 h 52948"/>
                    <a:gd name="connsiteX9" fmla="*/ 17625 w 35273"/>
                    <a:gd name="connsiteY9" fmla="*/ 53220 h 52948"/>
                    <a:gd name="connsiteX10" fmla="*/ 30739 w 35273"/>
                    <a:gd name="connsiteY10" fmla="*/ 46428 h 52948"/>
                    <a:gd name="connsiteX11" fmla="*/ 35267 w 35273"/>
                    <a:gd name="connsiteY11" fmla="*/ 26729 h 52948"/>
                    <a:gd name="connsiteX12" fmla="*/ 30739 w 35273"/>
                    <a:gd name="connsiteY12" fmla="*/ 7053 h 52948"/>
                    <a:gd name="connsiteX13" fmla="*/ 17625 w 35273"/>
                    <a:gd name="connsiteY13" fmla="*/ 272 h 52948"/>
                    <a:gd name="connsiteX14" fmla="*/ 4522 w 35273"/>
                    <a:gd name="connsiteY14" fmla="*/ 7053 h 52948"/>
                    <a:gd name="connsiteX15" fmla="*/ -7 w 35273"/>
                    <a:gd name="connsiteY15" fmla="*/ 26729 h 52948"/>
                    <a:gd name="connsiteX16" fmla="*/ 4522 w 35273"/>
                    <a:gd name="connsiteY16" fmla="*/ 46428 h 52948"/>
                    <a:gd name="connsiteX17" fmla="*/ 17625 w 35273"/>
                    <a:gd name="connsiteY17" fmla="*/ 53220 h 529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35273" h="52948">
                      <a:moveTo>
                        <a:pt x="17625" y="47751"/>
                      </a:moveTo>
                      <a:cubicBezTo>
                        <a:pt x="14074" y="47751"/>
                        <a:pt x="11401" y="46001"/>
                        <a:pt x="9608" y="42501"/>
                      </a:cubicBezTo>
                      <a:cubicBezTo>
                        <a:pt x="7821" y="39009"/>
                        <a:pt x="6928" y="33751"/>
                        <a:pt x="6928" y="26729"/>
                      </a:cubicBezTo>
                      <a:cubicBezTo>
                        <a:pt x="6928" y="19737"/>
                        <a:pt x="7821" y="14490"/>
                        <a:pt x="9608" y="10990"/>
                      </a:cubicBezTo>
                      <a:cubicBezTo>
                        <a:pt x="11401" y="7490"/>
                        <a:pt x="14074" y="5740"/>
                        <a:pt x="17625" y="5740"/>
                      </a:cubicBezTo>
                      <a:cubicBezTo>
                        <a:pt x="21205" y="5740"/>
                        <a:pt x="23888" y="7490"/>
                        <a:pt x="25675" y="10990"/>
                      </a:cubicBezTo>
                      <a:cubicBezTo>
                        <a:pt x="27469" y="14490"/>
                        <a:pt x="28365" y="19737"/>
                        <a:pt x="28365" y="26729"/>
                      </a:cubicBezTo>
                      <a:cubicBezTo>
                        <a:pt x="28365" y="33751"/>
                        <a:pt x="27469" y="39009"/>
                        <a:pt x="25675" y="42501"/>
                      </a:cubicBezTo>
                      <a:cubicBezTo>
                        <a:pt x="23888" y="46001"/>
                        <a:pt x="21205" y="47751"/>
                        <a:pt x="17625" y="47751"/>
                      </a:cubicBezTo>
                      <a:close/>
                      <a:moveTo>
                        <a:pt x="17625" y="53220"/>
                      </a:moveTo>
                      <a:cubicBezTo>
                        <a:pt x="23349" y="53220"/>
                        <a:pt x="27720" y="50956"/>
                        <a:pt x="30739" y="46428"/>
                      </a:cubicBezTo>
                      <a:cubicBezTo>
                        <a:pt x="33758" y="41907"/>
                        <a:pt x="35267" y="35341"/>
                        <a:pt x="35267" y="26729"/>
                      </a:cubicBezTo>
                      <a:cubicBezTo>
                        <a:pt x="35267" y="18140"/>
                        <a:pt x="33758" y="11581"/>
                        <a:pt x="30739" y="7053"/>
                      </a:cubicBezTo>
                      <a:cubicBezTo>
                        <a:pt x="27720" y="2532"/>
                        <a:pt x="23349" y="272"/>
                        <a:pt x="17625" y="272"/>
                      </a:cubicBezTo>
                      <a:cubicBezTo>
                        <a:pt x="11908" y="272"/>
                        <a:pt x="7540" y="2532"/>
                        <a:pt x="4522" y="7053"/>
                      </a:cubicBezTo>
                      <a:cubicBezTo>
                        <a:pt x="1503" y="11581"/>
                        <a:pt x="-7" y="18140"/>
                        <a:pt x="-7" y="26729"/>
                      </a:cubicBezTo>
                      <a:cubicBezTo>
                        <a:pt x="-7" y="35341"/>
                        <a:pt x="1503" y="41907"/>
                        <a:pt x="4522" y="46428"/>
                      </a:cubicBezTo>
                      <a:cubicBezTo>
                        <a:pt x="7540" y="50956"/>
                        <a:pt x="11908" y="53220"/>
                        <a:pt x="17625" y="5322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699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ko-KR" altLang="en-US" sz="14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44" name="자유형: 도형 343">
                  <a:extLst>
                    <a:ext uri="{FF2B5EF4-FFF2-40B4-BE49-F238E27FC236}">
                      <a16:creationId xmlns:a16="http://schemas.microsoft.com/office/drawing/2014/main" id="{04A96F57-4279-E33E-2499-02E2AD3B5CAF}"/>
                    </a:ext>
                  </a:extLst>
                </p:cNvPr>
                <p:cNvSpPr/>
                <p:nvPr/>
              </p:nvSpPr>
              <p:spPr>
                <a:xfrm flipV="1">
                  <a:off x="1008375" y="5325890"/>
                  <a:ext cx="7218" cy="8684"/>
                </a:xfrm>
                <a:custGeom>
                  <a:avLst/>
                  <a:gdLst>
                    <a:gd name="connsiteX0" fmla="*/ 14 w 7218"/>
                    <a:gd name="connsiteY0" fmla="*/ 8989 h 8684"/>
                    <a:gd name="connsiteX1" fmla="*/ 7233 w 7218"/>
                    <a:gd name="connsiteY1" fmla="*/ 8989 h 8684"/>
                    <a:gd name="connsiteX2" fmla="*/ 7233 w 7218"/>
                    <a:gd name="connsiteY2" fmla="*/ 305 h 8684"/>
                    <a:gd name="connsiteX3" fmla="*/ 14 w 7218"/>
                    <a:gd name="connsiteY3" fmla="*/ 305 h 86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218" h="8684">
                      <a:moveTo>
                        <a:pt x="14" y="8989"/>
                      </a:moveTo>
                      <a:lnTo>
                        <a:pt x="7233" y="8989"/>
                      </a:lnTo>
                      <a:lnTo>
                        <a:pt x="7233" y="305"/>
                      </a:lnTo>
                      <a:lnTo>
                        <a:pt x="14" y="30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699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ko-KR" altLang="en-US" sz="14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45" name="자유형: 도형 344">
                  <a:extLst>
                    <a:ext uri="{FF2B5EF4-FFF2-40B4-BE49-F238E27FC236}">
                      <a16:creationId xmlns:a16="http://schemas.microsoft.com/office/drawing/2014/main" id="{838A19E3-4C33-8EBB-9A2E-3B8AA8E9A7AB}"/>
                    </a:ext>
                  </a:extLst>
                </p:cNvPr>
                <p:cNvSpPr/>
                <p:nvPr/>
              </p:nvSpPr>
              <p:spPr>
                <a:xfrm flipV="1">
                  <a:off x="1027761" y="5282621"/>
                  <a:ext cx="35273" cy="52948"/>
                </a:xfrm>
                <a:custGeom>
                  <a:avLst/>
                  <a:gdLst>
                    <a:gd name="connsiteX0" fmla="*/ 17634 w 35273"/>
                    <a:gd name="connsiteY0" fmla="*/ 47751 h 52948"/>
                    <a:gd name="connsiteX1" fmla="*/ 9617 w 35273"/>
                    <a:gd name="connsiteY1" fmla="*/ 42501 h 52948"/>
                    <a:gd name="connsiteX2" fmla="*/ 6937 w 35273"/>
                    <a:gd name="connsiteY2" fmla="*/ 26729 h 52948"/>
                    <a:gd name="connsiteX3" fmla="*/ 9617 w 35273"/>
                    <a:gd name="connsiteY3" fmla="*/ 10990 h 52948"/>
                    <a:gd name="connsiteX4" fmla="*/ 17634 w 35273"/>
                    <a:gd name="connsiteY4" fmla="*/ 5740 h 52948"/>
                    <a:gd name="connsiteX5" fmla="*/ 25684 w 35273"/>
                    <a:gd name="connsiteY5" fmla="*/ 10990 h 52948"/>
                    <a:gd name="connsiteX6" fmla="*/ 28375 w 35273"/>
                    <a:gd name="connsiteY6" fmla="*/ 26729 h 52948"/>
                    <a:gd name="connsiteX7" fmla="*/ 25684 w 35273"/>
                    <a:gd name="connsiteY7" fmla="*/ 42501 h 52948"/>
                    <a:gd name="connsiteX8" fmla="*/ 17634 w 35273"/>
                    <a:gd name="connsiteY8" fmla="*/ 47751 h 52948"/>
                    <a:gd name="connsiteX9" fmla="*/ 17634 w 35273"/>
                    <a:gd name="connsiteY9" fmla="*/ 53220 h 52948"/>
                    <a:gd name="connsiteX10" fmla="*/ 30748 w 35273"/>
                    <a:gd name="connsiteY10" fmla="*/ 46428 h 52948"/>
                    <a:gd name="connsiteX11" fmla="*/ 35276 w 35273"/>
                    <a:gd name="connsiteY11" fmla="*/ 26729 h 52948"/>
                    <a:gd name="connsiteX12" fmla="*/ 30748 w 35273"/>
                    <a:gd name="connsiteY12" fmla="*/ 7053 h 52948"/>
                    <a:gd name="connsiteX13" fmla="*/ 17634 w 35273"/>
                    <a:gd name="connsiteY13" fmla="*/ 272 h 52948"/>
                    <a:gd name="connsiteX14" fmla="*/ 4531 w 35273"/>
                    <a:gd name="connsiteY14" fmla="*/ 7053 h 52948"/>
                    <a:gd name="connsiteX15" fmla="*/ 3 w 35273"/>
                    <a:gd name="connsiteY15" fmla="*/ 26729 h 52948"/>
                    <a:gd name="connsiteX16" fmla="*/ 4531 w 35273"/>
                    <a:gd name="connsiteY16" fmla="*/ 46428 h 52948"/>
                    <a:gd name="connsiteX17" fmla="*/ 17634 w 35273"/>
                    <a:gd name="connsiteY17" fmla="*/ 53220 h 529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35273" h="52948">
                      <a:moveTo>
                        <a:pt x="17634" y="47751"/>
                      </a:moveTo>
                      <a:cubicBezTo>
                        <a:pt x="14083" y="47751"/>
                        <a:pt x="11411" y="46001"/>
                        <a:pt x="9617" y="42501"/>
                      </a:cubicBezTo>
                      <a:cubicBezTo>
                        <a:pt x="7831" y="39009"/>
                        <a:pt x="6937" y="33751"/>
                        <a:pt x="6937" y="26729"/>
                      </a:cubicBezTo>
                      <a:cubicBezTo>
                        <a:pt x="6937" y="19737"/>
                        <a:pt x="7831" y="14490"/>
                        <a:pt x="9617" y="10990"/>
                      </a:cubicBezTo>
                      <a:cubicBezTo>
                        <a:pt x="11411" y="7490"/>
                        <a:pt x="14083" y="5740"/>
                        <a:pt x="17634" y="5740"/>
                      </a:cubicBezTo>
                      <a:cubicBezTo>
                        <a:pt x="21214" y="5740"/>
                        <a:pt x="23898" y="7490"/>
                        <a:pt x="25684" y="10990"/>
                      </a:cubicBezTo>
                      <a:cubicBezTo>
                        <a:pt x="27478" y="14490"/>
                        <a:pt x="28375" y="19737"/>
                        <a:pt x="28375" y="26729"/>
                      </a:cubicBezTo>
                      <a:cubicBezTo>
                        <a:pt x="28375" y="33751"/>
                        <a:pt x="27478" y="39009"/>
                        <a:pt x="25684" y="42501"/>
                      </a:cubicBezTo>
                      <a:cubicBezTo>
                        <a:pt x="23898" y="46001"/>
                        <a:pt x="21214" y="47751"/>
                        <a:pt x="17634" y="47751"/>
                      </a:cubicBezTo>
                      <a:close/>
                      <a:moveTo>
                        <a:pt x="17634" y="53220"/>
                      </a:moveTo>
                      <a:cubicBezTo>
                        <a:pt x="23358" y="53220"/>
                        <a:pt x="27730" y="50956"/>
                        <a:pt x="30748" y="46428"/>
                      </a:cubicBezTo>
                      <a:cubicBezTo>
                        <a:pt x="33767" y="41907"/>
                        <a:pt x="35276" y="35341"/>
                        <a:pt x="35276" y="26729"/>
                      </a:cubicBezTo>
                      <a:cubicBezTo>
                        <a:pt x="35276" y="18140"/>
                        <a:pt x="33767" y="11581"/>
                        <a:pt x="30748" y="7053"/>
                      </a:cubicBezTo>
                      <a:cubicBezTo>
                        <a:pt x="27730" y="2532"/>
                        <a:pt x="23358" y="272"/>
                        <a:pt x="17634" y="272"/>
                      </a:cubicBezTo>
                      <a:cubicBezTo>
                        <a:pt x="11918" y="272"/>
                        <a:pt x="7550" y="2532"/>
                        <a:pt x="4531" y="7053"/>
                      </a:cubicBezTo>
                      <a:cubicBezTo>
                        <a:pt x="1512" y="11581"/>
                        <a:pt x="3" y="18140"/>
                        <a:pt x="3" y="26729"/>
                      </a:cubicBezTo>
                      <a:cubicBezTo>
                        <a:pt x="3" y="35341"/>
                        <a:pt x="1512" y="41907"/>
                        <a:pt x="4531" y="46428"/>
                      </a:cubicBezTo>
                      <a:cubicBezTo>
                        <a:pt x="7550" y="50956"/>
                        <a:pt x="11918" y="53220"/>
                        <a:pt x="17634" y="5322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699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ko-KR" altLang="en-US" sz="14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grpSp>
          <p:nvGrpSpPr>
            <p:cNvPr id="88" name="그래픽 11">
              <a:extLst>
                <a:ext uri="{FF2B5EF4-FFF2-40B4-BE49-F238E27FC236}">
                  <a16:creationId xmlns:a16="http://schemas.microsoft.com/office/drawing/2014/main" id="{DA8C8F40-1613-A221-DB2C-6F6849127621}"/>
                </a:ext>
              </a:extLst>
            </p:cNvPr>
            <p:cNvGrpSpPr/>
            <p:nvPr/>
          </p:nvGrpSpPr>
          <p:grpSpPr>
            <a:xfrm>
              <a:off x="3605402" y="2820534"/>
              <a:ext cx="139925" cy="47582"/>
              <a:chOff x="960973" y="4929821"/>
              <a:chExt cx="155706" cy="52948"/>
            </a:xfrm>
            <a:solidFill>
              <a:srgbClr val="000000"/>
            </a:solidFill>
          </p:grpSpPr>
          <p:sp>
            <p:nvSpPr>
              <p:cNvPr id="336" name="자유형: 도형 335">
                <a:extLst>
                  <a:ext uri="{FF2B5EF4-FFF2-40B4-BE49-F238E27FC236}">
                    <a16:creationId xmlns:a16="http://schemas.microsoft.com/office/drawing/2014/main" id="{836ADAFE-2BBB-35A7-C19A-7B27C408E411}"/>
                  </a:ext>
                </a:extLst>
              </p:cNvPr>
              <p:cNvSpPr/>
              <p:nvPr/>
            </p:nvSpPr>
            <p:spPr>
              <a:xfrm>
                <a:off x="1092180" y="4955182"/>
                <a:ext cx="24500" cy="7000"/>
              </a:xfrm>
              <a:custGeom>
                <a:avLst/>
                <a:gdLst>
                  <a:gd name="connsiteX0" fmla="*/ 24545 w 24500"/>
                  <a:gd name="connsiteY0" fmla="*/ 257 h 7000"/>
                  <a:gd name="connsiteX1" fmla="*/ 45 w 24500"/>
                  <a:gd name="connsiteY1" fmla="*/ 257 h 7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4500" h="7000">
                    <a:moveTo>
                      <a:pt x="24545" y="257"/>
                    </a:moveTo>
                    <a:lnTo>
                      <a:pt x="45" y="257"/>
                    </a:lnTo>
                  </a:path>
                </a:pathLst>
              </a:custGeom>
              <a:solidFill>
                <a:srgbClr val="000000"/>
              </a:solidFill>
              <a:ln w="5588" cap="flat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sz="14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337" name="그래픽 11">
                <a:extLst>
                  <a:ext uri="{FF2B5EF4-FFF2-40B4-BE49-F238E27FC236}">
                    <a16:creationId xmlns:a16="http://schemas.microsoft.com/office/drawing/2014/main" id="{C1D344A2-F2FF-C8CD-EBE7-48F11A029DFA}"/>
                  </a:ext>
                </a:extLst>
              </p:cNvPr>
              <p:cNvGrpSpPr/>
              <p:nvPr/>
            </p:nvGrpSpPr>
            <p:grpSpPr>
              <a:xfrm>
                <a:off x="960973" y="4929821"/>
                <a:ext cx="99698" cy="52948"/>
                <a:chOff x="960973" y="4929821"/>
                <a:chExt cx="99698" cy="52948"/>
              </a:xfrm>
              <a:solidFill>
                <a:srgbClr val="000000"/>
              </a:solidFill>
            </p:grpSpPr>
            <p:sp>
              <p:nvSpPr>
                <p:cNvPr id="338" name="자유형: 도형 337">
                  <a:extLst>
                    <a:ext uri="{FF2B5EF4-FFF2-40B4-BE49-F238E27FC236}">
                      <a16:creationId xmlns:a16="http://schemas.microsoft.com/office/drawing/2014/main" id="{0F0DDF76-4BB9-EDB2-8729-E614644F7BBA}"/>
                    </a:ext>
                  </a:extLst>
                </p:cNvPr>
                <p:cNvSpPr/>
                <p:nvPr/>
              </p:nvSpPr>
              <p:spPr>
                <a:xfrm flipV="1">
                  <a:off x="960973" y="4929821"/>
                  <a:ext cx="35273" cy="52948"/>
                </a:xfrm>
                <a:custGeom>
                  <a:avLst/>
                  <a:gdLst>
                    <a:gd name="connsiteX0" fmla="*/ 17625 w 35273"/>
                    <a:gd name="connsiteY0" fmla="*/ 47701 h 52948"/>
                    <a:gd name="connsiteX1" fmla="*/ 9608 w 35273"/>
                    <a:gd name="connsiteY1" fmla="*/ 42451 h 52948"/>
                    <a:gd name="connsiteX2" fmla="*/ 6928 w 35273"/>
                    <a:gd name="connsiteY2" fmla="*/ 26679 h 52948"/>
                    <a:gd name="connsiteX3" fmla="*/ 9608 w 35273"/>
                    <a:gd name="connsiteY3" fmla="*/ 10940 h 52948"/>
                    <a:gd name="connsiteX4" fmla="*/ 17625 w 35273"/>
                    <a:gd name="connsiteY4" fmla="*/ 5690 h 52948"/>
                    <a:gd name="connsiteX5" fmla="*/ 25675 w 35273"/>
                    <a:gd name="connsiteY5" fmla="*/ 10940 h 52948"/>
                    <a:gd name="connsiteX6" fmla="*/ 28365 w 35273"/>
                    <a:gd name="connsiteY6" fmla="*/ 26679 h 52948"/>
                    <a:gd name="connsiteX7" fmla="*/ 25675 w 35273"/>
                    <a:gd name="connsiteY7" fmla="*/ 42451 h 52948"/>
                    <a:gd name="connsiteX8" fmla="*/ 17625 w 35273"/>
                    <a:gd name="connsiteY8" fmla="*/ 47701 h 52948"/>
                    <a:gd name="connsiteX9" fmla="*/ 17625 w 35273"/>
                    <a:gd name="connsiteY9" fmla="*/ 53170 h 52948"/>
                    <a:gd name="connsiteX10" fmla="*/ 30739 w 35273"/>
                    <a:gd name="connsiteY10" fmla="*/ 46377 h 52948"/>
                    <a:gd name="connsiteX11" fmla="*/ 35267 w 35273"/>
                    <a:gd name="connsiteY11" fmla="*/ 26679 h 52948"/>
                    <a:gd name="connsiteX12" fmla="*/ 30739 w 35273"/>
                    <a:gd name="connsiteY12" fmla="*/ 7002 h 52948"/>
                    <a:gd name="connsiteX13" fmla="*/ 17625 w 35273"/>
                    <a:gd name="connsiteY13" fmla="*/ 221 h 52948"/>
                    <a:gd name="connsiteX14" fmla="*/ 4522 w 35273"/>
                    <a:gd name="connsiteY14" fmla="*/ 7002 h 52948"/>
                    <a:gd name="connsiteX15" fmla="*/ -7 w 35273"/>
                    <a:gd name="connsiteY15" fmla="*/ 26679 h 52948"/>
                    <a:gd name="connsiteX16" fmla="*/ 4522 w 35273"/>
                    <a:gd name="connsiteY16" fmla="*/ 46377 h 52948"/>
                    <a:gd name="connsiteX17" fmla="*/ 17625 w 35273"/>
                    <a:gd name="connsiteY17" fmla="*/ 53170 h 529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35273" h="52948">
                      <a:moveTo>
                        <a:pt x="17625" y="47701"/>
                      </a:moveTo>
                      <a:cubicBezTo>
                        <a:pt x="14074" y="47701"/>
                        <a:pt x="11401" y="45951"/>
                        <a:pt x="9608" y="42451"/>
                      </a:cubicBezTo>
                      <a:cubicBezTo>
                        <a:pt x="7821" y="38958"/>
                        <a:pt x="6928" y="33701"/>
                        <a:pt x="6928" y="26679"/>
                      </a:cubicBezTo>
                      <a:cubicBezTo>
                        <a:pt x="6928" y="19686"/>
                        <a:pt x="7821" y="14440"/>
                        <a:pt x="9608" y="10940"/>
                      </a:cubicBezTo>
                      <a:cubicBezTo>
                        <a:pt x="11401" y="7440"/>
                        <a:pt x="14074" y="5690"/>
                        <a:pt x="17625" y="5690"/>
                      </a:cubicBezTo>
                      <a:cubicBezTo>
                        <a:pt x="21205" y="5690"/>
                        <a:pt x="23888" y="7440"/>
                        <a:pt x="25675" y="10940"/>
                      </a:cubicBezTo>
                      <a:cubicBezTo>
                        <a:pt x="27469" y="14440"/>
                        <a:pt x="28365" y="19686"/>
                        <a:pt x="28365" y="26679"/>
                      </a:cubicBezTo>
                      <a:cubicBezTo>
                        <a:pt x="28365" y="33701"/>
                        <a:pt x="27469" y="38958"/>
                        <a:pt x="25675" y="42451"/>
                      </a:cubicBezTo>
                      <a:cubicBezTo>
                        <a:pt x="23888" y="45951"/>
                        <a:pt x="21205" y="47701"/>
                        <a:pt x="17625" y="47701"/>
                      </a:cubicBezTo>
                      <a:close/>
                      <a:moveTo>
                        <a:pt x="17625" y="53170"/>
                      </a:moveTo>
                      <a:cubicBezTo>
                        <a:pt x="23349" y="53170"/>
                        <a:pt x="27720" y="50906"/>
                        <a:pt x="30739" y="46377"/>
                      </a:cubicBezTo>
                      <a:cubicBezTo>
                        <a:pt x="33758" y="41857"/>
                        <a:pt x="35267" y="35290"/>
                        <a:pt x="35267" y="26679"/>
                      </a:cubicBezTo>
                      <a:cubicBezTo>
                        <a:pt x="35267" y="18089"/>
                        <a:pt x="33758" y="11531"/>
                        <a:pt x="30739" y="7002"/>
                      </a:cubicBezTo>
                      <a:cubicBezTo>
                        <a:pt x="27720" y="2482"/>
                        <a:pt x="23349" y="221"/>
                        <a:pt x="17625" y="221"/>
                      </a:cubicBezTo>
                      <a:cubicBezTo>
                        <a:pt x="11908" y="221"/>
                        <a:pt x="7540" y="2482"/>
                        <a:pt x="4522" y="7002"/>
                      </a:cubicBezTo>
                      <a:cubicBezTo>
                        <a:pt x="1503" y="11531"/>
                        <a:pt x="-7" y="18089"/>
                        <a:pt x="-7" y="26679"/>
                      </a:cubicBezTo>
                      <a:cubicBezTo>
                        <a:pt x="-7" y="35290"/>
                        <a:pt x="1503" y="41857"/>
                        <a:pt x="4522" y="46377"/>
                      </a:cubicBezTo>
                      <a:cubicBezTo>
                        <a:pt x="7540" y="50906"/>
                        <a:pt x="11908" y="53170"/>
                        <a:pt x="17625" y="5317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699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ko-KR" altLang="en-US" sz="14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39" name="자유형: 도형 338">
                  <a:extLst>
                    <a:ext uri="{FF2B5EF4-FFF2-40B4-BE49-F238E27FC236}">
                      <a16:creationId xmlns:a16="http://schemas.microsoft.com/office/drawing/2014/main" id="{823D428E-1340-021C-C658-CA8290D2AA45}"/>
                    </a:ext>
                  </a:extLst>
                </p:cNvPr>
                <p:cNvSpPr/>
                <p:nvPr/>
              </p:nvSpPr>
              <p:spPr>
                <a:xfrm flipV="1">
                  <a:off x="1008375" y="4973090"/>
                  <a:ext cx="7218" cy="8684"/>
                </a:xfrm>
                <a:custGeom>
                  <a:avLst/>
                  <a:gdLst>
                    <a:gd name="connsiteX0" fmla="*/ 14 w 7218"/>
                    <a:gd name="connsiteY0" fmla="*/ 8939 h 8684"/>
                    <a:gd name="connsiteX1" fmla="*/ 7233 w 7218"/>
                    <a:gd name="connsiteY1" fmla="*/ 8939 h 8684"/>
                    <a:gd name="connsiteX2" fmla="*/ 7233 w 7218"/>
                    <a:gd name="connsiteY2" fmla="*/ 254 h 8684"/>
                    <a:gd name="connsiteX3" fmla="*/ 14 w 7218"/>
                    <a:gd name="connsiteY3" fmla="*/ 254 h 86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218" h="8684">
                      <a:moveTo>
                        <a:pt x="14" y="8939"/>
                      </a:moveTo>
                      <a:lnTo>
                        <a:pt x="7233" y="8939"/>
                      </a:lnTo>
                      <a:lnTo>
                        <a:pt x="7233" y="254"/>
                      </a:lnTo>
                      <a:lnTo>
                        <a:pt x="14" y="25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699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ko-KR" altLang="en-US" sz="14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40" name="자유형: 도형 339">
                  <a:extLst>
                    <a:ext uri="{FF2B5EF4-FFF2-40B4-BE49-F238E27FC236}">
                      <a16:creationId xmlns:a16="http://schemas.microsoft.com/office/drawing/2014/main" id="{72F97E94-25A6-BCA6-6786-333D0A2BB698}"/>
                    </a:ext>
                  </a:extLst>
                </p:cNvPr>
                <p:cNvSpPr/>
                <p:nvPr/>
              </p:nvSpPr>
              <p:spPr>
                <a:xfrm flipV="1">
                  <a:off x="1028275" y="4929821"/>
                  <a:ext cx="32396" cy="51953"/>
                </a:xfrm>
                <a:custGeom>
                  <a:avLst/>
                  <a:gdLst>
                    <a:gd name="connsiteX0" fmla="*/ 8306 w 32396"/>
                    <a:gd name="connsiteY0" fmla="*/ 6028 h 51953"/>
                    <a:gd name="connsiteX1" fmla="*/ 32401 w 32396"/>
                    <a:gd name="connsiteY1" fmla="*/ 6028 h 51953"/>
                    <a:gd name="connsiteX2" fmla="*/ 32401 w 32396"/>
                    <a:gd name="connsiteY2" fmla="*/ 220 h 51953"/>
                    <a:gd name="connsiteX3" fmla="*/ 4 w 32396"/>
                    <a:gd name="connsiteY3" fmla="*/ 220 h 51953"/>
                    <a:gd name="connsiteX4" fmla="*/ 4 w 32396"/>
                    <a:gd name="connsiteY4" fmla="*/ 6028 h 51953"/>
                    <a:gd name="connsiteX5" fmla="*/ 10712 w 32396"/>
                    <a:gd name="connsiteY5" fmla="*/ 16944 h 51953"/>
                    <a:gd name="connsiteX6" fmla="*/ 19243 w 32396"/>
                    <a:gd name="connsiteY6" fmla="*/ 25792 h 51953"/>
                    <a:gd name="connsiteX7" fmla="*/ 23870 w 32396"/>
                    <a:gd name="connsiteY7" fmla="*/ 32092 h 51953"/>
                    <a:gd name="connsiteX8" fmla="*/ 25193 w 32396"/>
                    <a:gd name="connsiteY8" fmla="*/ 37167 h 51953"/>
                    <a:gd name="connsiteX9" fmla="*/ 22339 w 32396"/>
                    <a:gd name="connsiteY9" fmla="*/ 43795 h 51953"/>
                    <a:gd name="connsiteX10" fmla="*/ 14901 w 32396"/>
                    <a:gd name="connsiteY10" fmla="*/ 46366 h 51953"/>
                    <a:gd name="connsiteX11" fmla="*/ 8043 w 32396"/>
                    <a:gd name="connsiteY11" fmla="*/ 45239 h 51953"/>
                    <a:gd name="connsiteX12" fmla="*/ 343 w 32396"/>
                    <a:gd name="connsiteY12" fmla="*/ 41816 h 51953"/>
                    <a:gd name="connsiteX13" fmla="*/ 343 w 32396"/>
                    <a:gd name="connsiteY13" fmla="*/ 48794 h 51953"/>
                    <a:gd name="connsiteX14" fmla="*/ 8131 w 32396"/>
                    <a:gd name="connsiteY14" fmla="*/ 51320 h 51953"/>
                    <a:gd name="connsiteX15" fmla="*/ 14770 w 32396"/>
                    <a:gd name="connsiteY15" fmla="*/ 52174 h 51953"/>
                    <a:gd name="connsiteX16" fmla="*/ 27414 w 32396"/>
                    <a:gd name="connsiteY16" fmla="*/ 48203 h 51953"/>
                    <a:gd name="connsiteX17" fmla="*/ 32128 w 32396"/>
                    <a:gd name="connsiteY17" fmla="*/ 37616 h 51953"/>
                    <a:gd name="connsiteX18" fmla="*/ 30946 w 32396"/>
                    <a:gd name="connsiteY18" fmla="*/ 31644 h 51953"/>
                    <a:gd name="connsiteX19" fmla="*/ 26659 w 32396"/>
                    <a:gd name="connsiteY19" fmla="*/ 25005 h 51953"/>
                    <a:gd name="connsiteX20" fmla="*/ 21223 w 32396"/>
                    <a:gd name="connsiteY20" fmla="*/ 19274 h 51953"/>
                    <a:gd name="connsiteX21" fmla="*/ 8306 w 32396"/>
                    <a:gd name="connsiteY21" fmla="*/ 6028 h 51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32396" h="51953">
                      <a:moveTo>
                        <a:pt x="8306" y="6028"/>
                      </a:moveTo>
                      <a:lnTo>
                        <a:pt x="32401" y="6028"/>
                      </a:lnTo>
                      <a:lnTo>
                        <a:pt x="32401" y="220"/>
                      </a:lnTo>
                      <a:lnTo>
                        <a:pt x="4" y="220"/>
                      </a:lnTo>
                      <a:lnTo>
                        <a:pt x="4" y="6028"/>
                      </a:lnTo>
                      <a:cubicBezTo>
                        <a:pt x="2622" y="8741"/>
                        <a:pt x="6191" y="12379"/>
                        <a:pt x="10712" y="16944"/>
                      </a:cubicBezTo>
                      <a:cubicBezTo>
                        <a:pt x="15240" y="21516"/>
                        <a:pt x="18084" y="24465"/>
                        <a:pt x="19243" y="25792"/>
                      </a:cubicBezTo>
                      <a:cubicBezTo>
                        <a:pt x="21453" y="28271"/>
                        <a:pt x="22995" y="30371"/>
                        <a:pt x="23870" y="32092"/>
                      </a:cubicBezTo>
                      <a:cubicBezTo>
                        <a:pt x="24752" y="33813"/>
                        <a:pt x="25193" y="35505"/>
                        <a:pt x="25193" y="37167"/>
                      </a:cubicBezTo>
                      <a:cubicBezTo>
                        <a:pt x="25193" y="39880"/>
                        <a:pt x="24242" y="42089"/>
                        <a:pt x="22339" y="43795"/>
                      </a:cubicBezTo>
                      <a:cubicBezTo>
                        <a:pt x="20435" y="45509"/>
                        <a:pt x="17956" y="46366"/>
                        <a:pt x="14901" y="46366"/>
                      </a:cubicBezTo>
                      <a:cubicBezTo>
                        <a:pt x="12735" y="46366"/>
                        <a:pt x="10450" y="45990"/>
                        <a:pt x="8043" y="45239"/>
                      </a:cubicBezTo>
                      <a:cubicBezTo>
                        <a:pt x="5644" y="44488"/>
                        <a:pt x="3078" y="43347"/>
                        <a:pt x="343" y="41816"/>
                      </a:cubicBezTo>
                      <a:lnTo>
                        <a:pt x="343" y="48794"/>
                      </a:lnTo>
                      <a:cubicBezTo>
                        <a:pt x="3121" y="49909"/>
                        <a:pt x="5717" y="50752"/>
                        <a:pt x="8131" y="51320"/>
                      </a:cubicBezTo>
                      <a:cubicBezTo>
                        <a:pt x="10552" y="51889"/>
                        <a:pt x="12765" y="52174"/>
                        <a:pt x="14770" y="52174"/>
                      </a:cubicBezTo>
                      <a:cubicBezTo>
                        <a:pt x="20056" y="52174"/>
                        <a:pt x="24271" y="50850"/>
                        <a:pt x="27414" y="48203"/>
                      </a:cubicBezTo>
                      <a:cubicBezTo>
                        <a:pt x="30556" y="45564"/>
                        <a:pt x="32128" y="42034"/>
                        <a:pt x="32128" y="37616"/>
                      </a:cubicBezTo>
                      <a:cubicBezTo>
                        <a:pt x="32128" y="35516"/>
                        <a:pt x="31734" y="33525"/>
                        <a:pt x="30946" y="31644"/>
                      </a:cubicBezTo>
                      <a:cubicBezTo>
                        <a:pt x="30166" y="29770"/>
                        <a:pt x="28737" y="27557"/>
                        <a:pt x="26659" y="25005"/>
                      </a:cubicBezTo>
                      <a:cubicBezTo>
                        <a:pt x="26090" y="24341"/>
                        <a:pt x="24278" y="22431"/>
                        <a:pt x="21223" y="19274"/>
                      </a:cubicBezTo>
                      <a:cubicBezTo>
                        <a:pt x="18175" y="16116"/>
                        <a:pt x="13869" y="11701"/>
                        <a:pt x="8306" y="6028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699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ko-KR" altLang="en-US" sz="14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grpSp>
          <p:nvGrpSpPr>
            <p:cNvPr id="89" name="그래픽 11">
              <a:extLst>
                <a:ext uri="{FF2B5EF4-FFF2-40B4-BE49-F238E27FC236}">
                  <a16:creationId xmlns:a16="http://schemas.microsoft.com/office/drawing/2014/main" id="{14C04EF4-E7DA-9C66-FFBB-A7776C91FDB2}"/>
                </a:ext>
              </a:extLst>
            </p:cNvPr>
            <p:cNvGrpSpPr/>
            <p:nvPr/>
          </p:nvGrpSpPr>
          <p:grpSpPr>
            <a:xfrm>
              <a:off x="3605402" y="2503491"/>
              <a:ext cx="139925" cy="47582"/>
              <a:chOff x="960973" y="4577021"/>
              <a:chExt cx="155706" cy="52948"/>
            </a:xfrm>
            <a:solidFill>
              <a:srgbClr val="000000"/>
            </a:solidFill>
          </p:grpSpPr>
          <p:sp>
            <p:nvSpPr>
              <p:cNvPr id="331" name="자유형: 도형 330">
                <a:extLst>
                  <a:ext uri="{FF2B5EF4-FFF2-40B4-BE49-F238E27FC236}">
                    <a16:creationId xmlns:a16="http://schemas.microsoft.com/office/drawing/2014/main" id="{0E72CBCB-1673-4177-3C17-E53DF4828BB4}"/>
                  </a:ext>
                </a:extLst>
              </p:cNvPr>
              <p:cNvSpPr/>
              <p:nvPr/>
            </p:nvSpPr>
            <p:spPr>
              <a:xfrm>
                <a:off x="1092180" y="4602382"/>
                <a:ext cx="24500" cy="7000"/>
              </a:xfrm>
              <a:custGeom>
                <a:avLst/>
                <a:gdLst>
                  <a:gd name="connsiteX0" fmla="*/ 24545 w 24500"/>
                  <a:gd name="connsiteY0" fmla="*/ 207 h 7000"/>
                  <a:gd name="connsiteX1" fmla="*/ 45 w 24500"/>
                  <a:gd name="connsiteY1" fmla="*/ 207 h 7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4500" h="7000">
                    <a:moveTo>
                      <a:pt x="24545" y="207"/>
                    </a:moveTo>
                    <a:lnTo>
                      <a:pt x="45" y="207"/>
                    </a:lnTo>
                  </a:path>
                </a:pathLst>
              </a:custGeom>
              <a:solidFill>
                <a:srgbClr val="000000"/>
              </a:solidFill>
              <a:ln w="5588" cap="flat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sz="14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332" name="그래픽 11">
                <a:extLst>
                  <a:ext uri="{FF2B5EF4-FFF2-40B4-BE49-F238E27FC236}">
                    <a16:creationId xmlns:a16="http://schemas.microsoft.com/office/drawing/2014/main" id="{3395CD51-57FB-9115-3E01-43E917C89432}"/>
                  </a:ext>
                </a:extLst>
              </p:cNvPr>
              <p:cNvGrpSpPr/>
              <p:nvPr/>
            </p:nvGrpSpPr>
            <p:grpSpPr>
              <a:xfrm>
                <a:off x="960973" y="4577021"/>
                <a:ext cx="102782" cy="52948"/>
                <a:chOff x="960973" y="4577021"/>
                <a:chExt cx="102782" cy="52948"/>
              </a:xfrm>
              <a:solidFill>
                <a:srgbClr val="000000"/>
              </a:solidFill>
            </p:grpSpPr>
            <p:sp>
              <p:nvSpPr>
                <p:cNvPr id="333" name="자유형: 도형 332">
                  <a:extLst>
                    <a:ext uri="{FF2B5EF4-FFF2-40B4-BE49-F238E27FC236}">
                      <a16:creationId xmlns:a16="http://schemas.microsoft.com/office/drawing/2014/main" id="{276D5D11-295B-6E33-B557-ED76F2370423}"/>
                    </a:ext>
                  </a:extLst>
                </p:cNvPr>
                <p:cNvSpPr/>
                <p:nvPr/>
              </p:nvSpPr>
              <p:spPr>
                <a:xfrm flipV="1">
                  <a:off x="960973" y="4577021"/>
                  <a:ext cx="35273" cy="52948"/>
                </a:xfrm>
                <a:custGeom>
                  <a:avLst/>
                  <a:gdLst>
                    <a:gd name="connsiteX0" fmla="*/ 17625 w 35273"/>
                    <a:gd name="connsiteY0" fmla="*/ 47650 h 52948"/>
                    <a:gd name="connsiteX1" fmla="*/ 9608 w 35273"/>
                    <a:gd name="connsiteY1" fmla="*/ 42400 h 52948"/>
                    <a:gd name="connsiteX2" fmla="*/ 6928 w 35273"/>
                    <a:gd name="connsiteY2" fmla="*/ 26629 h 52948"/>
                    <a:gd name="connsiteX3" fmla="*/ 9608 w 35273"/>
                    <a:gd name="connsiteY3" fmla="*/ 10889 h 52948"/>
                    <a:gd name="connsiteX4" fmla="*/ 17625 w 35273"/>
                    <a:gd name="connsiteY4" fmla="*/ 5640 h 52948"/>
                    <a:gd name="connsiteX5" fmla="*/ 25675 w 35273"/>
                    <a:gd name="connsiteY5" fmla="*/ 10889 h 52948"/>
                    <a:gd name="connsiteX6" fmla="*/ 28365 w 35273"/>
                    <a:gd name="connsiteY6" fmla="*/ 26629 h 52948"/>
                    <a:gd name="connsiteX7" fmla="*/ 25675 w 35273"/>
                    <a:gd name="connsiteY7" fmla="*/ 42400 h 52948"/>
                    <a:gd name="connsiteX8" fmla="*/ 17625 w 35273"/>
                    <a:gd name="connsiteY8" fmla="*/ 47650 h 52948"/>
                    <a:gd name="connsiteX9" fmla="*/ 17625 w 35273"/>
                    <a:gd name="connsiteY9" fmla="*/ 53119 h 52948"/>
                    <a:gd name="connsiteX10" fmla="*/ 30739 w 35273"/>
                    <a:gd name="connsiteY10" fmla="*/ 46327 h 52948"/>
                    <a:gd name="connsiteX11" fmla="*/ 35267 w 35273"/>
                    <a:gd name="connsiteY11" fmla="*/ 26629 h 52948"/>
                    <a:gd name="connsiteX12" fmla="*/ 30739 w 35273"/>
                    <a:gd name="connsiteY12" fmla="*/ 6952 h 52948"/>
                    <a:gd name="connsiteX13" fmla="*/ 17625 w 35273"/>
                    <a:gd name="connsiteY13" fmla="*/ 171 h 52948"/>
                    <a:gd name="connsiteX14" fmla="*/ 4522 w 35273"/>
                    <a:gd name="connsiteY14" fmla="*/ 6952 h 52948"/>
                    <a:gd name="connsiteX15" fmla="*/ -7 w 35273"/>
                    <a:gd name="connsiteY15" fmla="*/ 26629 h 52948"/>
                    <a:gd name="connsiteX16" fmla="*/ 4522 w 35273"/>
                    <a:gd name="connsiteY16" fmla="*/ 46327 h 52948"/>
                    <a:gd name="connsiteX17" fmla="*/ 17625 w 35273"/>
                    <a:gd name="connsiteY17" fmla="*/ 53119 h 529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35273" h="52948">
                      <a:moveTo>
                        <a:pt x="17625" y="47650"/>
                      </a:moveTo>
                      <a:cubicBezTo>
                        <a:pt x="14074" y="47650"/>
                        <a:pt x="11401" y="45900"/>
                        <a:pt x="9608" y="42400"/>
                      </a:cubicBezTo>
                      <a:cubicBezTo>
                        <a:pt x="7821" y="38908"/>
                        <a:pt x="6928" y="33650"/>
                        <a:pt x="6928" y="26629"/>
                      </a:cubicBezTo>
                      <a:cubicBezTo>
                        <a:pt x="6928" y="19636"/>
                        <a:pt x="7821" y="14389"/>
                        <a:pt x="9608" y="10889"/>
                      </a:cubicBezTo>
                      <a:cubicBezTo>
                        <a:pt x="11401" y="7390"/>
                        <a:pt x="14074" y="5640"/>
                        <a:pt x="17625" y="5640"/>
                      </a:cubicBezTo>
                      <a:cubicBezTo>
                        <a:pt x="21205" y="5640"/>
                        <a:pt x="23888" y="7390"/>
                        <a:pt x="25675" y="10889"/>
                      </a:cubicBezTo>
                      <a:cubicBezTo>
                        <a:pt x="27469" y="14389"/>
                        <a:pt x="28365" y="19636"/>
                        <a:pt x="28365" y="26629"/>
                      </a:cubicBezTo>
                      <a:cubicBezTo>
                        <a:pt x="28365" y="33650"/>
                        <a:pt x="27469" y="38908"/>
                        <a:pt x="25675" y="42400"/>
                      </a:cubicBezTo>
                      <a:cubicBezTo>
                        <a:pt x="23888" y="45900"/>
                        <a:pt x="21205" y="47650"/>
                        <a:pt x="17625" y="47650"/>
                      </a:cubicBezTo>
                      <a:close/>
                      <a:moveTo>
                        <a:pt x="17625" y="53119"/>
                      </a:moveTo>
                      <a:cubicBezTo>
                        <a:pt x="23349" y="53119"/>
                        <a:pt x="27720" y="50855"/>
                        <a:pt x="30739" y="46327"/>
                      </a:cubicBezTo>
                      <a:cubicBezTo>
                        <a:pt x="33758" y="41806"/>
                        <a:pt x="35267" y="35240"/>
                        <a:pt x="35267" y="26629"/>
                      </a:cubicBezTo>
                      <a:cubicBezTo>
                        <a:pt x="35267" y="18039"/>
                        <a:pt x="33758" y="11480"/>
                        <a:pt x="30739" y="6952"/>
                      </a:cubicBezTo>
                      <a:cubicBezTo>
                        <a:pt x="27720" y="2431"/>
                        <a:pt x="23349" y="171"/>
                        <a:pt x="17625" y="171"/>
                      </a:cubicBezTo>
                      <a:cubicBezTo>
                        <a:pt x="11908" y="171"/>
                        <a:pt x="7540" y="2431"/>
                        <a:pt x="4522" y="6952"/>
                      </a:cubicBezTo>
                      <a:cubicBezTo>
                        <a:pt x="1503" y="11480"/>
                        <a:pt x="-7" y="18039"/>
                        <a:pt x="-7" y="26629"/>
                      </a:cubicBezTo>
                      <a:cubicBezTo>
                        <a:pt x="-7" y="35240"/>
                        <a:pt x="1503" y="41806"/>
                        <a:pt x="4522" y="46327"/>
                      </a:cubicBezTo>
                      <a:cubicBezTo>
                        <a:pt x="7540" y="50855"/>
                        <a:pt x="11908" y="53119"/>
                        <a:pt x="17625" y="53119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699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ko-KR" altLang="en-US" sz="14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34" name="자유형: 도형 333">
                  <a:extLst>
                    <a:ext uri="{FF2B5EF4-FFF2-40B4-BE49-F238E27FC236}">
                      <a16:creationId xmlns:a16="http://schemas.microsoft.com/office/drawing/2014/main" id="{C27533D6-9291-59B1-E4B2-27F8A282FA53}"/>
                    </a:ext>
                  </a:extLst>
                </p:cNvPr>
                <p:cNvSpPr/>
                <p:nvPr/>
              </p:nvSpPr>
              <p:spPr>
                <a:xfrm flipV="1">
                  <a:off x="1008375" y="4620290"/>
                  <a:ext cx="7218" cy="8684"/>
                </a:xfrm>
                <a:custGeom>
                  <a:avLst/>
                  <a:gdLst>
                    <a:gd name="connsiteX0" fmla="*/ 14 w 7218"/>
                    <a:gd name="connsiteY0" fmla="*/ 8888 h 8684"/>
                    <a:gd name="connsiteX1" fmla="*/ 7233 w 7218"/>
                    <a:gd name="connsiteY1" fmla="*/ 8888 h 8684"/>
                    <a:gd name="connsiteX2" fmla="*/ 7233 w 7218"/>
                    <a:gd name="connsiteY2" fmla="*/ 204 h 8684"/>
                    <a:gd name="connsiteX3" fmla="*/ 14 w 7218"/>
                    <a:gd name="connsiteY3" fmla="*/ 204 h 86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218" h="8684">
                      <a:moveTo>
                        <a:pt x="14" y="8888"/>
                      </a:moveTo>
                      <a:lnTo>
                        <a:pt x="7233" y="8888"/>
                      </a:lnTo>
                      <a:lnTo>
                        <a:pt x="7233" y="204"/>
                      </a:lnTo>
                      <a:lnTo>
                        <a:pt x="14" y="20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699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ko-KR" altLang="en-US" sz="14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35" name="자유형: 도형 334">
                  <a:extLst>
                    <a:ext uri="{FF2B5EF4-FFF2-40B4-BE49-F238E27FC236}">
                      <a16:creationId xmlns:a16="http://schemas.microsoft.com/office/drawing/2014/main" id="{3FBAD765-AD83-B9F5-9DF3-88F7024BD0A9}"/>
                    </a:ext>
                  </a:extLst>
                </p:cNvPr>
                <p:cNvSpPr/>
                <p:nvPr/>
              </p:nvSpPr>
              <p:spPr>
                <a:xfrm flipV="1">
                  <a:off x="1026568" y="4577940"/>
                  <a:ext cx="37187" cy="51034"/>
                </a:xfrm>
                <a:custGeom>
                  <a:avLst/>
                  <a:gdLst>
                    <a:gd name="connsiteX0" fmla="*/ 23038 w 37187"/>
                    <a:gd name="connsiteY0" fmla="*/ 45189 h 51034"/>
                    <a:gd name="connsiteX1" fmla="*/ 5603 w 37187"/>
                    <a:gd name="connsiteY1" fmla="*/ 17944 h 51034"/>
                    <a:gd name="connsiteX2" fmla="*/ 23038 w 37187"/>
                    <a:gd name="connsiteY2" fmla="*/ 17944 h 51034"/>
                    <a:gd name="connsiteX3" fmla="*/ 21222 w 37187"/>
                    <a:gd name="connsiteY3" fmla="*/ 51205 h 51034"/>
                    <a:gd name="connsiteX4" fmla="*/ 29906 w 37187"/>
                    <a:gd name="connsiteY4" fmla="*/ 51205 h 51034"/>
                    <a:gd name="connsiteX5" fmla="*/ 29906 w 37187"/>
                    <a:gd name="connsiteY5" fmla="*/ 17944 h 51034"/>
                    <a:gd name="connsiteX6" fmla="*/ 37191 w 37187"/>
                    <a:gd name="connsiteY6" fmla="*/ 17944 h 51034"/>
                    <a:gd name="connsiteX7" fmla="*/ 37191 w 37187"/>
                    <a:gd name="connsiteY7" fmla="*/ 12202 h 51034"/>
                    <a:gd name="connsiteX8" fmla="*/ 29906 w 37187"/>
                    <a:gd name="connsiteY8" fmla="*/ 12202 h 51034"/>
                    <a:gd name="connsiteX9" fmla="*/ 29906 w 37187"/>
                    <a:gd name="connsiteY9" fmla="*/ 171 h 51034"/>
                    <a:gd name="connsiteX10" fmla="*/ 23038 w 37187"/>
                    <a:gd name="connsiteY10" fmla="*/ 171 h 51034"/>
                    <a:gd name="connsiteX11" fmla="*/ 23038 w 37187"/>
                    <a:gd name="connsiteY11" fmla="*/ 12202 h 51034"/>
                    <a:gd name="connsiteX12" fmla="*/ 3 w 37187"/>
                    <a:gd name="connsiteY12" fmla="*/ 12202 h 51034"/>
                    <a:gd name="connsiteX13" fmla="*/ 3 w 37187"/>
                    <a:gd name="connsiteY13" fmla="*/ 18863 h 510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37187" h="51034">
                      <a:moveTo>
                        <a:pt x="23038" y="45189"/>
                      </a:moveTo>
                      <a:lnTo>
                        <a:pt x="5603" y="17944"/>
                      </a:lnTo>
                      <a:lnTo>
                        <a:pt x="23038" y="17944"/>
                      </a:lnTo>
                      <a:close/>
                      <a:moveTo>
                        <a:pt x="21222" y="51205"/>
                      </a:moveTo>
                      <a:lnTo>
                        <a:pt x="29906" y="51205"/>
                      </a:lnTo>
                      <a:lnTo>
                        <a:pt x="29906" y="17944"/>
                      </a:lnTo>
                      <a:lnTo>
                        <a:pt x="37191" y="17944"/>
                      </a:lnTo>
                      <a:lnTo>
                        <a:pt x="37191" y="12202"/>
                      </a:lnTo>
                      <a:lnTo>
                        <a:pt x="29906" y="12202"/>
                      </a:lnTo>
                      <a:lnTo>
                        <a:pt x="29906" y="171"/>
                      </a:lnTo>
                      <a:lnTo>
                        <a:pt x="23038" y="171"/>
                      </a:lnTo>
                      <a:lnTo>
                        <a:pt x="23038" y="12202"/>
                      </a:lnTo>
                      <a:lnTo>
                        <a:pt x="3" y="12202"/>
                      </a:lnTo>
                      <a:lnTo>
                        <a:pt x="3" y="1886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699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ko-KR" altLang="en-US" sz="14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grpSp>
          <p:nvGrpSpPr>
            <p:cNvPr id="90" name="그래픽 11">
              <a:extLst>
                <a:ext uri="{FF2B5EF4-FFF2-40B4-BE49-F238E27FC236}">
                  <a16:creationId xmlns:a16="http://schemas.microsoft.com/office/drawing/2014/main" id="{6C74F17E-B14B-A3A1-6D79-4C339CB36884}"/>
                </a:ext>
              </a:extLst>
            </p:cNvPr>
            <p:cNvGrpSpPr/>
            <p:nvPr/>
          </p:nvGrpSpPr>
          <p:grpSpPr>
            <a:xfrm>
              <a:off x="3605402" y="2186449"/>
              <a:ext cx="139925" cy="47582"/>
              <a:chOff x="960973" y="4224221"/>
              <a:chExt cx="155706" cy="52948"/>
            </a:xfrm>
            <a:solidFill>
              <a:srgbClr val="000000"/>
            </a:solidFill>
          </p:grpSpPr>
          <p:sp>
            <p:nvSpPr>
              <p:cNvPr id="326" name="자유형: 도형 325">
                <a:extLst>
                  <a:ext uri="{FF2B5EF4-FFF2-40B4-BE49-F238E27FC236}">
                    <a16:creationId xmlns:a16="http://schemas.microsoft.com/office/drawing/2014/main" id="{F2D81B2F-F5C3-45E8-D46D-02BC2A9ECEC9}"/>
                  </a:ext>
                </a:extLst>
              </p:cNvPr>
              <p:cNvSpPr/>
              <p:nvPr/>
            </p:nvSpPr>
            <p:spPr>
              <a:xfrm>
                <a:off x="1092180" y="4249582"/>
                <a:ext cx="24500" cy="7000"/>
              </a:xfrm>
              <a:custGeom>
                <a:avLst/>
                <a:gdLst>
                  <a:gd name="connsiteX0" fmla="*/ 24545 w 24500"/>
                  <a:gd name="connsiteY0" fmla="*/ 157 h 7000"/>
                  <a:gd name="connsiteX1" fmla="*/ 45 w 24500"/>
                  <a:gd name="connsiteY1" fmla="*/ 157 h 7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4500" h="7000">
                    <a:moveTo>
                      <a:pt x="24545" y="157"/>
                    </a:moveTo>
                    <a:lnTo>
                      <a:pt x="45" y="157"/>
                    </a:lnTo>
                  </a:path>
                </a:pathLst>
              </a:custGeom>
              <a:solidFill>
                <a:srgbClr val="000000"/>
              </a:solidFill>
              <a:ln w="5588" cap="flat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sz="14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327" name="그래픽 11">
                <a:extLst>
                  <a:ext uri="{FF2B5EF4-FFF2-40B4-BE49-F238E27FC236}">
                    <a16:creationId xmlns:a16="http://schemas.microsoft.com/office/drawing/2014/main" id="{1F847430-2670-973A-EA53-7A169C391561}"/>
                  </a:ext>
                </a:extLst>
              </p:cNvPr>
              <p:cNvGrpSpPr/>
              <p:nvPr/>
            </p:nvGrpSpPr>
            <p:grpSpPr>
              <a:xfrm>
                <a:off x="960973" y="4224221"/>
                <a:ext cx="102301" cy="52948"/>
                <a:chOff x="960973" y="4224221"/>
                <a:chExt cx="102301" cy="52948"/>
              </a:xfrm>
              <a:solidFill>
                <a:srgbClr val="000000"/>
              </a:solidFill>
            </p:grpSpPr>
            <p:sp>
              <p:nvSpPr>
                <p:cNvPr id="328" name="자유형: 도형 327">
                  <a:extLst>
                    <a:ext uri="{FF2B5EF4-FFF2-40B4-BE49-F238E27FC236}">
                      <a16:creationId xmlns:a16="http://schemas.microsoft.com/office/drawing/2014/main" id="{B19B6C32-0EA8-D917-2BEB-7357FA5B82E9}"/>
                    </a:ext>
                  </a:extLst>
                </p:cNvPr>
                <p:cNvSpPr/>
                <p:nvPr/>
              </p:nvSpPr>
              <p:spPr>
                <a:xfrm flipV="1">
                  <a:off x="960973" y="4224221"/>
                  <a:ext cx="35273" cy="52948"/>
                </a:xfrm>
                <a:custGeom>
                  <a:avLst/>
                  <a:gdLst>
                    <a:gd name="connsiteX0" fmla="*/ 17625 w 35273"/>
                    <a:gd name="connsiteY0" fmla="*/ 47600 h 52948"/>
                    <a:gd name="connsiteX1" fmla="*/ 9608 w 35273"/>
                    <a:gd name="connsiteY1" fmla="*/ 42350 h 52948"/>
                    <a:gd name="connsiteX2" fmla="*/ 6928 w 35273"/>
                    <a:gd name="connsiteY2" fmla="*/ 26578 h 52948"/>
                    <a:gd name="connsiteX3" fmla="*/ 9608 w 35273"/>
                    <a:gd name="connsiteY3" fmla="*/ 10839 h 52948"/>
                    <a:gd name="connsiteX4" fmla="*/ 17625 w 35273"/>
                    <a:gd name="connsiteY4" fmla="*/ 5589 h 52948"/>
                    <a:gd name="connsiteX5" fmla="*/ 25675 w 35273"/>
                    <a:gd name="connsiteY5" fmla="*/ 10839 h 52948"/>
                    <a:gd name="connsiteX6" fmla="*/ 28365 w 35273"/>
                    <a:gd name="connsiteY6" fmla="*/ 26578 h 52948"/>
                    <a:gd name="connsiteX7" fmla="*/ 25675 w 35273"/>
                    <a:gd name="connsiteY7" fmla="*/ 42350 h 52948"/>
                    <a:gd name="connsiteX8" fmla="*/ 17625 w 35273"/>
                    <a:gd name="connsiteY8" fmla="*/ 47600 h 52948"/>
                    <a:gd name="connsiteX9" fmla="*/ 17625 w 35273"/>
                    <a:gd name="connsiteY9" fmla="*/ 53069 h 52948"/>
                    <a:gd name="connsiteX10" fmla="*/ 30739 w 35273"/>
                    <a:gd name="connsiteY10" fmla="*/ 46277 h 52948"/>
                    <a:gd name="connsiteX11" fmla="*/ 35267 w 35273"/>
                    <a:gd name="connsiteY11" fmla="*/ 26578 h 52948"/>
                    <a:gd name="connsiteX12" fmla="*/ 30739 w 35273"/>
                    <a:gd name="connsiteY12" fmla="*/ 6902 h 52948"/>
                    <a:gd name="connsiteX13" fmla="*/ 17625 w 35273"/>
                    <a:gd name="connsiteY13" fmla="*/ 120 h 52948"/>
                    <a:gd name="connsiteX14" fmla="*/ 4522 w 35273"/>
                    <a:gd name="connsiteY14" fmla="*/ 6902 h 52948"/>
                    <a:gd name="connsiteX15" fmla="*/ -7 w 35273"/>
                    <a:gd name="connsiteY15" fmla="*/ 26578 h 52948"/>
                    <a:gd name="connsiteX16" fmla="*/ 4522 w 35273"/>
                    <a:gd name="connsiteY16" fmla="*/ 46277 h 52948"/>
                    <a:gd name="connsiteX17" fmla="*/ 17625 w 35273"/>
                    <a:gd name="connsiteY17" fmla="*/ 53069 h 529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35273" h="52948">
                      <a:moveTo>
                        <a:pt x="17625" y="47600"/>
                      </a:moveTo>
                      <a:cubicBezTo>
                        <a:pt x="14074" y="47600"/>
                        <a:pt x="11401" y="45850"/>
                        <a:pt x="9608" y="42350"/>
                      </a:cubicBezTo>
                      <a:cubicBezTo>
                        <a:pt x="7821" y="38857"/>
                        <a:pt x="6928" y="33600"/>
                        <a:pt x="6928" y="26578"/>
                      </a:cubicBezTo>
                      <a:cubicBezTo>
                        <a:pt x="6928" y="19585"/>
                        <a:pt x="7821" y="14339"/>
                        <a:pt x="9608" y="10839"/>
                      </a:cubicBezTo>
                      <a:cubicBezTo>
                        <a:pt x="11401" y="7339"/>
                        <a:pt x="14074" y="5589"/>
                        <a:pt x="17625" y="5589"/>
                      </a:cubicBezTo>
                      <a:cubicBezTo>
                        <a:pt x="21205" y="5589"/>
                        <a:pt x="23888" y="7339"/>
                        <a:pt x="25675" y="10839"/>
                      </a:cubicBezTo>
                      <a:cubicBezTo>
                        <a:pt x="27469" y="14339"/>
                        <a:pt x="28365" y="19585"/>
                        <a:pt x="28365" y="26578"/>
                      </a:cubicBezTo>
                      <a:cubicBezTo>
                        <a:pt x="28365" y="33600"/>
                        <a:pt x="27469" y="38857"/>
                        <a:pt x="25675" y="42350"/>
                      </a:cubicBezTo>
                      <a:cubicBezTo>
                        <a:pt x="23888" y="45850"/>
                        <a:pt x="21205" y="47600"/>
                        <a:pt x="17625" y="47600"/>
                      </a:cubicBezTo>
                      <a:close/>
                      <a:moveTo>
                        <a:pt x="17625" y="53069"/>
                      </a:moveTo>
                      <a:cubicBezTo>
                        <a:pt x="23349" y="53069"/>
                        <a:pt x="27720" y="50805"/>
                        <a:pt x="30739" y="46277"/>
                      </a:cubicBezTo>
                      <a:cubicBezTo>
                        <a:pt x="33758" y="41756"/>
                        <a:pt x="35267" y="35190"/>
                        <a:pt x="35267" y="26578"/>
                      </a:cubicBezTo>
                      <a:cubicBezTo>
                        <a:pt x="35267" y="17989"/>
                        <a:pt x="33758" y="11430"/>
                        <a:pt x="30739" y="6902"/>
                      </a:cubicBezTo>
                      <a:cubicBezTo>
                        <a:pt x="27720" y="2381"/>
                        <a:pt x="23349" y="120"/>
                        <a:pt x="17625" y="120"/>
                      </a:cubicBezTo>
                      <a:cubicBezTo>
                        <a:pt x="11908" y="120"/>
                        <a:pt x="7540" y="2381"/>
                        <a:pt x="4522" y="6902"/>
                      </a:cubicBezTo>
                      <a:cubicBezTo>
                        <a:pt x="1503" y="11430"/>
                        <a:pt x="-7" y="17989"/>
                        <a:pt x="-7" y="26578"/>
                      </a:cubicBezTo>
                      <a:cubicBezTo>
                        <a:pt x="-7" y="35190"/>
                        <a:pt x="1503" y="41756"/>
                        <a:pt x="4522" y="46277"/>
                      </a:cubicBezTo>
                      <a:cubicBezTo>
                        <a:pt x="7540" y="50805"/>
                        <a:pt x="11908" y="53069"/>
                        <a:pt x="17625" y="53069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699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ko-KR" altLang="en-US" sz="14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29" name="자유형: 도형 328">
                  <a:extLst>
                    <a:ext uri="{FF2B5EF4-FFF2-40B4-BE49-F238E27FC236}">
                      <a16:creationId xmlns:a16="http://schemas.microsoft.com/office/drawing/2014/main" id="{701863A4-8127-0720-5245-0EF3AC3E607B}"/>
                    </a:ext>
                  </a:extLst>
                </p:cNvPr>
                <p:cNvSpPr/>
                <p:nvPr/>
              </p:nvSpPr>
              <p:spPr>
                <a:xfrm flipV="1">
                  <a:off x="1008375" y="4267490"/>
                  <a:ext cx="7218" cy="8684"/>
                </a:xfrm>
                <a:custGeom>
                  <a:avLst/>
                  <a:gdLst>
                    <a:gd name="connsiteX0" fmla="*/ 14 w 7218"/>
                    <a:gd name="connsiteY0" fmla="*/ 8838 h 8684"/>
                    <a:gd name="connsiteX1" fmla="*/ 7233 w 7218"/>
                    <a:gd name="connsiteY1" fmla="*/ 8838 h 8684"/>
                    <a:gd name="connsiteX2" fmla="*/ 7233 w 7218"/>
                    <a:gd name="connsiteY2" fmla="*/ 154 h 8684"/>
                    <a:gd name="connsiteX3" fmla="*/ 14 w 7218"/>
                    <a:gd name="connsiteY3" fmla="*/ 154 h 86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218" h="8684">
                      <a:moveTo>
                        <a:pt x="14" y="8838"/>
                      </a:moveTo>
                      <a:lnTo>
                        <a:pt x="7233" y="8838"/>
                      </a:lnTo>
                      <a:lnTo>
                        <a:pt x="7233" y="154"/>
                      </a:lnTo>
                      <a:lnTo>
                        <a:pt x="14" y="15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699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ko-KR" altLang="en-US" sz="14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30" name="자유형: 도형 329">
                  <a:extLst>
                    <a:ext uri="{FF2B5EF4-FFF2-40B4-BE49-F238E27FC236}">
                      <a16:creationId xmlns:a16="http://schemas.microsoft.com/office/drawing/2014/main" id="{F6A65668-5F25-0B00-AF4C-9E52EA78AB93}"/>
                    </a:ext>
                  </a:extLst>
                </p:cNvPr>
                <p:cNvSpPr/>
                <p:nvPr/>
              </p:nvSpPr>
              <p:spPr>
                <a:xfrm flipV="1">
                  <a:off x="1028034" y="4224221"/>
                  <a:ext cx="35240" cy="52948"/>
                </a:xfrm>
                <a:custGeom>
                  <a:avLst/>
                  <a:gdLst>
                    <a:gd name="connsiteX0" fmla="*/ 18225 w 35240"/>
                    <a:gd name="connsiteY0" fmla="*/ 29378 h 52948"/>
                    <a:gd name="connsiteX1" fmla="*/ 10853 w 35240"/>
                    <a:gd name="connsiteY1" fmla="*/ 26195 h 52948"/>
                    <a:gd name="connsiteX2" fmla="*/ 8140 w 35240"/>
                    <a:gd name="connsiteY2" fmla="*/ 17489 h 52948"/>
                    <a:gd name="connsiteX3" fmla="*/ 10853 w 35240"/>
                    <a:gd name="connsiteY3" fmla="*/ 8783 h 52948"/>
                    <a:gd name="connsiteX4" fmla="*/ 18225 w 35240"/>
                    <a:gd name="connsiteY4" fmla="*/ 5589 h 52948"/>
                    <a:gd name="connsiteX5" fmla="*/ 25585 w 35240"/>
                    <a:gd name="connsiteY5" fmla="*/ 8783 h 52948"/>
                    <a:gd name="connsiteX6" fmla="*/ 28298 w 35240"/>
                    <a:gd name="connsiteY6" fmla="*/ 17489 h 52948"/>
                    <a:gd name="connsiteX7" fmla="*/ 25585 w 35240"/>
                    <a:gd name="connsiteY7" fmla="*/ 26195 h 52948"/>
                    <a:gd name="connsiteX8" fmla="*/ 18225 w 35240"/>
                    <a:gd name="connsiteY8" fmla="*/ 29378 h 52948"/>
                    <a:gd name="connsiteX9" fmla="*/ 31929 w 35240"/>
                    <a:gd name="connsiteY9" fmla="*/ 51024 h 52948"/>
                    <a:gd name="connsiteX10" fmla="*/ 31929 w 35240"/>
                    <a:gd name="connsiteY10" fmla="*/ 44734 h 52948"/>
                    <a:gd name="connsiteX11" fmla="*/ 26679 w 35240"/>
                    <a:gd name="connsiteY11" fmla="*/ 46605 h 52948"/>
                    <a:gd name="connsiteX12" fmla="*/ 21429 w 35240"/>
                    <a:gd name="connsiteY12" fmla="*/ 47261 h 52948"/>
                    <a:gd name="connsiteX13" fmla="*/ 10984 w 35240"/>
                    <a:gd name="connsiteY13" fmla="*/ 42645 h 52948"/>
                    <a:gd name="connsiteX14" fmla="*/ 6871 w 35240"/>
                    <a:gd name="connsiteY14" fmla="*/ 28700 h 52948"/>
                    <a:gd name="connsiteX15" fmla="*/ 11925 w 35240"/>
                    <a:gd name="connsiteY15" fmla="*/ 33261 h 52948"/>
                    <a:gd name="connsiteX16" fmla="*/ 18629 w 35240"/>
                    <a:gd name="connsiteY16" fmla="*/ 34847 h 52948"/>
                    <a:gd name="connsiteX17" fmla="*/ 30781 w 35240"/>
                    <a:gd name="connsiteY17" fmla="*/ 30177 h 52948"/>
                    <a:gd name="connsiteX18" fmla="*/ 35243 w 35240"/>
                    <a:gd name="connsiteY18" fmla="*/ 17489 h 52948"/>
                    <a:gd name="connsiteX19" fmla="*/ 30595 w 35240"/>
                    <a:gd name="connsiteY19" fmla="*/ 4867 h 52948"/>
                    <a:gd name="connsiteX20" fmla="*/ 18225 w 35240"/>
                    <a:gd name="connsiteY20" fmla="*/ 120 h 52948"/>
                    <a:gd name="connsiteX21" fmla="*/ 4684 w 35240"/>
                    <a:gd name="connsiteY21" fmla="*/ 6902 h 52948"/>
                    <a:gd name="connsiteX22" fmla="*/ 3 w 35240"/>
                    <a:gd name="connsiteY22" fmla="*/ 26578 h 52948"/>
                    <a:gd name="connsiteX23" fmla="*/ 5745 w 35240"/>
                    <a:gd name="connsiteY23" fmla="*/ 45872 h 52948"/>
                    <a:gd name="connsiteX24" fmla="*/ 21156 w 35240"/>
                    <a:gd name="connsiteY24" fmla="*/ 53069 h 52948"/>
                    <a:gd name="connsiteX25" fmla="*/ 26406 w 35240"/>
                    <a:gd name="connsiteY25" fmla="*/ 52555 h 52948"/>
                    <a:gd name="connsiteX26" fmla="*/ 31929 w 35240"/>
                    <a:gd name="connsiteY26" fmla="*/ 51024 h 529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35240" h="52948">
                      <a:moveTo>
                        <a:pt x="18225" y="29378"/>
                      </a:moveTo>
                      <a:cubicBezTo>
                        <a:pt x="15126" y="29378"/>
                        <a:pt x="12668" y="28317"/>
                        <a:pt x="10853" y="26195"/>
                      </a:cubicBezTo>
                      <a:cubicBezTo>
                        <a:pt x="9044" y="24081"/>
                        <a:pt x="8140" y="21179"/>
                        <a:pt x="8140" y="17489"/>
                      </a:cubicBezTo>
                      <a:cubicBezTo>
                        <a:pt x="8140" y="13821"/>
                        <a:pt x="9044" y="10919"/>
                        <a:pt x="10853" y="8783"/>
                      </a:cubicBezTo>
                      <a:cubicBezTo>
                        <a:pt x="12668" y="6654"/>
                        <a:pt x="15126" y="5589"/>
                        <a:pt x="18225" y="5589"/>
                      </a:cubicBezTo>
                      <a:cubicBezTo>
                        <a:pt x="21324" y="5589"/>
                        <a:pt x="23777" y="6654"/>
                        <a:pt x="25585" y="8783"/>
                      </a:cubicBezTo>
                      <a:cubicBezTo>
                        <a:pt x="27394" y="10919"/>
                        <a:pt x="28298" y="13821"/>
                        <a:pt x="28298" y="17489"/>
                      </a:cubicBezTo>
                      <a:cubicBezTo>
                        <a:pt x="28298" y="21179"/>
                        <a:pt x="27394" y="24081"/>
                        <a:pt x="25585" y="26195"/>
                      </a:cubicBezTo>
                      <a:cubicBezTo>
                        <a:pt x="23777" y="28317"/>
                        <a:pt x="21324" y="29378"/>
                        <a:pt x="18225" y="29378"/>
                      </a:cubicBezTo>
                      <a:close/>
                      <a:moveTo>
                        <a:pt x="31929" y="51024"/>
                      </a:moveTo>
                      <a:lnTo>
                        <a:pt x="31929" y="44734"/>
                      </a:lnTo>
                      <a:cubicBezTo>
                        <a:pt x="30194" y="45551"/>
                        <a:pt x="28444" y="46175"/>
                        <a:pt x="26679" y="46605"/>
                      </a:cubicBezTo>
                      <a:cubicBezTo>
                        <a:pt x="24915" y="47042"/>
                        <a:pt x="23165" y="47261"/>
                        <a:pt x="21429" y="47261"/>
                      </a:cubicBezTo>
                      <a:cubicBezTo>
                        <a:pt x="16872" y="47261"/>
                        <a:pt x="13390" y="45722"/>
                        <a:pt x="10984" y="42645"/>
                      </a:cubicBezTo>
                      <a:cubicBezTo>
                        <a:pt x="8585" y="39568"/>
                        <a:pt x="7214" y="34920"/>
                        <a:pt x="6871" y="28700"/>
                      </a:cubicBezTo>
                      <a:cubicBezTo>
                        <a:pt x="8213" y="30683"/>
                        <a:pt x="9897" y="32204"/>
                        <a:pt x="11925" y="33261"/>
                      </a:cubicBezTo>
                      <a:cubicBezTo>
                        <a:pt x="13959" y="34318"/>
                        <a:pt x="16194" y="34847"/>
                        <a:pt x="18629" y="34847"/>
                      </a:cubicBezTo>
                      <a:cubicBezTo>
                        <a:pt x="23755" y="34847"/>
                        <a:pt x="27806" y="33290"/>
                        <a:pt x="30781" y="30177"/>
                      </a:cubicBezTo>
                      <a:cubicBezTo>
                        <a:pt x="33756" y="27070"/>
                        <a:pt x="35243" y="22841"/>
                        <a:pt x="35243" y="17489"/>
                      </a:cubicBezTo>
                      <a:cubicBezTo>
                        <a:pt x="35243" y="12246"/>
                        <a:pt x="33694" y="8039"/>
                        <a:pt x="30595" y="4867"/>
                      </a:cubicBezTo>
                      <a:cubicBezTo>
                        <a:pt x="27496" y="1703"/>
                        <a:pt x="23372" y="120"/>
                        <a:pt x="18225" y="120"/>
                      </a:cubicBezTo>
                      <a:cubicBezTo>
                        <a:pt x="12318" y="120"/>
                        <a:pt x="7805" y="2381"/>
                        <a:pt x="4684" y="6902"/>
                      </a:cubicBezTo>
                      <a:cubicBezTo>
                        <a:pt x="1563" y="11430"/>
                        <a:pt x="3" y="17989"/>
                        <a:pt x="3" y="26578"/>
                      </a:cubicBezTo>
                      <a:cubicBezTo>
                        <a:pt x="3" y="34643"/>
                        <a:pt x="1917" y="41074"/>
                        <a:pt x="5745" y="45872"/>
                      </a:cubicBezTo>
                      <a:cubicBezTo>
                        <a:pt x="9573" y="50670"/>
                        <a:pt x="14710" y="53069"/>
                        <a:pt x="21156" y="53069"/>
                      </a:cubicBezTo>
                      <a:cubicBezTo>
                        <a:pt x="22891" y="53069"/>
                        <a:pt x="24641" y="52897"/>
                        <a:pt x="26406" y="52555"/>
                      </a:cubicBezTo>
                      <a:cubicBezTo>
                        <a:pt x="28170" y="52212"/>
                        <a:pt x="30012" y="51702"/>
                        <a:pt x="31929" y="51024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699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ko-KR" altLang="en-US" sz="14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grpSp>
          <p:nvGrpSpPr>
            <p:cNvPr id="91" name="그래픽 11">
              <a:extLst>
                <a:ext uri="{FF2B5EF4-FFF2-40B4-BE49-F238E27FC236}">
                  <a16:creationId xmlns:a16="http://schemas.microsoft.com/office/drawing/2014/main" id="{0517D267-D692-9FDA-5844-23FD618D000E}"/>
                </a:ext>
              </a:extLst>
            </p:cNvPr>
            <p:cNvGrpSpPr/>
            <p:nvPr/>
          </p:nvGrpSpPr>
          <p:grpSpPr>
            <a:xfrm>
              <a:off x="3605402" y="1869407"/>
              <a:ext cx="139925" cy="47582"/>
              <a:chOff x="960973" y="3871421"/>
              <a:chExt cx="155706" cy="52948"/>
            </a:xfrm>
            <a:solidFill>
              <a:srgbClr val="000000"/>
            </a:solidFill>
          </p:grpSpPr>
          <p:sp>
            <p:nvSpPr>
              <p:cNvPr id="321" name="자유형: 도형 320">
                <a:extLst>
                  <a:ext uri="{FF2B5EF4-FFF2-40B4-BE49-F238E27FC236}">
                    <a16:creationId xmlns:a16="http://schemas.microsoft.com/office/drawing/2014/main" id="{618D2DDA-3DA5-A457-514D-71502B811E19}"/>
                  </a:ext>
                </a:extLst>
              </p:cNvPr>
              <p:cNvSpPr/>
              <p:nvPr/>
            </p:nvSpPr>
            <p:spPr>
              <a:xfrm>
                <a:off x="1092180" y="3896782"/>
                <a:ext cx="24500" cy="7000"/>
              </a:xfrm>
              <a:custGeom>
                <a:avLst/>
                <a:gdLst>
                  <a:gd name="connsiteX0" fmla="*/ 24545 w 24500"/>
                  <a:gd name="connsiteY0" fmla="*/ 106 h 7000"/>
                  <a:gd name="connsiteX1" fmla="*/ 45 w 24500"/>
                  <a:gd name="connsiteY1" fmla="*/ 106 h 7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4500" h="7000">
                    <a:moveTo>
                      <a:pt x="24545" y="106"/>
                    </a:moveTo>
                    <a:lnTo>
                      <a:pt x="45" y="106"/>
                    </a:lnTo>
                  </a:path>
                </a:pathLst>
              </a:custGeom>
              <a:solidFill>
                <a:srgbClr val="000000"/>
              </a:solidFill>
              <a:ln w="5588" cap="flat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sz="14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322" name="그래픽 11">
                <a:extLst>
                  <a:ext uri="{FF2B5EF4-FFF2-40B4-BE49-F238E27FC236}">
                    <a16:creationId xmlns:a16="http://schemas.microsoft.com/office/drawing/2014/main" id="{12E55248-AB00-9C84-B3AA-7583A48F622F}"/>
                  </a:ext>
                </a:extLst>
              </p:cNvPr>
              <p:cNvGrpSpPr/>
              <p:nvPr/>
            </p:nvGrpSpPr>
            <p:grpSpPr>
              <a:xfrm>
                <a:off x="960973" y="3871421"/>
                <a:ext cx="101918" cy="52948"/>
                <a:chOff x="960973" y="3871421"/>
                <a:chExt cx="101918" cy="52948"/>
              </a:xfrm>
              <a:solidFill>
                <a:srgbClr val="000000"/>
              </a:solidFill>
            </p:grpSpPr>
            <p:sp>
              <p:nvSpPr>
                <p:cNvPr id="323" name="자유형: 도형 322">
                  <a:extLst>
                    <a:ext uri="{FF2B5EF4-FFF2-40B4-BE49-F238E27FC236}">
                      <a16:creationId xmlns:a16="http://schemas.microsoft.com/office/drawing/2014/main" id="{730F1B3A-6F90-FD1E-72A5-6ED651650CD4}"/>
                    </a:ext>
                  </a:extLst>
                </p:cNvPr>
                <p:cNvSpPr/>
                <p:nvPr/>
              </p:nvSpPr>
              <p:spPr>
                <a:xfrm flipV="1">
                  <a:off x="960973" y="3871421"/>
                  <a:ext cx="35273" cy="52948"/>
                </a:xfrm>
                <a:custGeom>
                  <a:avLst/>
                  <a:gdLst>
                    <a:gd name="connsiteX0" fmla="*/ 17625 w 35273"/>
                    <a:gd name="connsiteY0" fmla="*/ 47550 h 52948"/>
                    <a:gd name="connsiteX1" fmla="*/ 9608 w 35273"/>
                    <a:gd name="connsiteY1" fmla="*/ 42300 h 52948"/>
                    <a:gd name="connsiteX2" fmla="*/ 6928 w 35273"/>
                    <a:gd name="connsiteY2" fmla="*/ 26528 h 52948"/>
                    <a:gd name="connsiteX3" fmla="*/ 9608 w 35273"/>
                    <a:gd name="connsiteY3" fmla="*/ 10789 h 52948"/>
                    <a:gd name="connsiteX4" fmla="*/ 17625 w 35273"/>
                    <a:gd name="connsiteY4" fmla="*/ 5539 h 52948"/>
                    <a:gd name="connsiteX5" fmla="*/ 25675 w 35273"/>
                    <a:gd name="connsiteY5" fmla="*/ 10789 h 52948"/>
                    <a:gd name="connsiteX6" fmla="*/ 28365 w 35273"/>
                    <a:gd name="connsiteY6" fmla="*/ 26528 h 52948"/>
                    <a:gd name="connsiteX7" fmla="*/ 25675 w 35273"/>
                    <a:gd name="connsiteY7" fmla="*/ 42300 h 52948"/>
                    <a:gd name="connsiteX8" fmla="*/ 17625 w 35273"/>
                    <a:gd name="connsiteY8" fmla="*/ 47550 h 52948"/>
                    <a:gd name="connsiteX9" fmla="*/ 17625 w 35273"/>
                    <a:gd name="connsiteY9" fmla="*/ 53018 h 52948"/>
                    <a:gd name="connsiteX10" fmla="*/ 30739 w 35273"/>
                    <a:gd name="connsiteY10" fmla="*/ 46226 h 52948"/>
                    <a:gd name="connsiteX11" fmla="*/ 35267 w 35273"/>
                    <a:gd name="connsiteY11" fmla="*/ 26528 h 52948"/>
                    <a:gd name="connsiteX12" fmla="*/ 30739 w 35273"/>
                    <a:gd name="connsiteY12" fmla="*/ 6851 h 52948"/>
                    <a:gd name="connsiteX13" fmla="*/ 17625 w 35273"/>
                    <a:gd name="connsiteY13" fmla="*/ 70 h 52948"/>
                    <a:gd name="connsiteX14" fmla="*/ 4522 w 35273"/>
                    <a:gd name="connsiteY14" fmla="*/ 6851 h 52948"/>
                    <a:gd name="connsiteX15" fmla="*/ -7 w 35273"/>
                    <a:gd name="connsiteY15" fmla="*/ 26528 h 52948"/>
                    <a:gd name="connsiteX16" fmla="*/ 4522 w 35273"/>
                    <a:gd name="connsiteY16" fmla="*/ 46226 h 52948"/>
                    <a:gd name="connsiteX17" fmla="*/ 17625 w 35273"/>
                    <a:gd name="connsiteY17" fmla="*/ 53018 h 529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35273" h="52948">
                      <a:moveTo>
                        <a:pt x="17625" y="47550"/>
                      </a:moveTo>
                      <a:cubicBezTo>
                        <a:pt x="14074" y="47550"/>
                        <a:pt x="11401" y="45800"/>
                        <a:pt x="9608" y="42300"/>
                      </a:cubicBezTo>
                      <a:cubicBezTo>
                        <a:pt x="7821" y="38807"/>
                        <a:pt x="6928" y="33550"/>
                        <a:pt x="6928" y="26528"/>
                      </a:cubicBezTo>
                      <a:cubicBezTo>
                        <a:pt x="6928" y="19535"/>
                        <a:pt x="7821" y="14289"/>
                        <a:pt x="9608" y="10789"/>
                      </a:cubicBezTo>
                      <a:cubicBezTo>
                        <a:pt x="11401" y="7289"/>
                        <a:pt x="14074" y="5539"/>
                        <a:pt x="17625" y="5539"/>
                      </a:cubicBezTo>
                      <a:cubicBezTo>
                        <a:pt x="21205" y="5539"/>
                        <a:pt x="23888" y="7289"/>
                        <a:pt x="25675" y="10789"/>
                      </a:cubicBezTo>
                      <a:cubicBezTo>
                        <a:pt x="27469" y="14289"/>
                        <a:pt x="28365" y="19535"/>
                        <a:pt x="28365" y="26528"/>
                      </a:cubicBezTo>
                      <a:cubicBezTo>
                        <a:pt x="28365" y="33550"/>
                        <a:pt x="27469" y="38807"/>
                        <a:pt x="25675" y="42300"/>
                      </a:cubicBezTo>
                      <a:cubicBezTo>
                        <a:pt x="23888" y="45800"/>
                        <a:pt x="21205" y="47550"/>
                        <a:pt x="17625" y="47550"/>
                      </a:cubicBezTo>
                      <a:close/>
                      <a:moveTo>
                        <a:pt x="17625" y="53018"/>
                      </a:moveTo>
                      <a:cubicBezTo>
                        <a:pt x="23349" y="53018"/>
                        <a:pt x="27720" y="50754"/>
                        <a:pt x="30739" y="46226"/>
                      </a:cubicBezTo>
                      <a:cubicBezTo>
                        <a:pt x="33758" y="41705"/>
                        <a:pt x="35267" y="35139"/>
                        <a:pt x="35267" y="26528"/>
                      </a:cubicBezTo>
                      <a:cubicBezTo>
                        <a:pt x="35267" y="17938"/>
                        <a:pt x="33758" y="11379"/>
                        <a:pt x="30739" y="6851"/>
                      </a:cubicBezTo>
                      <a:cubicBezTo>
                        <a:pt x="27720" y="2330"/>
                        <a:pt x="23349" y="70"/>
                        <a:pt x="17625" y="70"/>
                      </a:cubicBezTo>
                      <a:cubicBezTo>
                        <a:pt x="11908" y="70"/>
                        <a:pt x="7540" y="2330"/>
                        <a:pt x="4522" y="6851"/>
                      </a:cubicBezTo>
                      <a:cubicBezTo>
                        <a:pt x="1503" y="11379"/>
                        <a:pt x="-7" y="17938"/>
                        <a:pt x="-7" y="26528"/>
                      </a:cubicBezTo>
                      <a:cubicBezTo>
                        <a:pt x="-7" y="35139"/>
                        <a:pt x="1503" y="41705"/>
                        <a:pt x="4522" y="46226"/>
                      </a:cubicBezTo>
                      <a:cubicBezTo>
                        <a:pt x="7540" y="50754"/>
                        <a:pt x="11908" y="53018"/>
                        <a:pt x="17625" y="53018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699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ko-KR" altLang="en-US" sz="14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24" name="자유형: 도형 323">
                  <a:extLst>
                    <a:ext uri="{FF2B5EF4-FFF2-40B4-BE49-F238E27FC236}">
                      <a16:creationId xmlns:a16="http://schemas.microsoft.com/office/drawing/2014/main" id="{82159741-DE10-0AA9-2C88-033A4FA2F01A}"/>
                    </a:ext>
                  </a:extLst>
                </p:cNvPr>
                <p:cNvSpPr/>
                <p:nvPr/>
              </p:nvSpPr>
              <p:spPr>
                <a:xfrm flipV="1">
                  <a:off x="1008375" y="3914690"/>
                  <a:ext cx="7218" cy="8684"/>
                </a:xfrm>
                <a:custGeom>
                  <a:avLst/>
                  <a:gdLst>
                    <a:gd name="connsiteX0" fmla="*/ 14 w 7218"/>
                    <a:gd name="connsiteY0" fmla="*/ 8788 h 8684"/>
                    <a:gd name="connsiteX1" fmla="*/ 7233 w 7218"/>
                    <a:gd name="connsiteY1" fmla="*/ 8788 h 8684"/>
                    <a:gd name="connsiteX2" fmla="*/ 7233 w 7218"/>
                    <a:gd name="connsiteY2" fmla="*/ 103 h 8684"/>
                    <a:gd name="connsiteX3" fmla="*/ 14 w 7218"/>
                    <a:gd name="connsiteY3" fmla="*/ 103 h 86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218" h="8684">
                      <a:moveTo>
                        <a:pt x="14" y="8788"/>
                      </a:moveTo>
                      <a:lnTo>
                        <a:pt x="7233" y="8788"/>
                      </a:lnTo>
                      <a:lnTo>
                        <a:pt x="7233" y="103"/>
                      </a:lnTo>
                      <a:lnTo>
                        <a:pt x="14" y="10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699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ko-KR" altLang="en-US" sz="14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25" name="자유형: 도형 324">
                  <a:extLst>
                    <a:ext uri="{FF2B5EF4-FFF2-40B4-BE49-F238E27FC236}">
                      <a16:creationId xmlns:a16="http://schemas.microsoft.com/office/drawing/2014/main" id="{8EDE728F-F024-6BA9-ED99-7892E7D52A32}"/>
                    </a:ext>
                  </a:extLst>
                </p:cNvPr>
                <p:cNvSpPr/>
                <p:nvPr/>
              </p:nvSpPr>
              <p:spPr>
                <a:xfrm flipV="1">
                  <a:off x="1027892" y="3871421"/>
                  <a:ext cx="34999" cy="52948"/>
                </a:xfrm>
                <a:custGeom>
                  <a:avLst/>
                  <a:gdLst>
                    <a:gd name="connsiteX0" fmla="*/ 17503 w 34999"/>
                    <a:gd name="connsiteY0" fmla="*/ 25303 h 52948"/>
                    <a:gd name="connsiteX1" fmla="*/ 9759 w 34999"/>
                    <a:gd name="connsiteY1" fmla="*/ 22667 h 52948"/>
                    <a:gd name="connsiteX2" fmla="*/ 6948 w 34999"/>
                    <a:gd name="connsiteY2" fmla="*/ 15426 h 52948"/>
                    <a:gd name="connsiteX3" fmla="*/ 9759 w 34999"/>
                    <a:gd name="connsiteY3" fmla="*/ 8175 h 52948"/>
                    <a:gd name="connsiteX4" fmla="*/ 17503 w 34999"/>
                    <a:gd name="connsiteY4" fmla="*/ 5539 h 52948"/>
                    <a:gd name="connsiteX5" fmla="*/ 25258 w 34999"/>
                    <a:gd name="connsiteY5" fmla="*/ 8186 h 52948"/>
                    <a:gd name="connsiteX6" fmla="*/ 28101 w 34999"/>
                    <a:gd name="connsiteY6" fmla="*/ 15426 h 52948"/>
                    <a:gd name="connsiteX7" fmla="*/ 25280 w 34999"/>
                    <a:gd name="connsiteY7" fmla="*/ 22667 h 52948"/>
                    <a:gd name="connsiteX8" fmla="*/ 17503 w 34999"/>
                    <a:gd name="connsiteY8" fmla="*/ 25303 h 52948"/>
                    <a:gd name="connsiteX9" fmla="*/ 10601 w 34999"/>
                    <a:gd name="connsiteY9" fmla="*/ 28234 h 52948"/>
                    <a:gd name="connsiteX10" fmla="*/ 3678 w 34999"/>
                    <a:gd name="connsiteY10" fmla="*/ 32368 h 52948"/>
                    <a:gd name="connsiteX11" fmla="*/ 1206 w 34999"/>
                    <a:gd name="connsiteY11" fmla="*/ 39795 h 52948"/>
                    <a:gd name="connsiteX12" fmla="*/ 5559 w 34999"/>
                    <a:gd name="connsiteY12" fmla="*/ 49464 h 52948"/>
                    <a:gd name="connsiteX13" fmla="*/ 17503 w 34999"/>
                    <a:gd name="connsiteY13" fmla="*/ 53018 h 52948"/>
                    <a:gd name="connsiteX14" fmla="*/ 29469 w 34999"/>
                    <a:gd name="connsiteY14" fmla="*/ 49464 h 52948"/>
                    <a:gd name="connsiteX15" fmla="*/ 33811 w 34999"/>
                    <a:gd name="connsiteY15" fmla="*/ 39795 h 52948"/>
                    <a:gd name="connsiteX16" fmla="*/ 31328 w 34999"/>
                    <a:gd name="connsiteY16" fmla="*/ 32368 h 52948"/>
                    <a:gd name="connsiteX17" fmla="*/ 24448 w 34999"/>
                    <a:gd name="connsiteY17" fmla="*/ 28234 h 52948"/>
                    <a:gd name="connsiteX18" fmla="*/ 32214 w 34999"/>
                    <a:gd name="connsiteY18" fmla="*/ 23684 h 52948"/>
                    <a:gd name="connsiteX19" fmla="*/ 35003 w 34999"/>
                    <a:gd name="connsiteY19" fmla="*/ 15426 h 52948"/>
                    <a:gd name="connsiteX20" fmla="*/ 30475 w 34999"/>
                    <a:gd name="connsiteY20" fmla="*/ 4029 h 52948"/>
                    <a:gd name="connsiteX21" fmla="*/ 17503 w 34999"/>
                    <a:gd name="connsiteY21" fmla="*/ 70 h 52948"/>
                    <a:gd name="connsiteX22" fmla="*/ 4531 w 34999"/>
                    <a:gd name="connsiteY22" fmla="*/ 4029 h 52948"/>
                    <a:gd name="connsiteX23" fmla="*/ 3 w 34999"/>
                    <a:gd name="connsiteY23" fmla="*/ 15426 h 52948"/>
                    <a:gd name="connsiteX24" fmla="*/ 2803 w 34999"/>
                    <a:gd name="connsiteY24" fmla="*/ 23684 h 52948"/>
                    <a:gd name="connsiteX25" fmla="*/ 10601 w 34999"/>
                    <a:gd name="connsiteY25" fmla="*/ 28234 h 52948"/>
                    <a:gd name="connsiteX26" fmla="*/ 8075 w 34999"/>
                    <a:gd name="connsiteY26" fmla="*/ 39139 h 52948"/>
                    <a:gd name="connsiteX27" fmla="*/ 10547 w 34999"/>
                    <a:gd name="connsiteY27" fmla="*/ 32959 h 52948"/>
                    <a:gd name="connsiteX28" fmla="*/ 17503 w 34999"/>
                    <a:gd name="connsiteY28" fmla="*/ 30739 h 52948"/>
                    <a:gd name="connsiteX29" fmla="*/ 24459 w 34999"/>
                    <a:gd name="connsiteY29" fmla="*/ 32959 h 52948"/>
                    <a:gd name="connsiteX30" fmla="*/ 26975 w 34999"/>
                    <a:gd name="connsiteY30" fmla="*/ 39139 h 52948"/>
                    <a:gd name="connsiteX31" fmla="*/ 24459 w 34999"/>
                    <a:gd name="connsiteY31" fmla="*/ 45329 h 52948"/>
                    <a:gd name="connsiteX32" fmla="*/ 17503 w 34999"/>
                    <a:gd name="connsiteY32" fmla="*/ 47550 h 52948"/>
                    <a:gd name="connsiteX33" fmla="*/ 10547 w 34999"/>
                    <a:gd name="connsiteY33" fmla="*/ 45329 h 52948"/>
                    <a:gd name="connsiteX34" fmla="*/ 8075 w 34999"/>
                    <a:gd name="connsiteY34" fmla="*/ 39139 h 529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</a:cxnLst>
                  <a:rect l="l" t="t" r="r" b="b"/>
                  <a:pathLst>
                    <a:path w="34999" h="52948">
                      <a:moveTo>
                        <a:pt x="17503" y="25303"/>
                      </a:moveTo>
                      <a:cubicBezTo>
                        <a:pt x="14222" y="25303"/>
                        <a:pt x="11641" y="24424"/>
                        <a:pt x="9759" y="22667"/>
                      </a:cubicBezTo>
                      <a:cubicBezTo>
                        <a:pt x="7885" y="20910"/>
                        <a:pt x="6948" y="18496"/>
                        <a:pt x="6948" y="15426"/>
                      </a:cubicBezTo>
                      <a:cubicBezTo>
                        <a:pt x="6948" y="12349"/>
                        <a:pt x="7885" y="9932"/>
                        <a:pt x="9759" y="8175"/>
                      </a:cubicBezTo>
                      <a:cubicBezTo>
                        <a:pt x="11641" y="6417"/>
                        <a:pt x="14222" y="5539"/>
                        <a:pt x="17503" y="5539"/>
                      </a:cubicBezTo>
                      <a:cubicBezTo>
                        <a:pt x="20784" y="5539"/>
                        <a:pt x="23369" y="6421"/>
                        <a:pt x="25258" y="8186"/>
                      </a:cubicBezTo>
                      <a:cubicBezTo>
                        <a:pt x="27154" y="9957"/>
                        <a:pt x="28101" y="12371"/>
                        <a:pt x="28101" y="15426"/>
                      </a:cubicBezTo>
                      <a:cubicBezTo>
                        <a:pt x="28101" y="18496"/>
                        <a:pt x="27161" y="20910"/>
                        <a:pt x="25280" y="22667"/>
                      </a:cubicBezTo>
                      <a:cubicBezTo>
                        <a:pt x="23406" y="24424"/>
                        <a:pt x="20813" y="25303"/>
                        <a:pt x="17503" y="25303"/>
                      </a:cubicBezTo>
                      <a:close/>
                      <a:moveTo>
                        <a:pt x="10601" y="28234"/>
                      </a:moveTo>
                      <a:cubicBezTo>
                        <a:pt x="7641" y="28963"/>
                        <a:pt x="5333" y="30341"/>
                        <a:pt x="3678" y="32368"/>
                      </a:cubicBezTo>
                      <a:cubicBezTo>
                        <a:pt x="2030" y="34403"/>
                        <a:pt x="1206" y="36878"/>
                        <a:pt x="1206" y="39795"/>
                      </a:cubicBezTo>
                      <a:cubicBezTo>
                        <a:pt x="1206" y="43871"/>
                        <a:pt x="2657" y="47094"/>
                        <a:pt x="5559" y="49464"/>
                      </a:cubicBezTo>
                      <a:cubicBezTo>
                        <a:pt x="8469" y="51833"/>
                        <a:pt x="12450" y="53018"/>
                        <a:pt x="17503" y="53018"/>
                      </a:cubicBezTo>
                      <a:cubicBezTo>
                        <a:pt x="22585" y="53018"/>
                        <a:pt x="26574" y="51833"/>
                        <a:pt x="29469" y="49464"/>
                      </a:cubicBezTo>
                      <a:cubicBezTo>
                        <a:pt x="32363" y="47094"/>
                        <a:pt x="33811" y="43871"/>
                        <a:pt x="33811" y="39795"/>
                      </a:cubicBezTo>
                      <a:cubicBezTo>
                        <a:pt x="33811" y="36878"/>
                        <a:pt x="32983" y="34403"/>
                        <a:pt x="31328" y="32368"/>
                      </a:cubicBezTo>
                      <a:cubicBezTo>
                        <a:pt x="29680" y="30341"/>
                        <a:pt x="27387" y="28963"/>
                        <a:pt x="24448" y="28234"/>
                      </a:cubicBezTo>
                      <a:cubicBezTo>
                        <a:pt x="27773" y="27461"/>
                        <a:pt x="30362" y="25944"/>
                        <a:pt x="32214" y="23684"/>
                      </a:cubicBezTo>
                      <a:cubicBezTo>
                        <a:pt x="34073" y="21431"/>
                        <a:pt x="35003" y="18678"/>
                        <a:pt x="35003" y="15426"/>
                      </a:cubicBezTo>
                      <a:cubicBezTo>
                        <a:pt x="35003" y="10475"/>
                        <a:pt x="33494" y="6676"/>
                        <a:pt x="30475" y="4029"/>
                      </a:cubicBezTo>
                      <a:cubicBezTo>
                        <a:pt x="27456" y="1390"/>
                        <a:pt x="23132" y="70"/>
                        <a:pt x="17503" y="70"/>
                      </a:cubicBezTo>
                      <a:cubicBezTo>
                        <a:pt x="11881" y="70"/>
                        <a:pt x="7557" y="1390"/>
                        <a:pt x="4531" y="4029"/>
                      </a:cubicBezTo>
                      <a:cubicBezTo>
                        <a:pt x="1512" y="6676"/>
                        <a:pt x="3" y="10475"/>
                        <a:pt x="3" y="15426"/>
                      </a:cubicBezTo>
                      <a:cubicBezTo>
                        <a:pt x="3" y="18678"/>
                        <a:pt x="936" y="21431"/>
                        <a:pt x="2803" y="23684"/>
                      </a:cubicBezTo>
                      <a:cubicBezTo>
                        <a:pt x="4677" y="25944"/>
                        <a:pt x="7276" y="27461"/>
                        <a:pt x="10601" y="28234"/>
                      </a:cubicBezTo>
                      <a:close/>
                      <a:moveTo>
                        <a:pt x="8075" y="39139"/>
                      </a:moveTo>
                      <a:cubicBezTo>
                        <a:pt x="8075" y="36499"/>
                        <a:pt x="8899" y="34439"/>
                        <a:pt x="10547" y="32959"/>
                      </a:cubicBezTo>
                      <a:cubicBezTo>
                        <a:pt x="12202" y="31479"/>
                        <a:pt x="14521" y="30739"/>
                        <a:pt x="17503" y="30739"/>
                      </a:cubicBezTo>
                      <a:cubicBezTo>
                        <a:pt x="20471" y="30739"/>
                        <a:pt x="22789" y="31479"/>
                        <a:pt x="24459" y="32959"/>
                      </a:cubicBezTo>
                      <a:cubicBezTo>
                        <a:pt x="26136" y="34439"/>
                        <a:pt x="26975" y="36499"/>
                        <a:pt x="26975" y="39139"/>
                      </a:cubicBezTo>
                      <a:cubicBezTo>
                        <a:pt x="26975" y="41786"/>
                        <a:pt x="26136" y="43849"/>
                        <a:pt x="24459" y="45329"/>
                      </a:cubicBezTo>
                      <a:cubicBezTo>
                        <a:pt x="22789" y="46810"/>
                        <a:pt x="20471" y="47550"/>
                        <a:pt x="17503" y="47550"/>
                      </a:cubicBezTo>
                      <a:cubicBezTo>
                        <a:pt x="14521" y="47550"/>
                        <a:pt x="12202" y="46810"/>
                        <a:pt x="10547" y="45329"/>
                      </a:cubicBezTo>
                      <a:cubicBezTo>
                        <a:pt x="8899" y="43849"/>
                        <a:pt x="8075" y="41786"/>
                        <a:pt x="8075" y="39139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699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ko-KR" altLang="en-US" sz="14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grpSp>
          <p:nvGrpSpPr>
            <p:cNvPr id="92" name="그래픽 11">
              <a:extLst>
                <a:ext uri="{FF2B5EF4-FFF2-40B4-BE49-F238E27FC236}">
                  <a16:creationId xmlns:a16="http://schemas.microsoft.com/office/drawing/2014/main" id="{D8B8B674-0EE2-3138-BCCA-128E91C1ECE0}"/>
                </a:ext>
              </a:extLst>
            </p:cNvPr>
            <p:cNvGrpSpPr/>
            <p:nvPr/>
          </p:nvGrpSpPr>
          <p:grpSpPr>
            <a:xfrm>
              <a:off x="3608165" y="1552366"/>
              <a:ext cx="137162" cy="47582"/>
              <a:chOff x="964047" y="3518623"/>
              <a:chExt cx="152632" cy="52948"/>
            </a:xfrm>
            <a:solidFill>
              <a:srgbClr val="000000"/>
            </a:solidFill>
          </p:grpSpPr>
          <p:sp>
            <p:nvSpPr>
              <p:cNvPr id="316" name="자유형: 도형 315">
                <a:extLst>
                  <a:ext uri="{FF2B5EF4-FFF2-40B4-BE49-F238E27FC236}">
                    <a16:creationId xmlns:a16="http://schemas.microsoft.com/office/drawing/2014/main" id="{5E199874-DD17-B1EA-BBF8-EBAB172C41BE}"/>
                  </a:ext>
                </a:extLst>
              </p:cNvPr>
              <p:cNvSpPr/>
              <p:nvPr/>
            </p:nvSpPr>
            <p:spPr>
              <a:xfrm>
                <a:off x="1092180" y="3543982"/>
                <a:ext cx="24500" cy="7000"/>
              </a:xfrm>
              <a:custGeom>
                <a:avLst/>
                <a:gdLst>
                  <a:gd name="connsiteX0" fmla="*/ 24545 w 24500"/>
                  <a:gd name="connsiteY0" fmla="*/ 56 h 7000"/>
                  <a:gd name="connsiteX1" fmla="*/ 45 w 24500"/>
                  <a:gd name="connsiteY1" fmla="*/ 56 h 7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4500" h="7000">
                    <a:moveTo>
                      <a:pt x="24545" y="56"/>
                    </a:moveTo>
                    <a:lnTo>
                      <a:pt x="45" y="56"/>
                    </a:lnTo>
                  </a:path>
                </a:pathLst>
              </a:custGeom>
              <a:solidFill>
                <a:srgbClr val="000000"/>
              </a:solidFill>
              <a:ln w="5588" cap="flat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sz="14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317" name="그래픽 11">
                <a:extLst>
                  <a:ext uri="{FF2B5EF4-FFF2-40B4-BE49-F238E27FC236}">
                    <a16:creationId xmlns:a16="http://schemas.microsoft.com/office/drawing/2014/main" id="{069E8321-7504-676E-AC20-1991F252010A}"/>
                  </a:ext>
                </a:extLst>
              </p:cNvPr>
              <p:cNvGrpSpPr/>
              <p:nvPr/>
            </p:nvGrpSpPr>
            <p:grpSpPr>
              <a:xfrm>
                <a:off x="964047" y="3518623"/>
                <a:ext cx="98987" cy="52948"/>
                <a:chOff x="964047" y="3518623"/>
                <a:chExt cx="98987" cy="52948"/>
              </a:xfrm>
              <a:solidFill>
                <a:srgbClr val="000000"/>
              </a:solidFill>
            </p:grpSpPr>
            <p:sp>
              <p:nvSpPr>
                <p:cNvPr id="318" name="자유형: 도형 317">
                  <a:extLst>
                    <a:ext uri="{FF2B5EF4-FFF2-40B4-BE49-F238E27FC236}">
                      <a16:creationId xmlns:a16="http://schemas.microsoft.com/office/drawing/2014/main" id="{0C992B4B-D71C-FA2D-CFA0-6CF7568206F8}"/>
                    </a:ext>
                  </a:extLst>
                </p:cNvPr>
                <p:cNvSpPr/>
                <p:nvPr/>
              </p:nvSpPr>
              <p:spPr>
                <a:xfrm flipV="1">
                  <a:off x="964047" y="3519542"/>
                  <a:ext cx="30384" cy="51034"/>
                </a:xfrm>
                <a:custGeom>
                  <a:avLst/>
                  <a:gdLst>
                    <a:gd name="connsiteX0" fmla="*/ 988 w 30384"/>
                    <a:gd name="connsiteY0" fmla="*/ 5827 h 51034"/>
                    <a:gd name="connsiteX1" fmla="*/ 12265 w 30384"/>
                    <a:gd name="connsiteY1" fmla="*/ 5827 h 51034"/>
                    <a:gd name="connsiteX2" fmla="*/ 12265 w 30384"/>
                    <a:gd name="connsiteY2" fmla="*/ 44765 h 51034"/>
                    <a:gd name="connsiteX3" fmla="*/ -7 w 30384"/>
                    <a:gd name="connsiteY3" fmla="*/ 42304 h 51034"/>
                    <a:gd name="connsiteX4" fmla="*/ -7 w 30384"/>
                    <a:gd name="connsiteY4" fmla="*/ 48593 h 51034"/>
                    <a:gd name="connsiteX5" fmla="*/ 12199 w 30384"/>
                    <a:gd name="connsiteY5" fmla="*/ 51054 h 51034"/>
                    <a:gd name="connsiteX6" fmla="*/ 19100 w 30384"/>
                    <a:gd name="connsiteY6" fmla="*/ 51054 h 51034"/>
                    <a:gd name="connsiteX7" fmla="*/ 19100 w 30384"/>
                    <a:gd name="connsiteY7" fmla="*/ 5827 h 51034"/>
                    <a:gd name="connsiteX8" fmla="*/ 30377 w 30384"/>
                    <a:gd name="connsiteY8" fmla="*/ 5827 h 51034"/>
                    <a:gd name="connsiteX9" fmla="*/ 30377 w 30384"/>
                    <a:gd name="connsiteY9" fmla="*/ 20 h 51034"/>
                    <a:gd name="connsiteX10" fmla="*/ 988 w 30384"/>
                    <a:gd name="connsiteY10" fmla="*/ 20 h 510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0384" h="51034">
                      <a:moveTo>
                        <a:pt x="988" y="5827"/>
                      </a:moveTo>
                      <a:lnTo>
                        <a:pt x="12265" y="5827"/>
                      </a:lnTo>
                      <a:lnTo>
                        <a:pt x="12265" y="44765"/>
                      </a:lnTo>
                      <a:lnTo>
                        <a:pt x="-7" y="42304"/>
                      </a:lnTo>
                      <a:lnTo>
                        <a:pt x="-7" y="48593"/>
                      </a:lnTo>
                      <a:lnTo>
                        <a:pt x="12199" y="51054"/>
                      </a:lnTo>
                      <a:lnTo>
                        <a:pt x="19100" y="51054"/>
                      </a:lnTo>
                      <a:lnTo>
                        <a:pt x="19100" y="5827"/>
                      </a:lnTo>
                      <a:lnTo>
                        <a:pt x="30377" y="5827"/>
                      </a:lnTo>
                      <a:lnTo>
                        <a:pt x="30377" y="20"/>
                      </a:lnTo>
                      <a:lnTo>
                        <a:pt x="988" y="2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699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ko-KR" altLang="en-US" sz="14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19" name="자유형: 도형 318">
                  <a:extLst>
                    <a:ext uri="{FF2B5EF4-FFF2-40B4-BE49-F238E27FC236}">
                      <a16:creationId xmlns:a16="http://schemas.microsoft.com/office/drawing/2014/main" id="{33AFD7D1-E5B8-7EB7-C51F-E88511C64F66}"/>
                    </a:ext>
                  </a:extLst>
                </p:cNvPr>
                <p:cNvSpPr/>
                <p:nvPr/>
              </p:nvSpPr>
              <p:spPr>
                <a:xfrm flipV="1">
                  <a:off x="1008375" y="3561892"/>
                  <a:ext cx="7218" cy="8684"/>
                </a:xfrm>
                <a:custGeom>
                  <a:avLst/>
                  <a:gdLst>
                    <a:gd name="connsiteX0" fmla="*/ 14 w 7218"/>
                    <a:gd name="connsiteY0" fmla="*/ 8737 h 8684"/>
                    <a:gd name="connsiteX1" fmla="*/ 7233 w 7218"/>
                    <a:gd name="connsiteY1" fmla="*/ 8737 h 8684"/>
                    <a:gd name="connsiteX2" fmla="*/ 7233 w 7218"/>
                    <a:gd name="connsiteY2" fmla="*/ 53 h 8684"/>
                    <a:gd name="connsiteX3" fmla="*/ 14 w 7218"/>
                    <a:gd name="connsiteY3" fmla="*/ 53 h 86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218" h="8684">
                      <a:moveTo>
                        <a:pt x="14" y="8737"/>
                      </a:moveTo>
                      <a:lnTo>
                        <a:pt x="7233" y="8737"/>
                      </a:lnTo>
                      <a:lnTo>
                        <a:pt x="7233" y="53"/>
                      </a:lnTo>
                      <a:lnTo>
                        <a:pt x="14" y="5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699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ko-KR" altLang="en-US" sz="14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20" name="자유형: 도형 319">
                  <a:extLst>
                    <a:ext uri="{FF2B5EF4-FFF2-40B4-BE49-F238E27FC236}">
                      <a16:creationId xmlns:a16="http://schemas.microsoft.com/office/drawing/2014/main" id="{EA269DE7-2DEF-FF6A-71ED-87A110ED862C}"/>
                    </a:ext>
                  </a:extLst>
                </p:cNvPr>
                <p:cNvSpPr/>
                <p:nvPr/>
              </p:nvSpPr>
              <p:spPr>
                <a:xfrm flipV="1">
                  <a:off x="1027761" y="3518623"/>
                  <a:ext cx="35273" cy="52948"/>
                </a:xfrm>
                <a:custGeom>
                  <a:avLst/>
                  <a:gdLst>
                    <a:gd name="connsiteX0" fmla="*/ 17634 w 35273"/>
                    <a:gd name="connsiteY0" fmla="*/ 47499 h 52948"/>
                    <a:gd name="connsiteX1" fmla="*/ 9617 w 35273"/>
                    <a:gd name="connsiteY1" fmla="*/ 42249 h 52948"/>
                    <a:gd name="connsiteX2" fmla="*/ 6937 w 35273"/>
                    <a:gd name="connsiteY2" fmla="*/ 26477 h 52948"/>
                    <a:gd name="connsiteX3" fmla="*/ 9617 w 35273"/>
                    <a:gd name="connsiteY3" fmla="*/ 10738 h 52948"/>
                    <a:gd name="connsiteX4" fmla="*/ 17634 w 35273"/>
                    <a:gd name="connsiteY4" fmla="*/ 5488 h 52948"/>
                    <a:gd name="connsiteX5" fmla="*/ 25684 w 35273"/>
                    <a:gd name="connsiteY5" fmla="*/ 10738 h 52948"/>
                    <a:gd name="connsiteX6" fmla="*/ 28375 w 35273"/>
                    <a:gd name="connsiteY6" fmla="*/ 26477 h 52948"/>
                    <a:gd name="connsiteX7" fmla="*/ 25684 w 35273"/>
                    <a:gd name="connsiteY7" fmla="*/ 42249 h 52948"/>
                    <a:gd name="connsiteX8" fmla="*/ 17634 w 35273"/>
                    <a:gd name="connsiteY8" fmla="*/ 47499 h 52948"/>
                    <a:gd name="connsiteX9" fmla="*/ 17634 w 35273"/>
                    <a:gd name="connsiteY9" fmla="*/ 52968 h 52948"/>
                    <a:gd name="connsiteX10" fmla="*/ 30748 w 35273"/>
                    <a:gd name="connsiteY10" fmla="*/ 46176 h 52948"/>
                    <a:gd name="connsiteX11" fmla="*/ 35276 w 35273"/>
                    <a:gd name="connsiteY11" fmla="*/ 26477 h 52948"/>
                    <a:gd name="connsiteX12" fmla="*/ 30748 w 35273"/>
                    <a:gd name="connsiteY12" fmla="*/ 6801 h 52948"/>
                    <a:gd name="connsiteX13" fmla="*/ 17634 w 35273"/>
                    <a:gd name="connsiteY13" fmla="*/ 20 h 52948"/>
                    <a:gd name="connsiteX14" fmla="*/ 4531 w 35273"/>
                    <a:gd name="connsiteY14" fmla="*/ 6801 h 52948"/>
                    <a:gd name="connsiteX15" fmla="*/ 3 w 35273"/>
                    <a:gd name="connsiteY15" fmla="*/ 26477 h 52948"/>
                    <a:gd name="connsiteX16" fmla="*/ 4531 w 35273"/>
                    <a:gd name="connsiteY16" fmla="*/ 46176 h 52948"/>
                    <a:gd name="connsiteX17" fmla="*/ 17634 w 35273"/>
                    <a:gd name="connsiteY17" fmla="*/ 52968 h 529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35273" h="52948">
                      <a:moveTo>
                        <a:pt x="17634" y="47499"/>
                      </a:moveTo>
                      <a:cubicBezTo>
                        <a:pt x="14083" y="47499"/>
                        <a:pt x="11411" y="45749"/>
                        <a:pt x="9617" y="42249"/>
                      </a:cubicBezTo>
                      <a:cubicBezTo>
                        <a:pt x="7831" y="38757"/>
                        <a:pt x="6937" y="33499"/>
                        <a:pt x="6937" y="26477"/>
                      </a:cubicBezTo>
                      <a:cubicBezTo>
                        <a:pt x="6937" y="19485"/>
                        <a:pt x="7831" y="14238"/>
                        <a:pt x="9617" y="10738"/>
                      </a:cubicBezTo>
                      <a:cubicBezTo>
                        <a:pt x="11411" y="7238"/>
                        <a:pt x="14083" y="5488"/>
                        <a:pt x="17634" y="5488"/>
                      </a:cubicBezTo>
                      <a:cubicBezTo>
                        <a:pt x="21214" y="5488"/>
                        <a:pt x="23898" y="7238"/>
                        <a:pt x="25684" y="10738"/>
                      </a:cubicBezTo>
                      <a:cubicBezTo>
                        <a:pt x="27478" y="14238"/>
                        <a:pt x="28375" y="19485"/>
                        <a:pt x="28375" y="26477"/>
                      </a:cubicBezTo>
                      <a:cubicBezTo>
                        <a:pt x="28375" y="33499"/>
                        <a:pt x="27478" y="38757"/>
                        <a:pt x="25684" y="42249"/>
                      </a:cubicBezTo>
                      <a:cubicBezTo>
                        <a:pt x="23898" y="45749"/>
                        <a:pt x="21214" y="47499"/>
                        <a:pt x="17634" y="47499"/>
                      </a:cubicBezTo>
                      <a:close/>
                      <a:moveTo>
                        <a:pt x="17634" y="52968"/>
                      </a:moveTo>
                      <a:cubicBezTo>
                        <a:pt x="23358" y="52968"/>
                        <a:pt x="27730" y="50704"/>
                        <a:pt x="30748" y="46176"/>
                      </a:cubicBezTo>
                      <a:cubicBezTo>
                        <a:pt x="33767" y="41655"/>
                        <a:pt x="35276" y="35089"/>
                        <a:pt x="35276" y="26477"/>
                      </a:cubicBezTo>
                      <a:cubicBezTo>
                        <a:pt x="35276" y="17888"/>
                        <a:pt x="33767" y="11329"/>
                        <a:pt x="30748" y="6801"/>
                      </a:cubicBezTo>
                      <a:cubicBezTo>
                        <a:pt x="27730" y="2280"/>
                        <a:pt x="23358" y="20"/>
                        <a:pt x="17634" y="20"/>
                      </a:cubicBezTo>
                      <a:cubicBezTo>
                        <a:pt x="11918" y="20"/>
                        <a:pt x="7550" y="2280"/>
                        <a:pt x="4531" y="6801"/>
                      </a:cubicBezTo>
                      <a:cubicBezTo>
                        <a:pt x="1512" y="11329"/>
                        <a:pt x="3" y="17888"/>
                        <a:pt x="3" y="26477"/>
                      </a:cubicBezTo>
                      <a:cubicBezTo>
                        <a:pt x="3" y="35089"/>
                        <a:pt x="1512" y="41655"/>
                        <a:pt x="4531" y="46176"/>
                      </a:cubicBezTo>
                      <a:cubicBezTo>
                        <a:pt x="7550" y="50704"/>
                        <a:pt x="11918" y="52968"/>
                        <a:pt x="17634" y="52968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699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ko-KR" altLang="en-US" sz="14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sp>
          <p:nvSpPr>
            <p:cNvPr id="93" name="자유형: 도형 92">
              <a:extLst>
                <a:ext uri="{FF2B5EF4-FFF2-40B4-BE49-F238E27FC236}">
                  <a16:creationId xmlns:a16="http://schemas.microsoft.com/office/drawing/2014/main" id="{5FB44C75-B293-4945-940A-BEDF0F94CF08}"/>
                </a:ext>
              </a:extLst>
            </p:cNvPr>
            <p:cNvSpPr/>
            <p:nvPr/>
          </p:nvSpPr>
          <p:spPr>
            <a:xfrm>
              <a:off x="3825103" y="1575154"/>
              <a:ext cx="1595505" cy="1585212"/>
            </a:xfrm>
            <a:custGeom>
              <a:avLst/>
              <a:gdLst>
                <a:gd name="connsiteX0" fmla="*/ 0 w 1775453"/>
                <a:gd name="connsiteY0" fmla="*/ 1764000 h 1763999"/>
                <a:gd name="connsiteX1" fmla="*/ 0 w 1775453"/>
                <a:gd name="connsiteY1" fmla="*/ 967358 h 1763999"/>
                <a:gd name="connsiteX2" fmla="*/ 0 w 1775453"/>
                <a:gd name="connsiteY2" fmla="*/ 942970 h 1763999"/>
                <a:gd name="connsiteX3" fmla="*/ 0 w 1775453"/>
                <a:gd name="connsiteY3" fmla="*/ 918582 h 1763999"/>
                <a:gd name="connsiteX4" fmla="*/ 0 w 1775453"/>
                <a:gd name="connsiteY4" fmla="*/ 902321 h 1763999"/>
                <a:gd name="connsiteX5" fmla="*/ 0 w 1775453"/>
                <a:gd name="connsiteY5" fmla="*/ 877933 h 1763999"/>
                <a:gd name="connsiteX6" fmla="*/ 0 w 1775453"/>
                <a:gd name="connsiteY6" fmla="*/ 837291 h 1763999"/>
                <a:gd name="connsiteX7" fmla="*/ 0 w 1775453"/>
                <a:gd name="connsiteY7" fmla="*/ 829164 h 1763999"/>
                <a:gd name="connsiteX8" fmla="*/ 0 w 1775453"/>
                <a:gd name="connsiteY8" fmla="*/ 812903 h 1763999"/>
                <a:gd name="connsiteX9" fmla="*/ 0 w 1775453"/>
                <a:gd name="connsiteY9" fmla="*/ 739739 h 1763999"/>
                <a:gd name="connsiteX10" fmla="*/ 0 w 1775453"/>
                <a:gd name="connsiteY10" fmla="*/ 723485 h 1763999"/>
                <a:gd name="connsiteX11" fmla="*/ 0 w 1775453"/>
                <a:gd name="connsiteY11" fmla="*/ 690970 h 1763999"/>
                <a:gd name="connsiteX12" fmla="*/ 0 w 1775453"/>
                <a:gd name="connsiteY12" fmla="*/ 658455 h 1763999"/>
                <a:gd name="connsiteX13" fmla="*/ 0 w 1775453"/>
                <a:gd name="connsiteY13" fmla="*/ 650321 h 1763999"/>
                <a:gd name="connsiteX14" fmla="*/ 0 w 1775453"/>
                <a:gd name="connsiteY14" fmla="*/ 617806 h 1763999"/>
                <a:gd name="connsiteX15" fmla="*/ 0 w 1775453"/>
                <a:gd name="connsiteY15" fmla="*/ 609679 h 1763999"/>
                <a:gd name="connsiteX16" fmla="*/ 0 w 1775453"/>
                <a:gd name="connsiteY16" fmla="*/ 585291 h 1763999"/>
                <a:gd name="connsiteX17" fmla="*/ 0 w 1775453"/>
                <a:gd name="connsiteY17" fmla="*/ 569030 h 1763999"/>
                <a:gd name="connsiteX18" fmla="*/ 0 w 1775453"/>
                <a:gd name="connsiteY18" fmla="*/ 560903 h 1763999"/>
                <a:gd name="connsiteX19" fmla="*/ 0 w 1775453"/>
                <a:gd name="connsiteY19" fmla="*/ 536515 h 1763999"/>
                <a:gd name="connsiteX20" fmla="*/ 0 w 1775453"/>
                <a:gd name="connsiteY20" fmla="*/ 528388 h 1763999"/>
                <a:gd name="connsiteX21" fmla="*/ 0 w 1775453"/>
                <a:gd name="connsiteY21" fmla="*/ 504000 h 1763999"/>
                <a:gd name="connsiteX22" fmla="*/ 0 w 1775453"/>
                <a:gd name="connsiteY22" fmla="*/ 487739 h 1763999"/>
                <a:gd name="connsiteX23" fmla="*/ 0 w 1775453"/>
                <a:gd name="connsiteY23" fmla="*/ 463358 h 1763999"/>
                <a:gd name="connsiteX24" fmla="*/ 0 w 1775453"/>
                <a:gd name="connsiteY24" fmla="*/ 447097 h 1763999"/>
                <a:gd name="connsiteX25" fmla="*/ 0 w 1775453"/>
                <a:gd name="connsiteY25" fmla="*/ 430836 h 1763999"/>
                <a:gd name="connsiteX26" fmla="*/ 0 w 1775453"/>
                <a:gd name="connsiteY26" fmla="*/ 406455 h 1763999"/>
                <a:gd name="connsiteX27" fmla="*/ 0 w 1775453"/>
                <a:gd name="connsiteY27" fmla="*/ 390194 h 1763999"/>
                <a:gd name="connsiteX28" fmla="*/ 0 w 1775453"/>
                <a:gd name="connsiteY28" fmla="*/ 382067 h 1763999"/>
                <a:gd name="connsiteX29" fmla="*/ 118364 w 1775453"/>
                <a:gd name="connsiteY29" fmla="*/ 365806 h 1763999"/>
                <a:gd name="connsiteX30" fmla="*/ 118364 w 1775453"/>
                <a:gd name="connsiteY30" fmla="*/ 333291 h 1763999"/>
                <a:gd name="connsiteX31" fmla="*/ 118364 w 1775453"/>
                <a:gd name="connsiteY31" fmla="*/ 308903 h 1763999"/>
                <a:gd name="connsiteX32" fmla="*/ 118364 w 1775453"/>
                <a:gd name="connsiteY32" fmla="*/ 292646 h 1763999"/>
                <a:gd name="connsiteX33" fmla="*/ 118364 w 1775453"/>
                <a:gd name="connsiteY33" fmla="*/ 276387 h 1763999"/>
                <a:gd name="connsiteX34" fmla="*/ 118364 w 1775453"/>
                <a:gd name="connsiteY34" fmla="*/ 260129 h 1763999"/>
                <a:gd name="connsiteX35" fmla="*/ 118364 w 1775453"/>
                <a:gd name="connsiteY35" fmla="*/ 252000 h 1763999"/>
                <a:gd name="connsiteX36" fmla="*/ 118364 w 1775453"/>
                <a:gd name="connsiteY36" fmla="*/ 227613 h 1763999"/>
                <a:gd name="connsiteX37" fmla="*/ 118364 w 1775453"/>
                <a:gd name="connsiteY37" fmla="*/ 211355 h 1763999"/>
                <a:gd name="connsiteX38" fmla="*/ 118364 w 1775453"/>
                <a:gd name="connsiteY38" fmla="*/ 186968 h 1763999"/>
                <a:gd name="connsiteX39" fmla="*/ 118364 w 1775453"/>
                <a:gd name="connsiteY39" fmla="*/ 170710 h 1763999"/>
                <a:gd name="connsiteX40" fmla="*/ 118364 w 1775453"/>
                <a:gd name="connsiteY40" fmla="*/ 162581 h 1763999"/>
                <a:gd name="connsiteX41" fmla="*/ 118364 w 1775453"/>
                <a:gd name="connsiteY41" fmla="*/ 146322 h 1763999"/>
                <a:gd name="connsiteX42" fmla="*/ 118364 w 1775453"/>
                <a:gd name="connsiteY42" fmla="*/ 138193 h 1763999"/>
                <a:gd name="connsiteX43" fmla="*/ 118364 w 1775453"/>
                <a:gd name="connsiteY43" fmla="*/ 121936 h 1763999"/>
                <a:gd name="connsiteX44" fmla="*/ 236727 w 1775453"/>
                <a:gd name="connsiteY44" fmla="*/ 121936 h 1763999"/>
                <a:gd name="connsiteX45" fmla="*/ 236727 w 1775453"/>
                <a:gd name="connsiteY45" fmla="*/ 73161 h 1763999"/>
                <a:gd name="connsiteX46" fmla="*/ 236727 w 1775453"/>
                <a:gd name="connsiteY46" fmla="*/ 48774 h 1763999"/>
                <a:gd name="connsiteX47" fmla="*/ 236727 w 1775453"/>
                <a:gd name="connsiteY47" fmla="*/ 24387 h 1763999"/>
                <a:gd name="connsiteX48" fmla="*/ 236727 w 1775453"/>
                <a:gd name="connsiteY48" fmla="*/ 16258 h 1763999"/>
                <a:gd name="connsiteX49" fmla="*/ 1775453 w 1775453"/>
                <a:gd name="connsiteY49" fmla="*/ 0 h 1763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1775453" h="1763999">
                  <a:moveTo>
                    <a:pt x="0" y="1764000"/>
                  </a:moveTo>
                  <a:lnTo>
                    <a:pt x="0" y="967358"/>
                  </a:lnTo>
                  <a:lnTo>
                    <a:pt x="0" y="942970"/>
                  </a:lnTo>
                  <a:lnTo>
                    <a:pt x="0" y="918582"/>
                  </a:lnTo>
                  <a:lnTo>
                    <a:pt x="0" y="902321"/>
                  </a:lnTo>
                  <a:lnTo>
                    <a:pt x="0" y="877933"/>
                  </a:lnTo>
                  <a:lnTo>
                    <a:pt x="0" y="837291"/>
                  </a:lnTo>
                  <a:lnTo>
                    <a:pt x="0" y="829164"/>
                  </a:lnTo>
                  <a:lnTo>
                    <a:pt x="0" y="812903"/>
                  </a:lnTo>
                  <a:lnTo>
                    <a:pt x="0" y="739739"/>
                  </a:lnTo>
                  <a:lnTo>
                    <a:pt x="0" y="723485"/>
                  </a:lnTo>
                  <a:lnTo>
                    <a:pt x="0" y="690970"/>
                  </a:lnTo>
                  <a:lnTo>
                    <a:pt x="0" y="658455"/>
                  </a:lnTo>
                  <a:lnTo>
                    <a:pt x="0" y="650321"/>
                  </a:lnTo>
                  <a:lnTo>
                    <a:pt x="0" y="617806"/>
                  </a:lnTo>
                  <a:lnTo>
                    <a:pt x="0" y="609679"/>
                  </a:lnTo>
                  <a:lnTo>
                    <a:pt x="0" y="585291"/>
                  </a:lnTo>
                  <a:lnTo>
                    <a:pt x="0" y="569030"/>
                  </a:lnTo>
                  <a:lnTo>
                    <a:pt x="0" y="560903"/>
                  </a:lnTo>
                  <a:lnTo>
                    <a:pt x="0" y="536515"/>
                  </a:lnTo>
                  <a:lnTo>
                    <a:pt x="0" y="528388"/>
                  </a:lnTo>
                  <a:lnTo>
                    <a:pt x="0" y="504000"/>
                  </a:lnTo>
                  <a:lnTo>
                    <a:pt x="0" y="487739"/>
                  </a:lnTo>
                  <a:lnTo>
                    <a:pt x="0" y="463358"/>
                  </a:lnTo>
                  <a:lnTo>
                    <a:pt x="0" y="447097"/>
                  </a:lnTo>
                  <a:lnTo>
                    <a:pt x="0" y="430836"/>
                  </a:lnTo>
                  <a:lnTo>
                    <a:pt x="0" y="406455"/>
                  </a:lnTo>
                  <a:lnTo>
                    <a:pt x="0" y="390194"/>
                  </a:lnTo>
                  <a:lnTo>
                    <a:pt x="0" y="382067"/>
                  </a:lnTo>
                  <a:lnTo>
                    <a:pt x="118364" y="365806"/>
                  </a:lnTo>
                  <a:lnTo>
                    <a:pt x="118364" y="333291"/>
                  </a:lnTo>
                  <a:lnTo>
                    <a:pt x="118364" y="308903"/>
                  </a:lnTo>
                  <a:lnTo>
                    <a:pt x="118364" y="292646"/>
                  </a:lnTo>
                  <a:lnTo>
                    <a:pt x="118364" y="276387"/>
                  </a:lnTo>
                  <a:lnTo>
                    <a:pt x="118364" y="260129"/>
                  </a:lnTo>
                  <a:lnTo>
                    <a:pt x="118364" y="252000"/>
                  </a:lnTo>
                  <a:lnTo>
                    <a:pt x="118364" y="227613"/>
                  </a:lnTo>
                  <a:lnTo>
                    <a:pt x="118364" y="211355"/>
                  </a:lnTo>
                  <a:lnTo>
                    <a:pt x="118364" y="186968"/>
                  </a:lnTo>
                  <a:lnTo>
                    <a:pt x="118364" y="170710"/>
                  </a:lnTo>
                  <a:lnTo>
                    <a:pt x="118364" y="162581"/>
                  </a:lnTo>
                  <a:lnTo>
                    <a:pt x="118364" y="146322"/>
                  </a:lnTo>
                  <a:lnTo>
                    <a:pt x="118364" y="138193"/>
                  </a:lnTo>
                  <a:lnTo>
                    <a:pt x="118364" y="121936"/>
                  </a:lnTo>
                  <a:lnTo>
                    <a:pt x="236727" y="121936"/>
                  </a:lnTo>
                  <a:lnTo>
                    <a:pt x="236727" y="73161"/>
                  </a:lnTo>
                  <a:lnTo>
                    <a:pt x="236727" y="48774"/>
                  </a:lnTo>
                  <a:lnTo>
                    <a:pt x="236727" y="24387"/>
                  </a:lnTo>
                  <a:lnTo>
                    <a:pt x="236727" y="16258"/>
                  </a:lnTo>
                  <a:lnTo>
                    <a:pt x="1775453" y="0"/>
                  </a:lnTo>
                </a:path>
              </a:pathLst>
            </a:custGeom>
            <a:noFill/>
            <a:ln w="13970" cap="sq">
              <a:solidFill>
                <a:srgbClr val="92D05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sz="1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4" name="자유형: 도형 93">
              <a:extLst>
                <a:ext uri="{FF2B5EF4-FFF2-40B4-BE49-F238E27FC236}">
                  <a16:creationId xmlns:a16="http://schemas.microsoft.com/office/drawing/2014/main" id="{3706568E-6D8C-F61E-EE81-03E1635354D5}"/>
                </a:ext>
              </a:extLst>
            </p:cNvPr>
            <p:cNvSpPr/>
            <p:nvPr/>
          </p:nvSpPr>
          <p:spPr>
            <a:xfrm>
              <a:off x="3825103" y="1575154"/>
              <a:ext cx="1595505" cy="1585212"/>
            </a:xfrm>
            <a:custGeom>
              <a:avLst/>
              <a:gdLst>
                <a:gd name="connsiteX0" fmla="*/ 0 w 1775453"/>
                <a:gd name="connsiteY0" fmla="*/ 1764000 h 1763999"/>
                <a:gd name="connsiteX1" fmla="*/ 0 w 1775453"/>
                <a:gd name="connsiteY1" fmla="*/ 1642067 h 1763999"/>
                <a:gd name="connsiteX2" fmla="*/ 0 w 1775453"/>
                <a:gd name="connsiteY2" fmla="*/ 1487612 h 1763999"/>
                <a:gd name="connsiteX3" fmla="*/ 0 w 1775453"/>
                <a:gd name="connsiteY3" fmla="*/ 1276261 h 1763999"/>
                <a:gd name="connsiteX4" fmla="*/ 0 w 1775453"/>
                <a:gd name="connsiteY4" fmla="*/ 1048642 h 1763999"/>
                <a:gd name="connsiteX5" fmla="*/ 0 w 1775453"/>
                <a:gd name="connsiteY5" fmla="*/ 756000 h 1763999"/>
                <a:gd name="connsiteX6" fmla="*/ 0 w 1775453"/>
                <a:gd name="connsiteY6" fmla="*/ 536515 h 1763999"/>
                <a:gd name="connsiteX7" fmla="*/ 118364 w 1775453"/>
                <a:gd name="connsiteY7" fmla="*/ 292646 h 1763999"/>
                <a:gd name="connsiteX8" fmla="*/ 236727 w 1775453"/>
                <a:gd name="connsiteY8" fmla="*/ 121936 h 1763999"/>
                <a:gd name="connsiteX9" fmla="*/ 591816 w 1775453"/>
                <a:gd name="connsiteY9" fmla="*/ 73161 h 1763999"/>
                <a:gd name="connsiteX10" fmla="*/ 710179 w 1775453"/>
                <a:gd name="connsiteY10" fmla="*/ 16258 h 1763999"/>
                <a:gd name="connsiteX11" fmla="*/ 1302002 w 1775453"/>
                <a:gd name="connsiteY11" fmla="*/ 8129 h 1763999"/>
                <a:gd name="connsiteX12" fmla="*/ 1775453 w 1775453"/>
                <a:gd name="connsiteY12" fmla="*/ 0 h 1763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75453" h="1763999">
                  <a:moveTo>
                    <a:pt x="0" y="1764000"/>
                  </a:moveTo>
                  <a:lnTo>
                    <a:pt x="0" y="1642067"/>
                  </a:lnTo>
                  <a:lnTo>
                    <a:pt x="0" y="1487612"/>
                  </a:lnTo>
                  <a:lnTo>
                    <a:pt x="0" y="1276261"/>
                  </a:lnTo>
                  <a:lnTo>
                    <a:pt x="0" y="1048642"/>
                  </a:lnTo>
                  <a:lnTo>
                    <a:pt x="0" y="756000"/>
                  </a:lnTo>
                  <a:lnTo>
                    <a:pt x="0" y="536515"/>
                  </a:lnTo>
                  <a:lnTo>
                    <a:pt x="118364" y="292646"/>
                  </a:lnTo>
                  <a:lnTo>
                    <a:pt x="236727" y="121936"/>
                  </a:lnTo>
                  <a:lnTo>
                    <a:pt x="591816" y="73161"/>
                  </a:lnTo>
                  <a:lnTo>
                    <a:pt x="710179" y="16258"/>
                  </a:lnTo>
                  <a:lnTo>
                    <a:pt x="1302002" y="8129"/>
                  </a:lnTo>
                  <a:lnTo>
                    <a:pt x="1775453" y="0"/>
                  </a:lnTo>
                </a:path>
              </a:pathLst>
            </a:custGeom>
            <a:noFill/>
            <a:ln w="13970" cap="sq">
              <a:solidFill>
                <a:srgbClr val="00B0F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sz="1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5" name="자유형: 도형 94">
              <a:extLst>
                <a:ext uri="{FF2B5EF4-FFF2-40B4-BE49-F238E27FC236}">
                  <a16:creationId xmlns:a16="http://schemas.microsoft.com/office/drawing/2014/main" id="{E19BD100-06A3-ADA5-E583-4E67BF7C3F63}"/>
                </a:ext>
              </a:extLst>
            </p:cNvPr>
            <p:cNvSpPr/>
            <p:nvPr/>
          </p:nvSpPr>
          <p:spPr>
            <a:xfrm>
              <a:off x="3825103" y="1575154"/>
              <a:ext cx="1595505" cy="1585212"/>
            </a:xfrm>
            <a:custGeom>
              <a:avLst/>
              <a:gdLst>
                <a:gd name="connsiteX0" fmla="*/ 0 w 1775453"/>
                <a:gd name="connsiteY0" fmla="*/ 1764000 h 1763999"/>
                <a:gd name="connsiteX1" fmla="*/ 0 w 1775453"/>
                <a:gd name="connsiteY1" fmla="*/ 1650194 h 1763999"/>
                <a:gd name="connsiteX2" fmla="*/ 0 w 1775453"/>
                <a:gd name="connsiteY2" fmla="*/ 1471358 h 1763999"/>
                <a:gd name="connsiteX3" fmla="*/ 0 w 1775453"/>
                <a:gd name="connsiteY3" fmla="*/ 1438836 h 1763999"/>
                <a:gd name="connsiteX4" fmla="*/ 0 w 1775453"/>
                <a:gd name="connsiteY4" fmla="*/ 1430709 h 1763999"/>
                <a:gd name="connsiteX5" fmla="*/ 0 w 1775453"/>
                <a:gd name="connsiteY5" fmla="*/ 1398194 h 1763999"/>
                <a:gd name="connsiteX6" fmla="*/ 118364 w 1775453"/>
                <a:gd name="connsiteY6" fmla="*/ 1365679 h 1763999"/>
                <a:gd name="connsiteX7" fmla="*/ 118364 w 1775453"/>
                <a:gd name="connsiteY7" fmla="*/ 1357545 h 1763999"/>
                <a:gd name="connsiteX8" fmla="*/ 118364 w 1775453"/>
                <a:gd name="connsiteY8" fmla="*/ 1260000 h 1763999"/>
                <a:gd name="connsiteX9" fmla="*/ 118364 w 1775453"/>
                <a:gd name="connsiteY9" fmla="*/ 1129933 h 1763999"/>
                <a:gd name="connsiteX10" fmla="*/ 118364 w 1775453"/>
                <a:gd name="connsiteY10" fmla="*/ 1105545 h 1763999"/>
                <a:gd name="connsiteX11" fmla="*/ 118364 w 1775453"/>
                <a:gd name="connsiteY11" fmla="*/ 1024261 h 1763999"/>
                <a:gd name="connsiteX12" fmla="*/ 118364 w 1775453"/>
                <a:gd name="connsiteY12" fmla="*/ 918582 h 1763999"/>
                <a:gd name="connsiteX13" fmla="*/ 118364 w 1775453"/>
                <a:gd name="connsiteY13" fmla="*/ 894194 h 1763999"/>
                <a:gd name="connsiteX14" fmla="*/ 118364 w 1775453"/>
                <a:gd name="connsiteY14" fmla="*/ 861679 h 1763999"/>
                <a:gd name="connsiteX15" fmla="*/ 236727 w 1775453"/>
                <a:gd name="connsiteY15" fmla="*/ 845418 h 1763999"/>
                <a:gd name="connsiteX16" fmla="*/ 473453 w 1775453"/>
                <a:gd name="connsiteY16" fmla="*/ 796642 h 1763999"/>
                <a:gd name="connsiteX17" fmla="*/ 591816 w 1775453"/>
                <a:gd name="connsiteY17" fmla="*/ 796642 h 1763999"/>
                <a:gd name="connsiteX18" fmla="*/ 591816 w 1775453"/>
                <a:gd name="connsiteY18" fmla="*/ 658455 h 1763999"/>
                <a:gd name="connsiteX19" fmla="*/ 591816 w 1775453"/>
                <a:gd name="connsiteY19" fmla="*/ 625933 h 1763999"/>
                <a:gd name="connsiteX20" fmla="*/ 591816 w 1775453"/>
                <a:gd name="connsiteY20" fmla="*/ 544642 h 1763999"/>
                <a:gd name="connsiteX21" fmla="*/ 591816 w 1775453"/>
                <a:gd name="connsiteY21" fmla="*/ 536515 h 1763999"/>
                <a:gd name="connsiteX22" fmla="*/ 591816 w 1775453"/>
                <a:gd name="connsiteY22" fmla="*/ 495873 h 1763999"/>
                <a:gd name="connsiteX23" fmla="*/ 710179 w 1775453"/>
                <a:gd name="connsiteY23" fmla="*/ 438970 h 1763999"/>
                <a:gd name="connsiteX24" fmla="*/ 710179 w 1775453"/>
                <a:gd name="connsiteY24" fmla="*/ 373933 h 1763999"/>
                <a:gd name="connsiteX25" fmla="*/ 710179 w 1775453"/>
                <a:gd name="connsiteY25" fmla="*/ 317030 h 1763999"/>
                <a:gd name="connsiteX26" fmla="*/ 828542 w 1775453"/>
                <a:gd name="connsiteY26" fmla="*/ 243871 h 1763999"/>
                <a:gd name="connsiteX27" fmla="*/ 946912 w 1775453"/>
                <a:gd name="connsiteY27" fmla="*/ 211355 h 1763999"/>
                <a:gd name="connsiteX28" fmla="*/ 946912 w 1775453"/>
                <a:gd name="connsiteY28" fmla="*/ 195097 h 1763999"/>
                <a:gd name="connsiteX29" fmla="*/ 1302002 w 1775453"/>
                <a:gd name="connsiteY29" fmla="*/ 130064 h 1763999"/>
                <a:gd name="connsiteX30" fmla="*/ 1302002 w 1775453"/>
                <a:gd name="connsiteY30" fmla="*/ 105678 h 1763999"/>
                <a:gd name="connsiteX31" fmla="*/ 1420364 w 1775453"/>
                <a:gd name="connsiteY31" fmla="*/ 65032 h 1763999"/>
                <a:gd name="connsiteX32" fmla="*/ 1420364 w 1775453"/>
                <a:gd name="connsiteY32" fmla="*/ 40645 h 1763999"/>
                <a:gd name="connsiteX33" fmla="*/ 1657090 w 1775453"/>
                <a:gd name="connsiteY33" fmla="*/ 24387 h 1763999"/>
                <a:gd name="connsiteX34" fmla="*/ 1657090 w 1775453"/>
                <a:gd name="connsiteY34" fmla="*/ 16258 h 1763999"/>
                <a:gd name="connsiteX35" fmla="*/ 1775453 w 1775453"/>
                <a:gd name="connsiteY35" fmla="*/ 0 h 1763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775453" h="1763999">
                  <a:moveTo>
                    <a:pt x="0" y="1764000"/>
                  </a:moveTo>
                  <a:lnTo>
                    <a:pt x="0" y="1650194"/>
                  </a:lnTo>
                  <a:lnTo>
                    <a:pt x="0" y="1471358"/>
                  </a:lnTo>
                  <a:lnTo>
                    <a:pt x="0" y="1438836"/>
                  </a:lnTo>
                  <a:lnTo>
                    <a:pt x="0" y="1430709"/>
                  </a:lnTo>
                  <a:lnTo>
                    <a:pt x="0" y="1398194"/>
                  </a:lnTo>
                  <a:lnTo>
                    <a:pt x="118364" y="1365679"/>
                  </a:lnTo>
                  <a:lnTo>
                    <a:pt x="118364" y="1357545"/>
                  </a:lnTo>
                  <a:lnTo>
                    <a:pt x="118364" y="1260000"/>
                  </a:lnTo>
                  <a:lnTo>
                    <a:pt x="118364" y="1129933"/>
                  </a:lnTo>
                  <a:lnTo>
                    <a:pt x="118364" y="1105545"/>
                  </a:lnTo>
                  <a:lnTo>
                    <a:pt x="118364" y="1024261"/>
                  </a:lnTo>
                  <a:lnTo>
                    <a:pt x="118364" y="918582"/>
                  </a:lnTo>
                  <a:lnTo>
                    <a:pt x="118364" y="894194"/>
                  </a:lnTo>
                  <a:lnTo>
                    <a:pt x="118364" y="861679"/>
                  </a:lnTo>
                  <a:lnTo>
                    <a:pt x="236727" y="845418"/>
                  </a:lnTo>
                  <a:lnTo>
                    <a:pt x="473453" y="796642"/>
                  </a:lnTo>
                  <a:lnTo>
                    <a:pt x="591816" y="796642"/>
                  </a:lnTo>
                  <a:lnTo>
                    <a:pt x="591816" y="658455"/>
                  </a:lnTo>
                  <a:lnTo>
                    <a:pt x="591816" y="625933"/>
                  </a:lnTo>
                  <a:lnTo>
                    <a:pt x="591816" y="544642"/>
                  </a:lnTo>
                  <a:lnTo>
                    <a:pt x="591816" y="536515"/>
                  </a:lnTo>
                  <a:lnTo>
                    <a:pt x="591816" y="495873"/>
                  </a:lnTo>
                  <a:lnTo>
                    <a:pt x="710179" y="438970"/>
                  </a:lnTo>
                  <a:lnTo>
                    <a:pt x="710179" y="373933"/>
                  </a:lnTo>
                  <a:lnTo>
                    <a:pt x="710179" y="317030"/>
                  </a:lnTo>
                  <a:lnTo>
                    <a:pt x="828542" y="243871"/>
                  </a:lnTo>
                  <a:lnTo>
                    <a:pt x="946912" y="211355"/>
                  </a:lnTo>
                  <a:lnTo>
                    <a:pt x="946912" y="195097"/>
                  </a:lnTo>
                  <a:lnTo>
                    <a:pt x="1302002" y="130064"/>
                  </a:lnTo>
                  <a:lnTo>
                    <a:pt x="1302002" y="105678"/>
                  </a:lnTo>
                  <a:lnTo>
                    <a:pt x="1420364" y="65032"/>
                  </a:lnTo>
                  <a:lnTo>
                    <a:pt x="1420364" y="40645"/>
                  </a:lnTo>
                  <a:lnTo>
                    <a:pt x="1657090" y="24387"/>
                  </a:lnTo>
                  <a:lnTo>
                    <a:pt x="1657090" y="16258"/>
                  </a:lnTo>
                  <a:lnTo>
                    <a:pt x="1775453" y="0"/>
                  </a:lnTo>
                </a:path>
              </a:pathLst>
            </a:custGeom>
            <a:noFill/>
            <a:ln w="13970" cap="sq">
              <a:solidFill>
                <a:srgbClr val="FFC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sz="1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6" name="자유형: 도형 95">
              <a:extLst>
                <a:ext uri="{FF2B5EF4-FFF2-40B4-BE49-F238E27FC236}">
                  <a16:creationId xmlns:a16="http://schemas.microsoft.com/office/drawing/2014/main" id="{D6A9D2BD-08AB-780A-DBF8-1966C0001659}"/>
                </a:ext>
              </a:extLst>
            </p:cNvPr>
            <p:cNvSpPr/>
            <p:nvPr/>
          </p:nvSpPr>
          <p:spPr>
            <a:xfrm>
              <a:off x="3825103" y="1575154"/>
              <a:ext cx="1595505" cy="1585212"/>
            </a:xfrm>
            <a:custGeom>
              <a:avLst/>
              <a:gdLst>
                <a:gd name="connsiteX0" fmla="*/ 0 w 1775453"/>
                <a:gd name="connsiteY0" fmla="*/ 1764000 h 1763999"/>
                <a:gd name="connsiteX1" fmla="*/ 1775453 w 1775453"/>
                <a:gd name="connsiteY1" fmla="*/ 0 h 1763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75453" h="1763999">
                  <a:moveTo>
                    <a:pt x="0" y="1764000"/>
                  </a:moveTo>
                  <a:lnTo>
                    <a:pt x="1775453" y="0"/>
                  </a:lnTo>
                </a:path>
              </a:pathLst>
            </a:custGeom>
            <a:noFill/>
            <a:ln w="13970" cap="flat">
              <a:solidFill>
                <a:srgbClr val="000080"/>
              </a:solidFill>
              <a:custDash>
                <a:ds d="555000" sp="240000"/>
              </a:custDash>
              <a:round/>
            </a:ln>
          </p:spPr>
          <p:txBody>
            <a:bodyPr rtlCol="0" anchor="ctr"/>
            <a:lstStyle/>
            <a:p>
              <a:endParaRPr lang="ko-KR" altLang="en-US" sz="1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7" name="자유형: 도형 96">
              <a:extLst>
                <a:ext uri="{FF2B5EF4-FFF2-40B4-BE49-F238E27FC236}">
                  <a16:creationId xmlns:a16="http://schemas.microsoft.com/office/drawing/2014/main" id="{8459A468-60C1-7CF2-B409-38AFCB44E13D}"/>
                </a:ext>
              </a:extLst>
            </p:cNvPr>
            <p:cNvSpPr/>
            <p:nvPr/>
          </p:nvSpPr>
          <p:spPr>
            <a:xfrm>
              <a:off x="3745328" y="1495894"/>
              <a:ext cx="6291" cy="1743733"/>
            </a:xfrm>
            <a:custGeom>
              <a:avLst/>
              <a:gdLst>
                <a:gd name="connsiteX0" fmla="*/ 0 w 7000"/>
                <a:gd name="connsiteY0" fmla="*/ 1940400 h 1940399"/>
                <a:gd name="connsiteX1" fmla="*/ 0 w 7000"/>
                <a:gd name="connsiteY1" fmla="*/ 0 h 1940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000" h="1940399">
                  <a:moveTo>
                    <a:pt x="0" y="1940400"/>
                  </a:moveTo>
                  <a:lnTo>
                    <a:pt x="0" y="0"/>
                  </a:lnTo>
                </a:path>
              </a:pathLst>
            </a:custGeom>
            <a:noFill/>
            <a:ln w="5588" cap="sq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1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8" name="자유형: 도형 97">
              <a:extLst>
                <a:ext uri="{FF2B5EF4-FFF2-40B4-BE49-F238E27FC236}">
                  <a16:creationId xmlns:a16="http://schemas.microsoft.com/office/drawing/2014/main" id="{DB57A885-8FD5-E53D-67D6-725F636E3F9A}"/>
                </a:ext>
              </a:extLst>
            </p:cNvPr>
            <p:cNvSpPr/>
            <p:nvPr/>
          </p:nvSpPr>
          <p:spPr>
            <a:xfrm>
              <a:off x="5500385" y="1495894"/>
              <a:ext cx="6291" cy="1743733"/>
            </a:xfrm>
            <a:custGeom>
              <a:avLst/>
              <a:gdLst>
                <a:gd name="connsiteX0" fmla="*/ 0 w 7000"/>
                <a:gd name="connsiteY0" fmla="*/ 1940400 h 1940399"/>
                <a:gd name="connsiteX1" fmla="*/ 0 w 7000"/>
                <a:gd name="connsiteY1" fmla="*/ 0 h 1940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000" h="1940399">
                  <a:moveTo>
                    <a:pt x="0" y="1940400"/>
                  </a:moveTo>
                  <a:lnTo>
                    <a:pt x="0" y="0"/>
                  </a:lnTo>
                </a:path>
              </a:pathLst>
            </a:custGeom>
            <a:noFill/>
            <a:ln w="5588" cap="sq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1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9" name="자유형: 도형 98">
              <a:extLst>
                <a:ext uri="{FF2B5EF4-FFF2-40B4-BE49-F238E27FC236}">
                  <a16:creationId xmlns:a16="http://schemas.microsoft.com/office/drawing/2014/main" id="{CDF510D9-DAAA-CB5A-8D61-2F3E1FEB46E8}"/>
                </a:ext>
              </a:extLst>
            </p:cNvPr>
            <p:cNvSpPr/>
            <p:nvPr/>
          </p:nvSpPr>
          <p:spPr>
            <a:xfrm>
              <a:off x="3745328" y="3239627"/>
              <a:ext cx="1755057" cy="6291"/>
            </a:xfrm>
            <a:custGeom>
              <a:avLst/>
              <a:gdLst>
                <a:gd name="connsiteX0" fmla="*/ 0 w 1953000"/>
                <a:gd name="connsiteY0" fmla="*/ 0 h 7000"/>
                <a:gd name="connsiteX1" fmla="*/ 1953000 w 1953000"/>
                <a:gd name="connsiteY1" fmla="*/ 0 h 7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53000" h="7000">
                  <a:moveTo>
                    <a:pt x="0" y="0"/>
                  </a:moveTo>
                  <a:lnTo>
                    <a:pt x="1953000" y="0"/>
                  </a:lnTo>
                </a:path>
              </a:pathLst>
            </a:custGeom>
            <a:noFill/>
            <a:ln w="5588" cap="sq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1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0" name="자유형: 도형 99">
              <a:extLst>
                <a:ext uri="{FF2B5EF4-FFF2-40B4-BE49-F238E27FC236}">
                  <a16:creationId xmlns:a16="http://schemas.microsoft.com/office/drawing/2014/main" id="{4E97297B-E172-622C-6924-0AFB16E0B348}"/>
                </a:ext>
              </a:extLst>
            </p:cNvPr>
            <p:cNvSpPr/>
            <p:nvPr/>
          </p:nvSpPr>
          <p:spPr>
            <a:xfrm>
              <a:off x="3745328" y="1495894"/>
              <a:ext cx="1755057" cy="6291"/>
            </a:xfrm>
            <a:custGeom>
              <a:avLst/>
              <a:gdLst>
                <a:gd name="connsiteX0" fmla="*/ 0 w 1953000"/>
                <a:gd name="connsiteY0" fmla="*/ 0 h 7000"/>
                <a:gd name="connsiteX1" fmla="*/ 1953000 w 1953000"/>
                <a:gd name="connsiteY1" fmla="*/ 0 h 7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53000" h="7000">
                  <a:moveTo>
                    <a:pt x="0" y="0"/>
                  </a:moveTo>
                  <a:lnTo>
                    <a:pt x="1953000" y="0"/>
                  </a:lnTo>
                </a:path>
              </a:pathLst>
            </a:custGeom>
            <a:noFill/>
            <a:ln w="5588" cap="sq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1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1" name="자유형: 도형 100">
              <a:extLst>
                <a:ext uri="{FF2B5EF4-FFF2-40B4-BE49-F238E27FC236}">
                  <a16:creationId xmlns:a16="http://schemas.microsoft.com/office/drawing/2014/main" id="{AC223610-D13A-BF06-38A4-3417D5FA03AA}"/>
                </a:ext>
              </a:extLst>
            </p:cNvPr>
            <p:cNvSpPr/>
            <p:nvPr/>
          </p:nvSpPr>
          <p:spPr>
            <a:xfrm>
              <a:off x="5890642" y="3540992"/>
              <a:ext cx="1755057" cy="1743733"/>
            </a:xfrm>
            <a:custGeom>
              <a:avLst/>
              <a:gdLst>
                <a:gd name="connsiteX0" fmla="*/ 0 w 1953000"/>
                <a:gd name="connsiteY0" fmla="*/ 1940400 h 1940399"/>
                <a:gd name="connsiteX1" fmla="*/ 1953000 w 1953000"/>
                <a:gd name="connsiteY1" fmla="*/ 1940400 h 1940399"/>
                <a:gd name="connsiteX2" fmla="*/ 1953000 w 1953000"/>
                <a:gd name="connsiteY2" fmla="*/ 0 h 1940399"/>
                <a:gd name="connsiteX3" fmla="*/ 0 w 1953000"/>
                <a:gd name="connsiteY3" fmla="*/ 0 h 1940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53000" h="1940399">
                  <a:moveTo>
                    <a:pt x="0" y="1940400"/>
                  </a:moveTo>
                  <a:lnTo>
                    <a:pt x="1953000" y="1940400"/>
                  </a:lnTo>
                  <a:lnTo>
                    <a:pt x="1953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6985" cap="flat">
              <a:solidFill>
                <a:srgbClr val="FFC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sz="1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102" name="그래픽 7">
              <a:extLst>
                <a:ext uri="{FF2B5EF4-FFF2-40B4-BE49-F238E27FC236}">
                  <a16:creationId xmlns:a16="http://schemas.microsoft.com/office/drawing/2014/main" id="{7B64A52F-899F-ABA9-F467-72A2F5F0BC22}"/>
                </a:ext>
              </a:extLst>
            </p:cNvPr>
            <p:cNvGrpSpPr/>
            <p:nvPr/>
          </p:nvGrpSpPr>
          <p:grpSpPr>
            <a:xfrm>
              <a:off x="5924546" y="5284726"/>
              <a:ext cx="91716" cy="92723"/>
              <a:chOff x="3956353" y="7520624"/>
              <a:chExt cx="102060" cy="103181"/>
            </a:xfrm>
            <a:solidFill>
              <a:srgbClr val="000000"/>
            </a:solidFill>
          </p:grpSpPr>
          <p:sp>
            <p:nvSpPr>
              <p:cNvPr id="311" name="자유형: 도형 310">
                <a:extLst>
                  <a:ext uri="{FF2B5EF4-FFF2-40B4-BE49-F238E27FC236}">
                    <a16:creationId xmlns:a16="http://schemas.microsoft.com/office/drawing/2014/main" id="{ADB5D587-A5AC-BD39-7343-6B75CCE3CEB8}"/>
                  </a:ext>
                </a:extLst>
              </p:cNvPr>
              <p:cNvSpPr/>
              <p:nvPr/>
            </p:nvSpPr>
            <p:spPr>
              <a:xfrm>
                <a:off x="4007398" y="7520624"/>
                <a:ext cx="7000" cy="24500"/>
              </a:xfrm>
              <a:custGeom>
                <a:avLst/>
                <a:gdLst>
                  <a:gd name="connsiteX0" fmla="*/ 58 w 7000"/>
                  <a:gd name="connsiteY0" fmla="*/ 320 h 24500"/>
                  <a:gd name="connsiteX1" fmla="*/ 58 w 7000"/>
                  <a:gd name="connsiteY1" fmla="*/ 24820 h 24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000" h="24500">
                    <a:moveTo>
                      <a:pt x="58" y="320"/>
                    </a:moveTo>
                    <a:lnTo>
                      <a:pt x="58" y="24820"/>
                    </a:lnTo>
                  </a:path>
                </a:pathLst>
              </a:custGeom>
              <a:solidFill>
                <a:srgbClr val="000000"/>
              </a:solidFill>
              <a:ln w="5588" cap="flat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sz="14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312" name="그래픽 7">
                <a:extLst>
                  <a:ext uri="{FF2B5EF4-FFF2-40B4-BE49-F238E27FC236}">
                    <a16:creationId xmlns:a16="http://schemas.microsoft.com/office/drawing/2014/main" id="{C34B1BFB-29FA-67AB-555B-ABC5D93C68F0}"/>
                  </a:ext>
                </a:extLst>
              </p:cNvPr>
              <p:cNvGrpSpPr/>
              <p:nvPr/>
            </p:nvGrpSpPr>
            <p:grpSpPr>
              <a:xfrm>
                <a:off x="3956353" y="7570856"/>
                <a:ext cx="102060" cy="52948"/>
                <a:chOff x="3956353" y="7570856"/>
                <a:chExt cx="102060" cy="52948"/>
              </a:xfrm>
              <a:solidFill>
                <a:srgbClr val="000000"/>
              </a:solidFill>
            </p:grpSpPr>
            <p:sp>
              <p:nvSpPr>
                <p:cNvPr id="313" name="자유형: 도형 312">
                  <a:extLst>
                    <a:ext uri="{FF2B5EF4-FFF2-40B4-BE49-F238E27FC236}">
                      <a16:creationId xmlns:a16="http://schemas.microsoft.com/office/drawing/2014/main" id="{4542A462-5D81-D6B6-1CB5-95EF155B6220}"/>
                    </a:ext>
                  </a:extLst>
                </p:cNvPr>
                <p:cNvSpPr/>
                <p:nvPr/>
              </p:nvSpPr>
              <p:spPr>
                <a:xfrm flipV="1">
                  <a:off x="3956353" y="7570856"/>
                  <a:ext cx="35273" cy="52948"/>
                </a:xfrm>
                <a:custGeom>
                  <a:avLst/>
                  <a:gdLst>
                    <a:gd name="connsiteX0" fmla="*/ 17652 w 35273"/>
                    <a:gd name="connsiteY0" fmla="*/ 47775 h 52948"/>
                    <a:gd name="connsiteX1" fmla="*/ 9635 w 35273"/>
                    <a:gd name="connsiteY1" fmla="*/ 42525 h 52948"/>
                    <a:gd name="connsiteX2" fmla="*/ 6955 w 35273"/>
                    <a:gd name="connsiteY2" fmla="*/ 26753 h 52948"/>
                    <a:gd name="connsiteX3" fmla="*/ 9635 w 35273"/>
                    <a:gd name="connsiteY3" fmla="*/ 11014 h 52948"/>
                    <a:gd name="connsiteX4" fmla="*/ 17652 w 35273"/>
                    <a:gd name="connsiteY4" fmla="*/ 5764 h 52948"/>
                    <a:gd name="connsiteX5" fmla="*/ 25702 w 35273"/>
                    <a:gd name="connsiteY5" fmla="*/ 11014 h 52948"/>
                    <a:gd name="connsiteX6" fmla="*/ 28393 w 35273"/>
                    <a:gd name="connsiteY6" fmla="*/ 26753 h 52948"/>
                    <a:gd name="connsiteX7" fmla="*/ 25702 w 35273"/>
                    <a:gd name="connsiteY7" fmla="*/ 42525 h 52948"/>
                    <a:gd name="connsiteX8" fmla="*/ 17652 w 35273"/>
                    <a:gd name="connsiteY8" fmla="*/ 47775 h 52948"/>
                    <a:gd name="connsiteX9" fmla="*/ 17652 w 35273"/>
                    <a:gd name="connsiteY9" fmla="*/ 53243 h 52948"/>
                    <a:gd name="connsiteX10" fmla="*/ 30766 w 35273"/>
                    <a:gd name="connsiteY10" fmla="*/ 46451 h 52948"/>
                    <a:gd name="connsiteX11" fmla="*/ 35295 w 35273"/>
                    <a:gd name="connsiteY11" fmla="*/ 26753 h 52948"/>
                    <a:gd name="connsiteX12" fmla="*/ 30766 w 35273"/>
                    <a:gd name="connsiteY12" fmla="*/ 7076 h 52948"/>
                    <a:gd name="connsiteX13" fmla="*/ 17652 w 35273"/>
                    <a:gd name="connsiteY13" fmla="*/ 295 h 52948"/>
                    <a:gd name="connsiteX14" fmla="*/ 4549 w 35273"/>
                    <a:gd name="connsiteY14" fmla="*/ 7076 h 52948"/>
                    <a:gd name="connsiteX15" fmla="*/ 21 w 35273"/>
                    <a:gd name="connsiteY15" fmla="*/ 26753 h 52948"/>
                    <a:gd name="connsiteX16" fmla="*/ 4549 w 35273"/>
                    <a:gd name="connsiteY16" fmla="*/ 46451 h 52948"/>
                    <a:gd name="connsiteX17" fmla="*/ 17652 w 35273"/>
                    <a:gd name="connsiteY17" fmla="*/ 53243 h 529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35273" h="52948">
                      <a:moveTo>
                        <a:pt x="17652" y="47775"/>
                      </a:moveTo>
                      <a:cubicBezTo>
                        <a:pt x="14101" y="47775"/>
                        <a:pt x="11429" y="46025"/>
                        <a:pt x="9635" y="42525"/>
                      </a:cubicBezTo>
                      <a:cubicBezTo>
                        <a:pt x="7849" y="39032"/>
                        <a:pt x="6955" y="33775"/>
                        <a:pt x="6955" y="26753"/>
                      </a:cubicBezTo>
                      <a:cubicBezTo>
                        <a:pt x="6955" y="19760"/>
                        <a:pt x="7849" y="14514"/>
                        <a:pt x="9635" y="11014"/>
                      </a:cubicBezTo>
                      <a:cubicBezTo>
                        <a:pt x="11429" y="7514"/>
                        <a:pt x="14101" y="5764"/>
                        <a:pt x="17652" y="5764"/>
                      </a:cubicBezTo>
                      <a:cubicBezTo>
                        <a:pt x="21233" y="5764"/>
                        <a:pt x="23916" y="7514"/>
                        <a:pt x="25702" y="11014"/>
                      </a:cubicBezTo>
                      <a:cubicBezTo>
                        <a:pt x="27496" y="14514"/>
                        <a:pt x="28393" y="19760"/>
                        <a:pt x="28393" y="26753"/>
                      </a:cubicBezTo>
                      <a:cubicBezTo>
                        <a:pt x="28393" y="33775"/>
                        <a:pt x="27496" y="39032"/>
                        <a:pt x="25702" y="42525"/>
                      </a:cubicBezTo>
                      <a:cubicBezTo>
                        <a:pt x="23916" y="46025"/>
                        <a:pt x="21233" y="47775"/>
                        <a:pt x="17652" y="47775"/>
                      </a:cubicBezTo>
                      <a:close/>
                      <a:moveTo>
                        <a:pt x="17652" y="53243"/>
                      </a:moveTo>
                      <a:cubicBezTo>
                        <a:pt x="23376" y="53243"/>
                        <a:pt x="27748" y="50979"/>
                        <a:pt x="30766" y="46451"/>
                      </a:cubicBezTo>
                      <a:cubicBezTo>
                        <a:pt x="33785" y="41930"/>
                        <a:pt x="35295" y="35364"/>
                        <a:pt x="35295" y="26753"/>
                      </a:cubicBezTo>
                      <a:cubicBezTo>
                        <a:pt x="35295" y="18163"/>
                        <a:pt x="33785" y="11604"/>
                        <a:pt x="30766" y="7076"/>
                      </a:cubicBezTo>
                      <a:cubicBezTo>
                        <a:pt x="27748" y="2555"/>
                        <a:pt x="23376" y="295"/>
                        <a:pt x="17652" y="295"/>
                      </a:cubicBezTo>
                      <a:cubicBezTo>
                        <a:pt x="11936" y="295"/>
                        <a:pt x="7568" y="2555"/>
                        <a:pt x="4549" y="7076"/>
                      </a:cubicBezTo>
                      <a:cubicBezTo>
                        <a:pt x="1530" y="11604"/>
                        <a:pt x="21" y="18163"/>
                        <a:pt x="21" y="26753"/>
                      </a:cubicBezTo>
                      <a:cubicBezTo>
                        <a:pt x="21" y="35364"/>
                        <a:pt x="1530" y="41930"/>
                        <a:pt x="4549" y="46451"/>
                      </a:cubicBezTo>
                      <a:cubicBezTo>
                        <a:pt x="7568" y="50979"/>
                        <a:pt x="11936" y="53243"/>
                        <a:pt x="17652" y="53243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699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ko-KR" altLang="en-US" sz="14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14" name="자유형: 도형 313">
                  <a:extLst>
                    <a:ext uri="{FF2B5EF4-FFF2-40B4-BE49-F238E27FC236}">
                      <a16:creationId xmlns:a16="http://schemas.microsoft.com/office/drawing/2014/main" id="{1B103D95-35F9-B647-FC61-6A541CCFEE5E}"/>
                    </a:ext>
                  </a:extLst>
                </p:cNvPr>
                <p:cNvSpPr/>
                <p:nvPr/>
              </p:nvSpPr>
              <p:spPr>
                <a:xfrm flipV="1">
                  <a:off x="4003755" y="7614125"/>
                  <a:ext cx="7218" cy="8684"/>
                </a:xfrm>
                <a:custGeom>
                  <a:avLst/>
                  <a:gdLst>
                    <a:gd name="connsiteX0" fmla="*/ 42 w 7218"/>
                    <a:gd name="connsiteY0" fmla="*/ 9013 h 8684"/>
                    <a:gd name="connsiteX1" fmla="*/ 7261 w 7218"/>
                    <a:gd name="connsiteY1" fmla="*/ 9013 h 8684"/>
                    <a:gd name="connsiteX2" fmla="*/ 7261 w 7218"/>
                    <a:gd name="connsiteY2" fmla="*/ 328 h 8684"/>
                    <a:gd name="connsiteX3" fmla="*/ 42 w 7218"/>
                    <a:gd name="connsiteY3" fmla="*/ 328 h 86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218" h="8684">
                      <a:moveTo>
                        <a:pt x="42" y="9013"/>
                      </a:moveTo>
                      <a:lnTo>
                        <a:pt x="7261" y="9013"/>
                      </a:lnTo>
                      <a:lnTo>
                        <a:pt x="7261" y="328"/>
                      </a:lnTo>
                      <a:lnTo>
                        <a:pt x="42" y="32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699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ko-KR" altLang="en-US" sz="14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15" name="자유형: 도형 314">
                  <a:extLst>
                    <a:ext uri="{FF2B5EF4-FFF2-40B4-BE49-F238E27FC236}">
                      <a16:creationId xmlns:a16="http://schemas.microsoft.com/office/drawing/2014/main" id="{CB33CDEF-AC10-8417-F546-89DA4410295A}"/>
                    </a:ext>
                  </a:extLst>
                </p:cNvPr>
                <p:cNvSpPr/>
                <p:nvPr/>
              </p:nvSpPr>
              <p:spPr>
                <a:xfrm flipV="1">
                  <a:off x="4023140" y="7570856"/>
                  <a:ext cx="35273" cy="52948"/>
                </a:xfrm>
                <a:custGeom>
                  <a:avLst/>
                  <a:gdLst>
                    <a:gd name="connsiteX0" fmla="*/ 17662 w 35273"/>
                    <a:gd name="connsiteY0" fmla="*/ 47775 h 52948"/>
                    <a:gd name="connsiteX1" fmla="*/ 9645 w 35273"/>
                    <a:gd name="connsiteY1" fmla="*/ 42525 h 52948"/>
                    <a:gd name="connsiteX2" fmla="*/ 6965 w 35273"/>
                    <a:gd name="connsiteY2" fmla="*/ 26753 h 52948"/>
                    <a:gd name="connsiteX3" fmla="*/ 9645 w 35273"/>
                    <a:gd name="connsiteY3" fmla="*/ 11014 h 52948"/>
                    <a:gd name="connsiteX4" fmla="*/ 17662 w 35273"/>
                    <a:gd name="connsiteY4" fmla="*/ 5764 h 52948"/>
                    <a:gd name="connsiteX5" fmla="*/ 25712 w 35273"/>
                    <a:gd name="connsiteY5" fmla="*/ 11014 h 52948"/>
                    <a:gd name="connsiteX6" fmla="*/ 28403 w 35273"/>
                    <a:gd name="connsiteY6" fmla="*/ 26753 h 52948"/>
                    <a:gd name="connsiteX7" fmla="*/ 25712 w 35273"/>
                    <a:gd name="connsiteY7" fmla="*/ 42525 h 52948"/>
                    <a:gd name="connsiteX8" fmla="*/ 17662 w 35273"/>
                    <a:gd name="connsiteY8" fmla="*/ 47775 h 52948"/>
                    <a:gd name="connsiteX9" fmla="*/ 17662 w 35273"/>
                    <a:gd name="connsiteY9" fmla="*/ 53243 h 52948"/>
                    <a:gd name="connsiteX10" fmla="*/ 30776 w 35273"/>
                    <a:gd name="connsiteY10" fmla="*/ 46451 h 52948"/>
                    <a:gd name="connsiteX11" fmla="*/ 35304 w 35273"/>
                    <a:gd name="connsiteY11" fmla="*/ 26753 h 52948"/>
                    <a:gd name="connsiteX12" fmla="*/ 30776 w 35273"/>
                    <a:gd name="connsiteY12" fmla="*/ 7076 h 52948"/>
                    <a:gd name="connsiteX13" fmla="*/ 17662 w 35273"/>
                    <a:gd name="connsiteY13" fmla="*/ 295 h 52948"/>
                    <a:gd name="connsiteX14" fmla="*/ 4559 w 35273"/>
                    <a:gd name="connsiteY14" fmla="*/ 7076 h 52948"/>
                    <a:gd name="connsiteX15" fmla="*/ 31 w 35273"/>
                    <a:gd name="connsiteY15" fmla="*/ 26753 h 52948"/>
                    <a:gd name="connsiteX16" fmla="*/ 4559 w 35273"/>
                    <a:gd name="connsiteY16" fmla="*/ 46451 h 52948"/>
                    <a:gd name="connsiteX17" fmla="*/ 17662 w 35273"/>
                    <a:gd name="connsiteY17" fmla="*/ 53243 h 529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35273" h="52948">
                      <a:moveTo>
                        <a:pt x="17662" y="47775"/>
                      </a:moveTo>
                      <a:cubicBezTo>
                        <a:pt x="14111" y="47775"/>
                        <a:pt x="11438" y="46025"/>
                        <a:pt x="9645" y="42525"/>
                      </a:cubicBezTo>
                      <a:cubicBezTo>
                        <a:pt x="7858" y="39032"/>
                        <a:pt x="6965" y="33775"/>
                        <a:pt x="6965" y="26753"/>
                      </a:cubicBezTo>
                      <a:cubicBezTo>
                        <a:pt x="6965" y="19760"/>
                        <a:pt x="7858" y="14514"/>
                        <a:pt x="9645" y="11014"/>
                      </a:cubicBezTo>
                      <a:cubicBezTo>
                        <a:pt x="11438" y="7514"/>
                        <a:pt x="14111" y="5764"/>
                        <a:pt x="17662" y="5764"/>
                      </a:cubicBezTo>
                      <a:cubicBezTo>
                        <a:pt x="21242" y="5764"/>
                        <a:pt x="23925" y="7514"/>
                        <a:pt x="25712" y="11014"/>
                      </a:cubicBezTo>
                      <a:cubicBezTo>
                        <a:pt x="27506" y="14514"/>
                        <a:pt x="28403" y="19760"/>
                        <a:pt x="28403" y="26753"/>
                      </a:cubicBezTo>
                      <a:cubicBezTo>
                        <a:pt x="28403" y="33775"/>
                        <a:pt x="27506" y="39032"/>
                        <a:pt x="25712" y="42525"/>
                      </a:cubicBezTo>
                      <a:cubicBezTo>
                        <a:pt x="23925" y="46025"/>
                        <a:pt x="21242" y="47775"/>
                        <a:pt x="17662" y="47775"/>
                      </a:cubicBezTo>
                      <a:close/>
                      <a:moveTo>
                        <a:pt x="17662" y="53243"/>
                      </a:moveTo>
                      <a:cubicBezTo>
                        <a:pt x="23386" y="53243"/>
                        <a:pt x="27757" y="50979"/>
                        <a:pt x="30776" y="46451"/>
                      </a:cubicBezTo>
                      <a:cubicBezTo>
                        <a:pt x="33795" y="41930"/>
                        <a:pt x="35304" y="35364"/>
                        <a:pt x="35304" y="26753"/>
                      </a:cubicBezTo>
                      <a:cubicBezTo>
                        <a:pt x="35304" y="18163"/>
                        <a:pt x="33795" y="11604"/>
                        <a:pt x="30776" y="7076"/>
                      </a:cubicBezTo>
                      <a:cubicBezTo>
                        <a:pt x="27757" y="2555"/>
                        <a:pt x="23386" y="295"/>
                        <a:pt x="17662" y="295"/>
                      </a:cubicBezTo>
                      <a:cubicBezTo>
                        <a:pt x="11945" y="295"/>
                        <a:pt x="7578" y="2555"/>
                        <a:pt x="4559" y="7076"/>
                      </a:cubicBezTo>
                      <a:cubicBezTo>
                        <a:pt x="1540" y="11604"/>
                        <a:pt x="31" y="18163"/>
                        <a:pt x="31" y="26753"/>
                      </a:cubicBezTo>
                      <a:cubicBezTo>
                        <a:pt x="31" y="35364"/>
                        <a:pt x="1540" y="41930"/>
                        <a:pt x="4559" y="46451"/>
                      </a:cubicBezTo>
                      <a:cubicBezTo>
                        <a:pt x="7578" y="50979"/>
                        <a:pt x="11945" y="53243"/>
                        <a:pt x="17662" y="53243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699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ko-KR" altLang="en-US" sz="14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grpSp>
          <p:nvGrpSpPr>
            <p:cNvPr id="103" name="그래픽 7">
              <a:extLst>
                <a:ext uri="{FF2B5EF4-FFF2-40B4-BE49-F238E27FC236}">
                  <a16:creationId xmlns:a16="http://schemas.microsoft.com/office/drawing/2014/main" id="{B75C45AE-D90E-F913-408D-9B4EDAF512FC}"/>
                </a:ext>
              </a:extLst>
            </p:cNvPr>
            <p:cNvGrpSpPr/>
            <p:nvPr/>
          </p:nvGrpSpPr>
          <p:grpSpPr>
            <a:xfrm>
              <a:off x="6243650" y="5284726"/>
              <a:ext cx="89593" cy="92723"/>
              <a:chOff x="4311447" y="7520624"/>
              <a:chExt cx="99698" cy="103181"/>
            </a:xfrm>
            <a:solidFill>
              <a:srgbClr val="000000"/>
            </a:solidFill>
          </p:grpSpPr>
          <p:sp>
            <p:nvSpPr>
              <p:cNvPr id="306" name="자유형: 도형 305">
                <a:extLst>
                  <a:ext uri="{FF2B5EF4-FFF2-40B4-BE49-F238E27FC236}">
                    <a16:creationId xmlns:a16="http://schemas.microsoft.com/office/drawing/2014/main" id="{8C09CB38-B92E-6364-0F59-6122B6BA9EA4}"/>
                  </a:ext>
                </a:extLst>
              </p:cNvPr>
              <p:cNvSpPr/>
              <p:nvPr/>
            </p:nvSpPr>
            <p:spPr>
              <a:xfrm>
                <a:off x="4362489" y="7520624"/>
                <a:ext cx="7000" cy="24500"/>
              </a:xfrm>
              <a:custGeom>
                <a:avLst/>
                <a:gdLst>
                  <a:gd name="connsiteX0" fmla="*/ 108 w 7000"/>
                  <a:gd name="connsiteY0" fmla="*/ 320 h 24500"/>
                  <a:gd name="connsiteX1" fmla="*/ 108 w 7000"/>
                  <a:gd name="connsiteY1" fmla="*/ 24820 h 24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000" h="24500">
                    <a:moveTo>
                      <a:pt x="108" y="320"/>
                    </a:moveTo>
                    <a:lnTo>
                      <a:pt x="108" y="24820"/>
                    </a:lnTo>
                  </a:path>
                </a:pathLst>
              </a:custGeom>
              <a:solidFill>
                <a:srgbClr val="000000"/>
              </a:solidFill>
              <a:ln w="5588" cap="flat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sz="14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307" name="그래픽 7">
                <a:extLst>
                  <a:ext uri="{FF2B5EF4-FFF2-40B4-BE49-F238E27FC236}">
                    <a16:creationId xmlns:a16="http://schemas.microsoft.com/office/drawing/2014/main" id="{DE42B31E-36F0-C5D2-911F-82B425D39E61}"/>
                  </a:ext>
                </a:extLst>
              </p:cNvPr>
              <p:cNvGrpSpPr/>
              <p:nvPr/>
            </p:nvGrpSpPr>
            <p:grpSpPr>
              <a:xfrm>
                <a:off x="4311447" y="7570856"/>
                <a:ext cx="99698" cy="52948"/>
                <a:chOff x="4311447" y="7570856"/>
                <a:chExt cx="99698" cy="52948"/>
              </a:xfrm>
              <a:solidFill>
                <a:srgbClr val="000000"/>
              </a:solidFill>
            </p:grpSpPr>
            <p:sp>
              <p:nvSpPr>
                <p:cNvPr id="308" name="자유형: 도형 307">
                  <a:extLst>
                    <a:ext uri="{FF2B5EF4-FFF2-40B4-BE49-F238E27FC236}">
                      <a16:creationId xmlns:a16="http://schemas.microsoft.com/office/drawing/2014/main" id="{CBBC7D23-240C-C58C-FACD-A997A44E7F04}"/>
                    </a:ext>
                  </a:extLst>
                </p:cNvPr>
                <p:cNvSpPr/>
                <p:nvPr/>
              </p:nvSpPr>
              <p:spPr>
                <a:xfrm flipV="1">
                  <a:off x="4311447" y="7570856"/>
                  <a:ext cx="35273" cy="52948"/>
                </a:xfrm>
                <a:custGeom>
                  <a:avLst/>
                  <a:gdLst>
                    <a:gd name="connsiteX0" fmla="*/ 17703 w 35273"/>
                    <a:gd name="connsiteY0" fmla="*/ 47775 h 52948"/>
                    <a:gd name="connsiteX1" fmla="*/ 9686 w 35273"/>
                    <a:gd name="connsiteY1" fmla="*/ 42525 h 52948"/>
                    <a:gd name="connsiteX2" fmla="*/ 7006 w 35273"/>
                    <a:gd name="connsiteY2" fmla="*/ 26753 h 52948"/>
                    <a:gd name="connsiteX3" fmla="*/ 9686 w 35273"/>
                    <a:gd name="connsiteY3" fmla="*/ 11014 h 52948"/>
                    <a:gd name="connsiteX4" fmla="*/ 17703 w 35273"/>
                    <a:gd name="connsiteY4" fmla="*/ 5764 h 52948"/>
                    <a:gd name="connsiteX5" fmla="*/ 25753 w 35273"/>
                    <a:gd name="connsiteY5" fmla="*/ 11014 h 52948"/>
                    <a:gd name="connsiteX6" fmla="*/ 28444 w 35273"/>
                    <a:gd name="connsiteY6" fmla="*/ 26753 h 52948"/>
                    <a:gd name="connsiteX7" fmla="*/ 25753 w 35273"/>
                    <a:gd name="connsiteY7" fmla="*/ 42525 h 52948"/>
                    <a:gd name="connsiteX8" fmla="*/ 17703 w 35273"/>
                    <a:gd name="connsiteY8" fmla="*/ 47775 h 52948"/>
                    <a:gd name="connsiteX9" fmla="*/ 17703 w 35273"/>
                    <a:gd name="connsiteY9" fmla="*/ 53243 h 52948"/>
                    <a:gd name="connsiteX10" fmla="*/ 30817 w 35273"/>
                    <a:gd name="connsiteY10" fmla="*/ 46451 h 52948"/>
                    <a:gd name="connsiteX11" fmla="*/ 35345 w 35273"/>
                    <a:gd name="connsiteY11" fmla="*/ 26753 h 52948"/>
                    <a:gd name="connsiteX12" fmla="*/ 30817 w 35273"/>
                    <a:gd name="connsiteY12" fmla="*/ 7076 h 52948"/>
                    <a:gd name="connsiteX13" fmla="*/ 17703 w 35273"/>
                    <a:gd name="connsiteY13" fmla="*/ 295 h 52948"/>
                    <a:gd name="connsiteX14" fmla="*/ 4600 w 35273"/>
                    <a:gd name="connsiteY14" fmla="*/ 7076 h 52948"/>
                    <a:gd name="connsiteX15" fmla="*/ 72 w 35273"/>
                    <a:gd name="connsiteY15" fmla="*/ 26753 h 52948"/>
                    <a:gd name="connsiteX16" fmla="*/ 4600 w 35273"/>
                    <a:gd name="connsiteY16" fmla="*/ 46451 h 52948"/>
                    <a:gd name="connsiteX17" fmla="*/ 17703 w 35273"/>
                    <a:gd name="connsiteY17" fmla="*/ 53243 h 529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35273" h="52948">
                      <a:moveTo>
                        <a:pt x="17703" y="47775"/>
                      </a:moveTo>
                      <a:cubicBezTo>
                        <a:pt x="14152" y="47775"/>
                        <a:pt x="11480" y="46025"/>
                        <a:pt x="9686" y="42525"/>
                      </a:cubicBezTo>
                      <a:cubicBezTo>
                        <a:pt x="7899" y="39032"/>
                        <a:pt x="7006" y="33775"/>
                        <a:pt x="7006" y="26753"/>
                      </a:cubicBezTo>
                      <a:cubicBezTo>
                        <a:pt x="7006" y="19760"/>
                        <a:pt x="7899" y="14514"/>
                        <a:pt x="9686" y="11014"/>
                      </a:cubicBezTo>
                      <a:cubicBezTo>
                        <a:pt x="11480" y="7514"/>
                        <a:pt x="14152" y="5764"/>
                        <a:pt x="17703" y="5764"/>
                      </a:cubicBezTo>
                      <a:cubicBezTo>
                        <a:pt x="21283" y="5764"/>
                        <a:pt x="23967" y="7514"/>
                        <a:pt x="25753" y="11014"/>
                      </a:cubicBezTo>
                      <a:cubicBezTo>
                        <a:pt x="27547" y="14514"/>
                        <a:pt x="28444" y="19760"/>
                        <a:pt x="28444" y="26753"/>
                      </a:cubicBezTo>
                      <a:cubicBezTo>
                        <a:pt x="28444" y="33775"/>
                        <a:pt x="27547" y="39032"/>
                        <a:pt x="25753" y="42525"/>
                      </a:cubicBezTo>
                      <a:cubicBezTo>
                        <a:pt x="23967" y="46025"/>
                        <a:pt x="21283" y="47775"/>
                        <a:pt x="17703" y="47775"/>
                      </a:cubicBezTo>
                      <a:close/>
                      <a:moveTo>
                        <a:pt x="17703" y="53243"/>
                      </a:moveTo>
                      <a:cubicBezTo>
                        <a:pt x="23427" y="53243"/>
                        <a:pt x="27798" y="50979"/>
                        <a:pt x="30817" y="46451"/>
                      </a:cubicBezTo>
                      <a:cubicBezTo>
                        <a:pt x="33836" y="41930"/>
                        <a:pt x="35345" y="35364"/>
                        <a:pt x="35345" y="26753"/>
                      </a:cubicBezTo>
                      <a:cubicBezTo>
                        <a:pt x="35345" y="18163"/>
                        <a:pt x="33836" y="11604"/>
                        <a:pt x="30817" y="7076"/>
                      </a:cubicBezTo>
                      <a:cubicBezTo>
                        <a:pt x="27798" y="2555"/>
                        <a:pt x="23427" y="295"/>
                        <a:pt x="17703" y="295"/>
                      </a:cubicBezTo>
                      <a:cubicBezTo>
                        <a:pt x="11986" y="295"/>
                        <a:pt x="7619" y="2555"/>
                        <a:pt x="4600" y="7076"/>
                      </a:cubicBezTo>
                      <a:cubicBezTo>
                        <a:pt x="1581" y="11604"/>
                        <a:pt x="72" y="18163"/>
                        <a:pt x="72" y="26753"/>
                      </a:cubicBezTo>
                      <a:cubicBezTo>
                        <a:pt x="72" y="35364"/>
                        <a:pt x="1581" y="41930"/>
                        <a:pt x="4600" y="46451"/>
                      </a:cubicBezTo>
                      <a:cubicBezTo>
                        <a:pt x="7619" y="50979"/>
                        <a:pt x="11986" y="53243"/>
                        <a:pt x="17703" y="53243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699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ko-KR" altLang="en-US" sz="14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09" name="자유형: 도형 308">
                  <a:extLst>
                    <a:ext uri="{FF2B5EF4-FFF2-40B4-BE49-F238E27FC236}">
                      <a16:creationId xmlns:a16="http://schemas.microsoft.com/office/drawing/2014/main" id="{BF400B67-8086-10B4-76C2-2A150D09C907}"/>
                    </a:ext>
                  </a:extLst>
                </p:cNvPr>
                <p:cNvSpPr/>
                <p:nvPr/>
              </p:nvSpPr>
              <p:spPr>
                <a:xfrm flipV="1">
                  <a:off x="4358849" y="7614125"/>
                  <a:ext cx="7218" cy="8684"/>
                </a:xfrm>
                <a:custGeom>
                  <a:avLst/>
                  <a:gdLst>
                    <a:gd name="connsiteX0" fmla="*/ 93 w 7218"/>
                    <a:gd name="connsiteY0" fmla="*/ 9013 h 8684"/>
                    <a:gd name="connsiteX1" fmla="*/ 7311 w 7218"/>
                    <a:gd name="connsiteY1" fmla="*/ 9013 h 8684"/>
                    <a:gd name="connsiteX2" fmla="*/ 7311 w 7218"/>
                    <a:gd name="connsiteY2" fmla="*/ 328 h 8684"/>
                    <a:gd name="connsiteX3" fmla="*/ 93 w 7218"/>
                    <a:gd name="connsiteY3" fmla="*/ 328 h 86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218" h="8684">
                      <a:moveTo>
                        <a:pt x="93" y="9013"/>
                      </a:moveTo>
                      <a:lnTo>
                        <a:pt x="7311" y="9013"/>
                      </a:lnTo>
                      <a:lnTo>
                        <a:pt x="7311" y="328"/>
                      </a:lnTo>
                      <a:lnTo>
                        <a:pt x="93" y="32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699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ko-KR" altLang="en-US" sz="14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10" name="자유형: 도형 309">
                  <a:extLst>
                    <a:ext uri="{FF2B5EF4-FFF2-40B4-BE49-F238E27FC236}">
                      <a16:creationId xmlns:a16="http://schemas.microsoft.com/office/drawing/2014/main" id="{639E6FB1-3ACB-54E3-7948-D3308EE95E23}"/>
                    </a:ext>
                  </a:extLst>
                </p:cNvPr>
                <p:cNvSpPr/>
                <p:nvPr/>
              </p:nvSpPr>
              <p:spPr>
                <a:xfrm flipV="1">
                  <a:off x="4378748" y="7570856"/>
                  <a:ext cx="32396" cy="51953"/>
                </a:xfrm>
                <a:custGeom>
                  <a:avLst/>
                  <a:gdLst>
                    <a:gd name="connsiteX0" fmla="*/ 8384 w 32396"/>
                    <a:gd name="connsiteY0" fmla="*/ 6102 h 51953"/>
                    <a:gd name="connsiteX1" fmla="*/ 32479 w 32396"/>
                    <a:gd name="connsiteY1" fmla="*/ 6102 h 51953"/>
                    <a:gd name="connsiteX2" fmla="*/ 32479 w 32396"/>
                    <a:gd name="connsiteY2" fmla="*/ 294 h 51953"/>
                    <a:gd name="connsiteX3" fmla="*/ 83 w 32396"/>
                    <a:gd name="connsiteY3" fmla="*/ 294 h 51953"/>
                    <a:gd name="connsiteX4" fmla="*/ 83 w 32396"/>
                    <a:gd name="connsiteY4" fmla="*/ 6102 h 51953"/>
                    <a:gd name="connsiteX5" fmla="*/ 10790 w 32396"/>
                    <a:gd name="connsiteY5" fmla="*/ 17018 h 51953"/>
                    <a:gd name="connsiteX6" fmla="*/ 19322 w 32396"/>
                    <a:gd name="connsiteY6" fmla="*/ 25866 h 51953"/>
                    <a:gd name="connsiteX7" fmla="*/ 23948 w 32396"/>
                    <a:gd name="connsiteY7" fmla="*/ 32166 h 51953"/>
                    <a:gd name="connsiteX8" fmla="*/ 25272 w 32396"/>
                    <a:gd name="connsiteY8" fmla="*/ 37241 h 51953"/>
                    <a:gd name="connsiteX9" fmla="*/ 22417 w 32396"/>
                    <a:gd name="connsiteY9" fmla="*/ 43869 h 51953"/>
                    <a:gd name="connsiteX10" fmla="*/ 14979 w 32396"/>
                    <a:gd name="connsiteY10" fmla="*/ 46440 h 51953"/>
                    <a:gd name="connsiteX11" fmla="*/ 8122 w 32396"/>
                    <a:gd name="connsiteY11" fmla="*/ 45313 h 51953"/>
                    <a:gd name="connsiteX12" fmla="*/ 422 w 32396"/>
                    <a:gd name="connsiteY12" fmla="*/ 41890 h 51953"/>
                    <a:gd name="connsiteX13" fmla="*/ 422 w 32396"/>
                    <a:gd name="connsiteY13" fmla="*/ 48868 h 51953"/>
                    <a:gd name="connsiteX14" fmla="*/ 8209 w 32396"/>
                    <a:gd name="connsiteY14" fmla="*/ 51394 h 51953"/>
                    <a:gd name="connsiteX15" fmla="*/ 14848 w 32396"/>
                    <a:gd name="connsiteY15" fmla="*/ 52247 h 51953"/>
                    <a:gd name="connsiteX16" fmla="*/ 27492 w 32396"/>
                    <a:gd name="connsiteY16" fmla="*/ 48277 h 51953"/>
                    <a:gd name="connsiteX17" fmla="*/ 32206 w 32396"/>
                    <a:gd name="connsiteY17" fmla="*/ 37690 h 51953"/>
                    <a:gd name="connsiteX18" fmla="*/ 31025 w 32396"/>
                    <a:gd name="connsiteY18" fmla="*/ 31718 h 51953"/>
                    <a:gd name="connsiteX19" fmla="*/ 26737 w 32396"/>
                    <a:gd name="connsiteY19" fmla="*/ 25079 h 51953"/>
                    <a:gd name="connsiteX20" fmla="*/ 21301 w 32396"/>
                    <a:gd name="connsiteY20" fmla="*/ 19347 h 51953"/>
                    <a:gd name="connsiteX21" fmla="*/ 8384 w 32396"/>
                    <a:gd name="connsiteY21" fmla="*/ 6102 h 51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32396" h="51953">
                      <a:moveTo>
                        <a:pt x="8384" y="6102"/>
                      </a:moveTo>
                      <a:lnTo>
                        <a:pt x="32479" y="6102"/>
                      </a:lnTo>
                      <a:lnTo>
                        <a:pt x="32479" y="294"/>
                      </a:lnTo>
                      <a:lnTo>
                        <a:pt x="83" y="294"/>
                      </a:lnTo>
                      <a:lnTo>
                        <a:pt x="83" y="6102"/>
                      </a:lnTo>
                      <a:cubicBezTo>
                        <a:pt x="2700" y="8815"/>
                        <a:pt x="6270" y="12453"/>
                        <a:pt x="10790" y="17018"/>
                      </a:cubicBezTo>
                      <a:cubicBezTo>
                        <a:pt x="15319" y="21590"/>
                        <a:pt x="18162" y="24539"/>
                        <a:pt x="19322" y="25866"/>
                      </a:cubicBezTo>
                      <a:cubicBezTo>
                        <a:pt x="21531" y="28345"/>
                        <a:pt x="23073" y="30445"/>
                        <a:pt x="23948" y="32166"/>
                      </a:cubicBezTo>
                      <a:cubicBezTo>
                        <a:pt x="24831" y="33887"/>
                        <a:pt x="25272" y="35579"/>
                        <a:pt x="25272" y="37241"/>
                      </a:cubicBezTo>
                      <a:cubicBezTo>
                        <a:pt x="25272" y="39954"/>
                        <a:pt x="24320" y="42163"/>
                        <a:pt x="22417" y="43869"/>
                      </a:cubicBezTo>
                      <a:cubicBezTo>
                        <a:pt x="20514" y="45583"/>
                        <a:pt x="18035" y="46440"/>
                        <a:pt x="14979" y="46440"/>
                      </a:cubicBezTo>
                      <a:cubicBezTo>
                        <a:pt x="12814" y="46440"/>
                        <a:pt x="10528" y="46064"/>
                        <a:pt x="8122" y="45313"/>
                      </a:cubicBezTo>
                      <a:cubicBezTo>
                        <a:pt x="5723" y="44562"/>
                        <a:pt x="3156" y="43421"/>
                        <a:pt x="422" y="41890"/>
                      </a:cubicBezTo>
                      <a:lnTo>
                        <a:pt x="422" y="48868"/>
                      </a:lnTo>
                      <a:cubicBezTo>
                        <a:pt x="3200" y="49983"/>
                        <a:pt x="5796" y="50825"/>
                        <a:pt x="8209" y="51394"/>
                      </a:cubicBezTo>
                      <a:cubicBezTo>
                        <a:pt x="10630" y="51963"/>
                        <a:pt x="12843" y="52247"/>
                        <a:pt x="14848" y="52247"/>
                      </a:cubicBezTo>
                      <a:cubicBezTo>
                        <a:pt x="20135" y="52247"/>
                        <a:pt x="24349" y="50924"/>
                        <a:pt x="27492" y="48277"/>
                      </a:cubicBezTo>
                      <a:cubicBezTo>
                        <a:pt x="30635" y="45637"/>
                        <a:pt x="32206" y="42108"/>
                        <a:pt x="32206" y="37690"/>
                      </a:cubicBezTo>
                      <a:cubicBezTo>
                        <a:pt x="32206" y="35590"/>
                        <a:pt x="31812" y="33599"/>
                        <a:pt x="31025" y="31718"/>
                      </a:cubicBezTo>
                      <a:cubicBezTo>
                        <a:pt x="30245" y="29844"/>
                        <a:pt x="28815" y="27631"/>
                        <a:pt x="26737" y="25079"/>
                      </a:cubicBezTo>
                      <a:cubicBezTo>
                        <a:pt x="26169" y="24415"/>
                        <a:pt x="24357" y="22505"/>
                        <a:pt x="21301" y="19347"/>
                      </a:cubicBezTo>
                      <a:cubicBezTo>
                        <a:pt x="18253" y="16190"/>
                        <a:pt x="13948" y="11775"/>
                        <a:pt x="8384" y="6102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699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ko-KR" altLang="en-US" sz="14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grpSp>
          <p:nvGrpSpPr>
            <p:cNvPr id="104" name="그래픽 7">
              <a:extLst>
                <a:ext uri="{FF2B5EF4-FFF2-40B4-BE49-F238E27FC236}">
                  <a16:creationId xmlns:a16="http://schemas.microsoft.com/office/drawing/2014/main" id="{ACECE7AD-5B38-D3CA-EEF9-5F51604A159A}"/>
                </a:ext>
              </a:extLst>
            </p:cNvPr>
            <p:cNvGrpSpPr/>
            <p:nvPr/>
          </p:nvGrpSpPr>
          <p:grpSpPr>
            <a:xfrm>
              <a:off x="6562749" y="5284726"/>
              <a:ext cx="92365" cy="92723"/>
              <a:chOff x="4666536" y="7520624"/>
              <a:chExt cx="102782" cy="103181"/>
            </a:xfrm>
            <a:solidFill>
              <a:srgbClr val="000000"/>
            </a:solidFill>
          </p:grpSpPr>
          <p:sp>
            <p:nvSpPr>
              <p:cNvPr id="301" name="자유형: 도형 300">
                <a:extLst>
                  <a:ext uri="{FF2B5EF4-FFF2-40B4-BE49-F238E27FC236}">
                    <a16:creationId xmlns:a16="http://schemas.microsoft.com/office/drawing/2014/main" id="{7DB91F1A-72A6-9BE7-CB39-00FDC02C6CF5}"/>
                  </a:ext>
                </a:extLst>
              </p:cNvPr>
              <p:cNvSpPr/>
              <p:nvPr/>
            </p:nvSpPr>
            <p:spPr>
              <a:xfrm>
                <a:off x="4717578" y="7520624"/>
                <a:ext cx="7000" cy="24500"/>
              </a:xfrm>
              <a:custGeom>
                <a:avLst/>
                <a:gdLst>
                  <a:gd name="connsiteX0" fmla="*/ 159 w 7000"/>
                  <a:gd name="connsiteY0" fmla="*/ 320 h 24500"/>
                  <a:gd name="connsiteX1" fmla="*/ 159 w 7000"/>
                  <a:gd name="connsiteY1" fmla="*/ 24820 h 24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000" h="24500">
                    <a:moveTo>
                      <a:pt x="159" y="320"/>
                    </a:moveTo>
                    <a:lnTo>
                      <a:pt x="159" y="24820"/>
                    </a:lnTo>
                  </a:path>
                </a:pathLst>
              </a:custGeom>
              <a:solidFill>
                <a:srgbClr val="000000"/>
              </a:solidFill>
              <a:ln w="5588" cap="flat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sz="14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302" name="그래픽 7">
                <a:extLst>
                  <a:ext uri="{FF2B5EF4-FFF2-40B4-BE49-F238E27FC236}">
                    <a16:creationId xmlns:a16="http://schemas.microsoft.com/office/drawing/2014/main" id="{CBBABA27-6168-03B6-C6B8-FB4438E8A119}"/>
                  </a:ext>
                </a:extLst>
              </p:cNvPr>
              <p:cNvGrpSpPr/>
              <p:nvPr/>
            </p:nvGrpSpPr>
            <p:grpSpPr>
              <a:xfrm>
                <a:off x="4666536" y="7570856"/>
                <a:ext cx="102782" cy="52948"/>
                <a:chOff x="4666536" y="7570856"/>
                <a:chExt cx="102782" cy="52948"/>
              </a:xfrm>
              <a:solidFill>
                <a:srgbClr val="000000"/>
              </a:solidFill>
            </p:grpSpPr>
            <p:sp>
              <p:nvSpPr>
                <p:cNvPr id="303" name="자유형: 도형 302">
                  <a:extLst>
                    <a:ext uri="{FF2B5EF4-FFF2-40B4-BE49-F238E27FC236}">
                      <a16:creationId xmlns:a16="http://schemas.microsoft.com/office/drawing/2014/main" id="{88C7DCE0-EDE6-A869-606E-F784AE0359B1}"/>
                    </a:ext>
                  </a:extLst>
                </p:cNvPr>
                <p:cNvSpPr/>
                <p:nvPr/>
              </p:nvSpPr>
              <p:spPr>
                <a:xfrm flipV="1">
                  <a:off x="4666536" y="7570856"/>
                  <a:ext cx="35273" cy="52948"/>
                </a:xfrm>
                <a:custGeom>
                  <a:avLst/>
                  <a:gdLst>
                    <a:gd name="connsiteX0" fmla="*/ 17754 w 35273"/>
                    <a:gd name="connsiteY0" fmla="*/ 47775 h 52948"/>
                    <a:gd name="connsiteX1" fmla="*/ 9737 w 35273"/>
                    <a:gd name="connsiteY1" fmla="*/ 42525 h 52948"/>
                    <a:gd name="connsiteX2" fmla="*/ 7057 w 35273"/>
                    <a:gd name="connsiteY2" fmla="*/ 26753 h 52948"/>
                    <a:gd name="connsiteX3" fmla="*/ 9737 w 35273"/>
                    <a:gd name="connsiteY3" fmla="*/ 11014 h 52948"/>
                    <a:gd name="connsiteX4" fmla="*/ 17754 w 35273"/>
                    <a:gd name="connsiteY4" fmla="*/ 5764 h 52948"/>
                    <a:gd name="connsiteX5" fmla="*/ 25804 w 35273"/>
                    <a:gd name="connsiteY5" fmla="*/ 11014 h 52948"/>
                    <a:gd name="connsiteX6" fmla="*/ 28494 w 35273"/>
                    <a:gd name="connsiteY6" fmla="*/ 26753 h 52948"/>
                    <a:gd name="connsiteX7" fmla="*/ 25804 w 35273"/>
                    <a:gd name="connsiteY7" fmla="*/ 42525 h 52948"/>
                    <a:gd name="connsiteX8" fmla="*/ 17754 w 35273"/>
                    <a:gd name="connsiteY8" fmla="*/ 47775 h 52948"/>
                    <a:gd name="connsiteX9" fmla="*/ 17754 w 35273"/>
                    <a:gd name="connsiteY9" fmla="*/ 53243 h 52948"/>
                    <a:gd name="connsiteX10" fmla="*/ 30868 w 35273"/>
                    <a:gd name="connsiteY10" fmla="*/ 46451 h 52948"/>
                    <a:gd name="connsiteX11" fmla="*/ 35396 w 35273"/>
                    <a:gd name="connsiteY11" fmla="*/ 26753 h 52948"/>
                    <a:gd name="connsiteX12" fmla="*/ 30868 w 35273"/>
                    <a:gd name="connsiteY12" fmla="*/ 7076 h 52948"/>
                    <a:gd name="connsiteX13" fmla="*/ 17754 w 35273"/>
                    <a:gd name="connsiteY13" fmla="*/ 295 h 52948"/>
                    <a:gd name="connsiteX14" fmla="*/ 4651 w 35273"/>
                    <a:gd name="connsiteY14" fmla="*/ 7076 h 52948"/>
                    <a:gd name="connsiteX15" fmla="*/ 123 w 35273"/>
                    <a:gd name="connsiteY15" fmla="*/ 26753 h 52948"/>
                    <a:gd name="connsiteX16" fmla="*/ 4651 w 35273"/>
                    <a:gd name="connsiteY16" fmla="*/ 46451 h 52948"/>
                    <a:gd name="connsiteX17" fmla="*/ 17754 w 35273"/>
                    <a:gd name="connsiteY17" fmla="*/ 53243 h 529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35273" h="52948">
                      <a:moveTo>
                        <a:pt x="17754" y="47775"/>
                      </a:moveTo>
                      <a:cubicBezTo>
                        <a:pt x="14203" y="47775"/>
                        <a:pt x="11530" y="46025"/>
                        <a:pt x="9737" y="42525"/>
                      </a:cubicBezTo>
                      <a:cubicBezTo>
                        <a:pt x="7950" y="39032"/>
                        <a:pt x="7057" y="33775"/>
                        <a:pt x="7057" y="26753"/>
                      </a:cubicBezTo>
                      <a:cubicBezTo>
                        <a:pt x="7057" y="19760"/>
                        <a:pt x="7950" y="14514"/>
                        <a:pt x="9737" y="11014"/>
                      </a:cubicBezTo>
                      <a:cubicBezTo>
                        <a:pt x="11530" y="7514"/>
                        <a:pt x="14203" y="5764"/>
                        <a:pt x="17754" y="5764"/>
                      </a:cubicBezTo>
                      <a:cubicBezTo>
                        <a:pt x="21334" y="5764"/>
                        <a:pt x="24017" y="7514"/>
                        <a:pt x="25804" y="11014"/>
                      </a:cubicBezTo>
                      <a:cubicBezTo>
                        <a:pt x="27598" y="14514"/>
                        <a:pt x="28494" y="19760"/>
                        <a:pt x="28494" y="26753"/>
                      </a:cubicBezTo>
                      <a:cubicBezTo>
                        <a:pt x="28494" y="33775"/>
                        <a:pt x="27598" y="39032"/>
                        <a:pt x="25804" y="42525"/>
                      </a:cubicBezTo>
                      <a:cubicBezTo>
                        <a:pt x="24017" y="46025"/>
                        <a:pt x="21334" y="47775"/>
                        <a:pt x="17754" y="47775"/>
                      </a:cubicBezTo>
                      <a:close/>
                      <a:moveTo>
                        <a:pt x="17754" y="53243"/>
                      </a:moveTo>
                      <a:cubicBezTo>
                        <a:pt x="23478" y="53243"/>
                        <a:pt x="27849" y="50979"/>
                        <a:pt x="30868" y="46451"/>
                      </a:cubicBezTo>
                      <a:cubicBezTo>
                        <a:pt x="33887" y="41930"/>
                        <a:pt x="35396" y="35364"/>
                        <a:pt x="35396" y="26753"/>
                      </a:cubicBezTo>
                      <a:cubicBezTo>
                        <a:pt x="35396" y="18163"/>
                        <a:pt x="33887" y="11604"/>
                        <a:pt x="30868" y="7076"/>
                      </a:cubicBezTo>
                      <a:cubicBezTo>
                        <a:pt x="27849" y="2555"/>
                        <a:pt x="23478" y="295"/>
                        <a:pt x="17754" y="295"/>
                      </a:cubicBezTo>
                      <a:cubicBezTo>
                        <a:pt x="12037" y="295"/>
                        <a:pt x="7669" y="2555"/>
                        <a:pt x="4651" y="7076"/>
                      </a:cubicBezTo>
                      <a:cubicBezTo>
                        <a:pt x="1632" y="11604"/>
                        <a:pt x="123" y="18163"/>
                        <a:pt x="123" y="26753"/>
                      </a:cubicBezTo>
                      <a:cubicBezTo>
                        <a:pt x="123" y="35364"/>
                        <a:pt x="1632" y="41930"/>
                        <a:pt x="4651" y="46451"/>
                      </a:cubicBezTo>
                      <a:cubicBezTo>
                        <a:pt x="7669" y="50979"/>
                        <a:pt x="12037" y="53243"/>
                        <a:pt x="17754" y="53243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699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ko-KR" altLang="en-US" sz="14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04" name="자유형: 도형 303">
                  <a:extLst>
                    <a:ext uri="{FF2B5EF4-FFF2-40B4-BE49-F238E27FC236}">
                      <a16:creationId xmlns:a16="http://schemas.microsoft.com/office/drawing/2014/main" id="{A87894CB-A3C3-7750-CF21-920187942DB0}"/>
                    </a:ext>
                  </a:extLst>
                </p:cNvPr>
                <p:cNvSpPr/>
                <p:nvPr/>
              </p:nvSpPr>
              <p:spPr>
                <a:xfrm flipV="1">
                  <a:off x="4713938" y="7614125"/>
                  <a:ext cx="7218" cy="8684"/>
                </a:xfrm>
                <a:custGeom>
                  <a:avLst/>
                  <a:gdLst>
                    <a:gd name="connsiteX0" fmla="*/ 143 w 7218"/>
                    <a:gd name="connsiteY0" fmla="*/ 9013 h 8684"/>
                    <a:gd name="connsiteX1" fmla="*/ 7362 w 7218"/>
                    <a:gd name="connsiteY1" fmla="*/ 9013 h 8684"/>
                    <a:gd name="connsiteX2" fmla="*/ 7362 w 7218"/>
                    <a:gd name="connsiteY2" fmla="*/ 328 h 8684"/>
                    <a:gd name="connsiteX3" fmla="*/ 143 w 7218"/>
                    <a:gd name="connsiteY3" fmla="*/ 328 h 86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218" h="8684">
                      <a:moveTo>
                        <a:pt x="143" y="9013"/>
                      </a:moveTo>
                      <a:lnTo>
                        <a:pt x="7362" y="9013"/>
                      </a:lnTo>
                      <a:lnTo>
                        <a:pt x="7362" y="328"/>
                      </a:lnTo>
                      <a:lnTo>
                        <a:pt x="143" y="32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699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ko-KR" altLang="en-US" sz="14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05" name="자유형: 도형 304">
                  <a:extLst>
                    <a:ext uri="{FF2B5EF4-FFF2-40B4-BE49-F238E27FC236}">
                      <a16:creationId xmlns:a16="http://schemas.microsoft.com/office/drawing/2014/main" id="{EF93BC0F-A8CE-FCA8-B3A1-66AF14DE96F5}"/>
                    </a:ext>
                  </a:extLst>
                </p:cNvPr>
                <p:cNvSpPr/>
                <p:nvPr/>
              </p:nvSpPr>
              <p:spPr>
                <a:xfrm flipV="1">
                  <a:off x="4732131" y="7571775"/>
                  <a:ext cx="37187" cy="51034"/>
                </a:xfrm>
                <a:custGeom>
                  <a:avLst/>
                  <a:gdLst>
                    <a:gd name="connsiteX0" fmla="*/ 23167 w 37187"/>
                    <a:gd name="connsiteY0" fmla="*/ 45314 h 51034"/>
                    <a:gd name="connsiteX1" fmla="*/ 5732 w 37187"/>
                    <a:gd name="connsiteY1" fmla="*/ 18068 h 51034"/>
                    <a:gd name="connsiteX2" fmla="*/ 23167 w 37187"/>
                    <a:gd name="connsiteY2" fmla="*/ 18068 h 51034"/>
                    <a:gd name="connsiteX3" fmla="*/ 21351 w 37187"/>
                    <a:gd name="connsiteY3" fmla="*/ 51329 h 51034"/>
                    <a:gd name="connsiteX4" fmla="*/ 30036 w 37187"/>
                    <a:gd name="connsiteY4" fmla="*/ 51329 h 51034"/>
                    <a:gd name="connsiteX5" fmla="*/ 30036 w 37187"/>
                    <a:gd name="connsiteY5" fmla="*/ 18068 h 51034"/>
                    <a:gd name="connsiteX6" fmla="*/ 37320 w 37187"/>
                    <a:gd name="connsiteY6" fmla="*/ 18068 h 51034"/>
                    <a:gd name="connsiteX7" fmla="*/ 37320 w 37187"/>
                    <a:gd name="connsiteY7" fmla="*/ 12326 h 51034"/>
                    <a:gd name="connsiteX8" fmla="*/ 30036 w 37187"/>
                    <a:gd name="connsiteY8" fmla="*/ 12326 h 51034"/>
                    <a:gd name="connsiteX9" fmla="*/ 30036 w 37187"/>
                    <a:gd name="connsiteY9" fmla="*/ 295 h 51034"/>
                    <a:gd name="connsiteX10" fmla="*/ 23167 w 37187"/>
                    <a:gd name="connsiteY10" fmla="*/ 295 h 51034"/>
                    <a:gd name="connsiteX11" fmla="*/ 23167 w 37187"/>
                    <a:gd name="connsiteY11" fmla="*/ 12326 h 51034"/>
                    <a:gd name="connsiteX12" fmla="*/ 132 w 37187"/>
                    <a:gd name="connsiteY12" fmla="*/ 12326 h 51034"/>
                    <a:gd name="connsiteX13" fmla="*/ 132 w 37187"/>
                    <a:gd name="connsiteY13" fmla="*/ 18987 h 510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37187" h="51034">
                      <a:moveTo>
                        <a:pt x="23167" y="45314"/>
                      </a:moveTo>
                      <a:lnTo>
                        <a:pt x="5732" y="18068"/>
                      </a:lnTo>
                      <a:lnTo>
                        <a:pt x="23167" y="18068"/>
                      </a:lnTo>
                      <a:close/>
                      <a:moveTo>
                        <a:pt x="21351" y="51329"/>
                      </a:moveTo>
                      <a:lnTo>
                        <a:pt x="30036" y="51329"/>
                      </a:lnTo>
                      <a:lnTo>
                        <a:pt x="30036" y="18068"/>
                      </a:lnTo>
                      <a:lnTo>
                        <a:pt x="37320" y="18068"/>
                      </a:lnTo>
                      <a:lnTo>
                        <a:pt x="37320" y="12326"/>
                      </a:lnTo>
                      <a:lnTo>
                        <a:pt x="30036" y="12326"/>
                      </a:lnTo>
                      <a:lnTo>
                        <a:pt x="30036" y="295"/>
                      </a:lnTo>
                      <a:lnTo>
                        <a:pt x="23167" y="295"/>
                      </a:lnTo>
                      <a:lnTo>
                        <a:pt x="23167" y="12326"/>
                      </a:lnTo>
                      <a:lnTo>
                        <a:pt x="132" y="12326"/>
                      </a:lnTo>
                      <a:lnTo>
                        <a:pt x="132" y="1898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699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ko-KR" altLang="en-US" sz="14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grpSp>
          <p:nvGrpSpPr>
            <p:cNvPr id="105" name="그래픽 7">
              <a:extLst>
                <a:ext uri="{FF2B5EF4-FFF2-40B4-BE49-F238E27FC236}">
                  <a16:creationId xmlns:a16="http://schemas.microsoft.com/office/drawing/2014/main" id="{2AB16A0E-D70E-D427-D143-A93270C31F64}"/>
                </a:ext>
              </a:extLst>
            </p:cNvPr>
            <p:cNvGrpSpPr/>
            <p:nvPr/>
          </p:nvGrpSpPr>
          <p:grpSpPr>
            <a:xfrm>
              <a:off x="6881849" y="5284726"/>
              <a:ext cx="91932" cy="92723"/>
              <a:chOff x="5021625" y="7520624"/>
              <a:chExt cx="102301" cy="103181"/>
            </a:xfrm>
            <a:solidFill>
              <a:srgbClr val="000000"/>
            </a:solidFill>
          </p:grpSpPr>
          <p:sp>
            <p:nvSpPr>
              <p:cNvPr id="296" name="자유형: 도형 295">
                <a:extLst>
                  <a:ext uri="{FF2B5EF4-FFF2-40B4-BE49-F238E27FC236}">
                    <a16:creationId xmlns:a16="http://schemas.microsoft.com/office/drawing/2014/main" id="{F37C81CD-9FC0-44EC-DDDD-CC64926FF72B}"/>
                  </a:ext>
                </a:extLst>
              </p:cNvPr>
              <p:cNvSpPr/>
              <p:nvPr/>
            </p:nvSpPr>
            <p:spPr>
              <a:xfrm>
                <a:off x="5072674" y="7520624"/>
                <a:ext cx="7000" cy="24500"/>
              </a:xfrm>
              <a:custGeom>
                <a:avLst/>
                <a:gdLst>
                  <a:gd name="connsiteX0" fmla="*/ 210 w 7000"/>
                  <a:gd name="connsiteY0" fmla="*/ 320 h 24500"/>
                  <a:gd name="connsiteX1" fmla="*/ 210 w 7000"/>
                  <a:gd name="connsiteY1" fmla="*/ 24820 h 24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000" h="24500">
                    <a:moveTo>
                      <a:pt x="210" y="320"/>
                    </a:moveTo>
                    <a:lnTo>
                      <a:pt x="210" y="24820"/>
                    </a:lnTo>
                  </a:path>
                </a:pathLst>
              </a:custGeom>
              <a:solidFill>
                <a:srgbClr val="000000"/>
              </a:solidFill>
              <a:ln w="5588" cap="flat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sz="14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297" name="그래픽 7">
                <a:extLst>
                  <a:ext uri="{FF2B5EF4-FFF2-40B4-BE49-F238E27FC236}">
                    <a16:creationId xmlns:a16="http://schemas.microsoft.com/office/drawing/2014/main" id="{0A2000E8-7744-3FAD-C603-3303DE2D1C0D}"/>
                  </a:ext>
                </a:extLst>
              </p:cNvPr>
              <p:cNvGrpSpPr/>
              <p:nvPr/>
            </p:nvGrpSpPr>
            <p:grpSpPr>
              <a:xfrm>
                <a:off x="5021625" y="7570856"/>
                <a:ext cx="102301" cy="52948"/>
                <a:chOff x="5021625" y="7570856"/>
                <a:chExt cx="102301" cy="52948"/>
              </a:xfrm>
              <a:solidFill>
                <a:srgbClr val="000000"/>
              </a:solidFill>
            </p:grpSpPr>
            <p:sp>
              <p:nvSpPr>
                <p:cNvPr id="298" name="자유형: 도형 297">
                  <a:extLst>
                    <a:ext uri="{FF2B5EF4-FFF2-40B4-BE49-F238E27FC236}">
                      <a16:creationId xmlns:a16="http://schemas.microsoft.com/office/drawing/2014/main" id="{A27A71E6-1FE0-E22B-6A77-BC0B8D50F7D4}"/>
                    </a:ext>
                  </a:extLst>
                </p:cNvPr>
                <p:cNvSpPr/>
                <p:nvPr/>
              </p:nvSpPr>
              <p:spPr>
                <a:xfrm flipV="1">
                  <a:off x="5021625" y="7570856"/>
                  <a:ext cx="35273" cy="52948"/>
                </a:xfrm>
                <a:custGeom>
                  <a:avLst/>
                  <a:gdLst>
                    <a:gd name="connsiteX0" fmla="*/ 17805 w 35273"/>
                    <a:gd name="connsiteY0" fmla="*/ 47775 h 52948"/>
                    <a:gd name="connsiteX1" fmla="*/ 9787 w 35273"/>
                    <a:gd name="connsiteY1" fmla="*/ 42525 h 52948"/>
                    <a:gd name="connsiteX2" fmla="*/ 7108 w 35273"/>
                    <a:gd name="connsiteY2" fmla="*/ 26753 h 52948"/>
                    <a:gd name="connsiteX3" fmla="*/ 9787 w 35273"/>
                    <a:gd name="connsiteY3" fmla="*/ 11014 h 52948"/>
                    <a:gd name="connsiteX4" fmla="*/ 17805 w 35273"/>
                    <a:gd name="connsiteY4" fmla="*/ 5764 h 52948"/>
                    <a:gd name="connsiteX5" fmla="*/ 25855 w 35273"/>
                    <a:gd name="connsiteY5" fmla="*/ 11014 h 52948"/>
                    <a:gd name="connsiteX6" fmla="*/ 28545 w 35273"/>
                    <a:gd name="connsiteY6" fmla="*/ 26753 h 52948"/>
                    <a:gd name="connsiteX7" fmla="*/ 25855 w 35273"/>
                    <a:gd name="connsiteY7" fmla="*/ 42525 h 52948"/>
                    <a:gd name="connsiteX8" fmla="*/ 17805 w 35273"/>
                    <a:gd name="connsiteY8" fmla="*/ 47775 h 52948"/>
                    <a:gd name="connsiteX9" fmla="*/ 17805 w 35273"/>
                    <a:gd name="connsiteY9" fmla="*/ 53243 h 52948"/>
                    <a:gd name="connsiteX10" fmla="*/ 30919 w 35273"/>
                    <a:gd name="connsiteY10" fmla="*/ 46451 h 52948"/>
                    <a:gd name="connsiteX11" fmla="*/ 35447 w 35273"/>
                    <a:gd name="connsiteY11" fmla="*/ 26753 h 52948"/>
                    <a:gd name="connsiteX12" fmla="*/ 30919 w 35273"/>
                    <a:gd name="connsiteY12" fmla="*/ 7076 h 52948"/>
                    <a:gd name="connsiteX13" fmla="*/ 17805 w 35273"/>
                    <a:gd name="connsiteY13" fmla="*/ 295 h 52948"/>
                    <a:gd name="connsiteX14" fmla="*/ 4701 w 35273"/>
                    <a:gd name="connsiteY14" fmla="*/ 7076 h 52948"/>
                    <a:gd name="connsiteX15" fmla="*/ 173 w 35273"/>
                    <a:gd name="connsiteY15" fmla="*/ 26753 h 52948"/>
                    <a:gd name="connsiteX16" fmla="*/ 4701 w 35273"/>
                    <a:gd name="connsiteY16" fmla="*/ 46451 h 52948"/>
                    <a:gd name="connsiteX17" fmla="*/ 17805 w 35273"/>
                    <a:gd name="connsiteY17" fmla="*/ 53243 h 529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35273" h="52948">
                      <a:moveTo>
                        <a:pt x="17805" y="47775"/>
                      </a:moveTo>
                      <a:cubicBezTo>
                        <a:pt x="14253" y="47775"/>
                        <a:pt x="11581" y="46025"/>
                        <a:pt x="9787" y="42525"/>
                      </a:cubicBezTo>
                      <a:cubicBezTo>
                        <a:pt x="8001" y="39032"/>
                        <a:pt x="7108" y="33775"/>
                        <a:pt x="7108" y="26753"/>
                      </a:cubicBezTo>
                      <a:cubicBezTo>
                        <a:pt x="7108" y="19760"/>
                        <a:pt x="8001" y="14514"/>
                        <a:pt x="9787" y="11014"/>
                      </a:cubicBezTo>
                      <a:cubicBezTo>
                        <a:pt x="11581" y="7514"/>
                        <a:pt x="14253" y="5764"/>
                        <a:pt x="17805" y="5764"/>
                      </a:cubicBezTo>
                      <a:cubicBezTo>
                        <a:pt x="21385" y="5764"/>
                        <a:pt x="24068" y="7514"/>
                        <a:pt x="25855" y="11014"/>
                      </a:cubicBezTo>
                      <a:cubicBezTo>
                        <a:pt x="27648" y="14514"/>
                        <a:pt x="28545" y="19760"/>
                        <a:pt x="28545" y="26753"/>
                      </a:cubicBezTo>
                      <a:cubicBezTo>
                        <a:pt x="28545" y="33775"/>
                        <a:pt x="27648" y="39032"/>
                        <a:pt x="25855" y="42525"/>
                      </a:cubicBezTo>
                      <a:cubicBezTo>
                        <a:pt x="24068" y="46025"/>
                        <a:pt x="21385" y="47775"/>
                        <a:pt x="17805" y="47775"/>
                      </a:cubicBezTo>
                      <a:close/>
                      <a:moveTo>
                        <a:pt x="17805" y="53243"/>
                      </a:moveTo>
                      <a:cubicBezTo>
                        <a:pt x="23528" y="53243"/>
                        <a:pt x="27900" y="50979"/>
                        <a:pt x="30919" y="46451"/>
                      </a:cubicBezTo>
                      <a:cubicBezTo>
                        <a:pt x="33937" y="41930"/>
                        <a:pt x="35447" y="35364"/>
                        <a:pt x="35447" y="26753"/>
                      </a:cubicBezTo>
                      <a:cubicBezTo>
                        <a:pt x="35447" y="18163"/>
                        <a:pt x="33937" y="11604"/>
                        <a:pt x="30919" y="7076"/>
                      </a:cubicBezTo>
                      <a:cubicBezTo>
                        <a:pt x="27900" y="2555"/>
                        <a:pt x="23528" y="295"/>
                        <a:pt x="17805" y="295"/>
                      </a:cubicBezTo>
                      <a:cubicBezTo>
                        <a:pt x="12088" y="295"/>
                        <a:pt x="7720" y="2555"/>
                        <a:pt x="4701" y="7076"/>
                      </a:cubicBezTo>
                      <a:cubicBezTo>
                        <a:pt x="1683" y="11604"/>
                        <a:pt x="173" y="18163"/>
                        <a:pt x="173" y="26753"/>
                      </a:cubicBezTo>
                      <a:cubicBezTo>
                        <a:pt x="173" y="35364"/>
                        <a:pt x="1683" y="41930"/>
                        <a:pt x="4701" y="46451"/>
                      </a:cubicBezTo>
                      <a:cubicBezTo>
                        <a:pt x="7720" y="50979"/>
                        <a:pt x="12088" y="53243"/>
                        <a:pt x="17805" y="53243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699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ko-KR" altLang="en-US" sz="14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99" name="자유형: 도형 298">
                  <a:extLst>
                    <a:ext uri="{FF2B5EF4-FFF2-40B4-BE49-F238E27FC236}">
                      <a16:creationId xmlns:a16="http://schemas.microsoft.com/office/drawing/2014/main" id="{73BB0665-1A45-C34B-41D5-7CFAE5B03FBC}"/>
                    </a:ext>
                  </a:extLst>
                </p:cNvPr>
                <p:cNvSpPr/>
                <p:nvPr/>
              </p:nvSpPr>
              <p:spPr>
                <a:xfrm flipV="1">
                  <a:off x="5069027" y="7614125"/>
                  <a:ext cx="7218" cy="8684"/>
                </a:xfrm>
                <a:custGeom>
                  <a:avLst/>
                  <a:gdLst>
                    <a:gd name="connsiteX0" fmla="*/ 194 w 7218"/>
                    <a:gd name="connsiteY0" fmla="*/ 9013 h 8684"/>
                    <a:gd name="connsiteX1" fmla="*/ 7413 w 7218"/>
                    <a:gd name="connsiteY1" fmla="*/ 9013 h 8684"/>
                    <a:gd name="connsiteX2" fmla="*/ 7413 w 7218"/>
                    <a:gd name="connsiteY2" fmla="*/ 328 h 8684"/>
                    <a:gd name="connsiteX3" fmla="*/ 194 w 7218"/>
                    <a:gd name="connsiteY3" fmla="*/ 328 h 86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218" h="8684">
                      <a:moveTo>
                        <a:pt x="194" y="9013"/>
                      </a:moveTo>
                      <a:lnTo>
                        <a:pt x="7413" y="9013"/>
                      </a:lnTo>
                      <a:lnTo>
                        <a:pt x="7413" y="328"/>
                      </a:lnTo>
                      <a:lnTo>
                        <a:pt x="194" y="32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699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ko-KR" altLang="en-US" sz="14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00" name="자유형: 도형 299">
                  <a:extLst>
                    <a:ext uri="{FF2B5EF4-FFF2-40B4-BE49-F238E27FC236}">
                      <a16:creationId xmlns:a16="http://schemas.microsoft.com/office/drawing/2014/main" id="{BDC80E3D-F6EF-8E6C-B113-12D154C112DC}"/>
                    </a:ext>
                  </a:extLst>
                </p:cNvPr>
                <p:cNvSpPr/>
                <p:nvPr/>
              </p:nvSpPr>
              <p:spPr>
                <a:xfrm flipV="1">
                  <a:off x="5088686" y="7570856"/>
                  <a:ext cx="35240" cy="52948"/>
                </a:xfrm>
                <a:custGeom>
                  <a:avLst/>
                  <a:gdLst>
                    <a:gd name="connsiteX0" fmla="*/ 18404 w 35240"/>
                    <a:gd name="connsiteY0" fmla="*/ 29553 h 52948"/>
                    <a:gd name="connsiteX1" fmla="*/ 11033 w 35240"/>
                    <a:gd name="connsiteY1" fmla="*/ 26370 h 52948"/>
                    <a:gd name="connsiteX2" fmla="*/ 8320 w 35240"/>
                    <a:gd name="connsiteY2" fmla="*/ 17664 h 52948"/>
                    <a:gd name="connsiteX3" fmla="*/ 11033 w 35240"/>
                    <a:gd name="connsiteY3" fmla="*/ 8957 h 52948"/>
                    <a:gd name="connsiteX4" fmla="*/ 18404 w 35240"/>
                    <a:gd name="connsiteY4" fmla="*/ 5764 h 52948"/>
                    <a:gd name="connsiteX5" fmla="*/ 25765 w 35240"/>
                    <a:gd name="connsiteY5" fmla="*/ 8957 h 52948"/>
                    <a:gd name="connsiteX6" fmla="*/ 28478 w 35240"/>
                    <a:gd name="connsiteY6" fmla="*/ 17664 h 52948"/>
                    <a:gd name="connsiteX7" fmla="*/ 25765 w 35240"/>
                    <a:gd name="connsiteY7" fmla="*/ 26370 h 52948"/>
                    <a:gd name="connsiteX8" fmla="*/ 18404 w 35240"/>
                    <a:gd name="connsiteY8" fmla="*/ 29553 h 52948"/>
                    <a:gd name="connsiteX9" fmla="*/ 32109 w 35240"/>
                    <a:gd name="connsiteY9" fmla="*/ 51198 h 52948"/>
                    <a:gd name="connsiteX10" fmla="*/ 32109 w 35240"/>
                    <a:gd name="connsiteY10" fmla="*/ 44909 h 52948"/>
                    <a:gd name="connsiteX11" fmla="*/ 26859 w 35240"/>
                    <a:gd name="connsiteY11" fmla="*/ 46779 h 52948"/>
                    <a:gd name="connsiteX12" fmla="*/ 21609 w 35240"/>
                    <a:gd name="connsiteY12" fmla="*/ 47436 h 52948"/>
                    <a:gd name="connsiteX13" fmla="*/ 11164 w 35240"/>
                    <a:gd name="connsiteY13" fmla="*/ 42820 h 52948"/>
                    <a:gd name="connsiteX14" fmla="*/ 7051 w 35240"/>
                    <a:gd name="connsiteY14" fmla="*/ 28875 h 52948"/>
                    <a:gd name="connsiteX15" fmla="*/ 12104 w 35240"/>
                    <a:gd name="connsiteY15" fmla="*/ 33436 h 52948"/>
                    <a:gd name="connsiteX16" fmla="*/ 18809 w 35240"/>
                    <a:gd name="connsiteY16" fmla="*/ 35022 h 52948"/>
                    <a:gd name="connsiteX17" fmla="*/ 30961 w 35240"/>
                    <a:gd name="connsiteY17" fmla="*/ 30351 h 52948"/>
                    <a:gd name="connsiteX18" fmla="*/ 35423 w 35240"/>
                    <a:gd name="connsiteY18" fmla="*/ 17664 h 52948"/>
                    <a:gd name="connsiteX19" fmla="*/ 30775 w 35240"/>
                    <a:gd name="connsiteY19" fmla="*/ 5042 h 52948"/>
                    <a:gd name="connsiteX20" fmla="*/ 18404 w 35240"/>
                    <a:gd name="connsiteY20" fmla="*/ 295 h 52948"/>
                    <a:gd name="connsiteX21" fmla="*/ 4864 w 35240"/>
                    <a:gd name="connsiteY21" fmla="*/ 7076 h 52948"/>
                    <a:gd name="connsiteX22" fmla="*/ 183 w 35240"/>
                    <a:gd name="connsiteY22" fmla="*/ 26753 h 52948"/>
                    <a:gd name="connsiteX23" fmla="*/ 5925 w 35240"/>
                    <a:gd name="connsiteY23" fmla="*/ 46047 h 52948"/>
                    <a:gd name="connsiteX24" fmla="*/ 21336 w 35240"/>
                    <a:gd name="connsiteY24" fmla="*/ 53243 h 52948"/>
                    <a:gd name="connsiteX25" fmla="*/ 26586 w 35240"/>
                    <a:gd name="connsiteY25" fmla="*/ 52729 h 52948"/>
                    <a:gd name="connsiteX26" fmla="*/ 32109 w 35240"/>
                    <a:gd name="connsiteY26" fmla="*/ 51198 h 529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35240" h="52948">
                      <a:moveTo>
                        <a:pt x="18404" y="29553"/>
                      </a:moveTo>
                      <a:cubicBezTo>
                        <a:pt x="15305" y="29553"/>
                        <a:pt x="12848" y="28492"/>
                        <a:pt x="11033" y="26370"/>
                      </a:cubicBezTo>
                      <a:cubicBezTo>
                        <a:pt x="9224" y="24255"/>
                        <a:pt x="8320" y="21353"/>
                        <a:pt x="8320" y="17664"/>
                      </a:cubicBezTo>
                      <a:cubicBezTo>
                        <a:pt x="8320" y="13996"/>
                        <a:pt x="9224" y="11094"/>
                        <a:pt x="11033" y="8957"/>
                      </a:cubicBezTo>
                      <a:cubicBezTo>
                        <a:pt x="12848" y="6828"/>
                        <a:pt x="15305" y="5764"/>
                        <a:pt x="18404" y="5764"/>
                      </a:cubicBezTo>
                      <a:cubicBezTo>
                        <a:pt x="21503" y="5764"/>
                        <a:pt x="23957" y="6828"/>
                        <a:pt x="25765" y="8957"/>
                      </a:cubicBezTo>
                      <a:cubicBezTo>
                        <a:pt x="27574" y="11094"/>
                        <a:pt x="28478" y="13996"/>
                        <a:pt x="28478" y="17664"/>
                      </a:cubicBezTo>
                      <a:cubicBezTo>
                        <a:pt x="28478" y="21353"/>
                        <a:pt x="27574" y="24255"/>
                        <a:pt x="25765" y="26370"/>
                      </a:cubicBezTo>
                      <a:cubicBezTo>
                        <a:pt x="23957" y="28492"/>
                        <a:pt x="21503" y="29553"/>
                        <a:pt x="18404" y="29553"/>
                      </a:cubicBezTo>
                      <a:close/>
                      <a:moveTo>
                        <a:pt x="32109" y="51198"/>
                      </a:moveTo>
                      <a:lnTo>
                        <a:pt x="32109" y="44909"/>
                      </a:lnTo>
                      <a:cubicBezTo>
                        <a:pt x="30374" y="45726"/>
                        <a:pt x="28624" y="46349"/>
                        <a:pt x="26859" y="46779"/>
                      </a:cubicBezTo>
                      <a:cubicBezTo>
                        <a:pt x="25094" y="47217"/>
                        <a:pt x="23344" y="47436"/>
                        <a:pt x="21609" y="47436"/>
                      </a:cubicBezTo>
                      <a:cubicBezTo>
                        <a:pt x="17052" y="47436"/>
                        <a:pt x="13570" y="45897"/>
                        <a:pt x="11164" y="42820"/>
                      </a:cubicBezTo>
                      <a:cubicBezTo>
                        <a:pt x="8765" y="39743"/>
                        <a:pt x="7394" y="35094"/>
                        <a:pt x="7051" y="28875"/>
                      </a:cubicBezTo>
                      <a:cubicBezTo>
                        <a:pt x="8393" y="30858"/>
                        <a:pt x="10077" y="32378"/>
                        <a:pt x="12104" y="33436"/>
                      </a:cubicBezTo>
                      <a:cubicBezTo>
                        <a:pt x="14139" y="34493"/>
                        <a:pt x="16374" y="35022"/>
                        <a:pt x="18809" y="35022"/>
                      </a:cubicBezTo>
                      <a:cubicBezTo>
                        <a:pt x="23935" y="35022"/>
                        <a:pt x="27986" y="33465"/>
                        <a:pt x="30961" y="30351"/>
                      </a:cubicBezTo>
                      <a:cubicBezTo>
                        <a:pt x="33936" y="27245"/>
                        <a:pt x="35423" y="23016"/>
                        <a:pt x="35423" y="17664"/>
                      </a:cubicBezTo>
                      <a:cubicBezTo>
                        <a:pt x="35423" y="12421"/>
                        <a:pt x="33874" y="8214"/>
                        <a:pt x="30775" y="5042"/>
                      </a:cubicBezTo>
                      <a:cubicBezTo>
                        <a:pt x="27676" y="1877"/>
                        <a:pt x="23552" y="295"/>
                        <a:pt x="18404" y="295"/>
                      </a:cubicBezTo>
                      <a:cubicBezTo>
                        <a:pt x="12498" y="295"/>
                        <a:pt x="7985" y="2555"/>
                        <a:pt x="4864" y="7076"/>
                      </a:cubicBezTo>
                      <a:cubicBezTo>
                        <a:pt x="1743" y="11604"/>
                        <a:pt x="183" y="18163"/>
                        <a:pt x="183" y="26753"/>
                      </a:cubicBezTo>
                      <a:cubicBezTo>
                        <a:pt x="183" y="34817"/>
                        <a:pt x="2097" y="41249"/>
                        <a:pt x="5925" y="46047"/>
                      </a:cubicBezTo>
                      <a:cubicBezTo>
                        <a:pt x="9753" y="50844"/>
                        <a:pt x="14890" y="53243"/>
                        <a:pt x="21336" y="53243"/>
                      </a:cubicBezTo>
                      <a:cubicBezTo>
                        <a:pt x="23071" y="53243"/>
                        <a:pt x="24821" y="53072"/>
                        <a:pt x="26586" y="52729"/>
                      </a:cubicBezTo>
                      <a:cubicBezTo>
                        <a:pt x="28350" y="52387"/>
                        <a:pt x="30191" y="51876"/>
                        <a:pt x="32109" y="51198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699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ko-KR" altLang="en-US" sz="14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grpSp>
          <p:nvGrpSpPr>
            <p:cNvPr id="106" name="그래픽 7">
              <a:extLst>
                <a:ext uri="{FF2B5EF4-FFF2-40B4-BE49-F238E27FC236}">
                  <a16:creationId xmlns:a16="http://schemas.microsoft.com/office/drawing/2014/main" id="{B83EEF10-B496-1753-CF14-42AF2BFB8899}"/>
                </a:ext>
              </a:extLst>
            </p:cNvPr>
            <p:cNvGrpSpPr/>
            <p:nvPr/>
          </p:nvGrpSpPr>
          <p:grpSpPr>
            <a:xfrm>
              <a:off x="7200948" y="5284726"/>
              <a:ext cx="91588" cy="92723"/>
              <a:chOff x="5376714" y="7520624"/>
              <a:chExt cx="101918" cy="103181"/>
            </a:xfrm>
            <a:solidFill>
              <a:srgbClr val="000000"/>
            </a:solidFill>
          </p:grpSpPr>
          <p:sp>
            <p:nvSpPr>
              <p:cNvPr id="291" name="자유형: 도형 290">
                <a:extLst>
                  <a:ext uri="{FF2B5EF4-FFF2-40B4-BE49-F238E27FC236}">
                    <a16:creationId xmlns:a16="http://schemas.microsoft.com/office/drawing/2014/main" id="{8131DDB1-F608-3474-923A-B1618C732345}"/>
                  </a:ext>
                </a:extLst>
              </p:cNvPr>
              <p:cNvSpPr/>
              <p:nvPr/>
            </p:nvSpPr>
            <p:spPr>
              <a:xfrm>
                <a:off x="5427763" y="7520624"/>
                <a:ext cx="7000" cy="24500"/>
              </a:xfrm>
              <a:custGeom>
                <a:avLst/>
                <a:gdLst>
                  <a:gd name="connsiteX0" fmla="*/ 261 w 7000"/>
                  <a:gd name="connsiteY0" fmla="*/ 320 h 24500"/>
                  <a:gd name="connsiteX1" fmla="*/ 261 w 7000"/>
                  <a:gd name="connsiteY1" fmla="*/ 24820 h 24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000" h="24500">
                    <a:moveTo>
                      <a:pt x="261" y="320"/>
                    </a:moveTo>
                    <a:lnTo>
                      <a:pt x="261" y="24820"/>
                    </a:lnTo>
                  </a:path>
                </a:pathLst>
              </a:custGeom>
              <a:solidFill>
                <a:srgbClr val="000000"/>
              </a:solidFill>
              <a:ln w="5588" cap="flat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sz="14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292" name="그래픽 7">
                <a:extLst>
                  <a:ext uri="{FF2B5EF4-FFF2-40B4-BE49-F238E27FC236}">
                    <a16:creationId xmlns:a16="http://schemas.microsoft.com/office/drawing/2014/main" id="{168041FC-85F4-AE1D-E7C7-25148C29605B}"/>
                  </a:ext>
                </a:extLst>
              </p:cNvPr>
              <p:cNvGrpSpPr/>
              <p:nvPr/>
            </p:nvGrpSpPr>
            <p:grpSpPr>
              <a:xfrm>
                <a:off x="5376714" y="7570856"/>
                <a:ext cx="101918" cy="52948"/>
                <a:chOff x="5376714" y="7570856"/>
                <a:chExt cx="101918" cy="52948"/>
              </a:xfrm>
              <a:solidFill>
                <a:srgbClr val="000000"/>
              </a:solidFill>
            </p:grpSpPr>
            <p:sp>
              <p:nvSpPr>
                <p:cNvPr id="293" name="자유형: 도형 292">
                  <a:extLst>
                    <a:ext uri="{FF2B5EF4-FFF2-40B4-BE49-F238E27FC236}">
                      <a16:creationId xmlns:a16="http://schemas.microsoft.com/office/drawing/2014/main" id="{ADD632C0-3595-F9CF-F4FD-368251FD84D1}"/>
                    </a:ext>
                  </a:extLst>
                </p:cNvPr>
                <p:cNvSpPr/>
                <p:nvPr/>
              </p:nvSpPr>
              <p:spPr>
                <a:xfrm flipV="1">
                  <a:off x="5376714" y="7570856"/>
                  <a:ext cx="35273" cy="52948"/>
                </a:xfrm>
                <a:custGeom>
                  <a:avLst/>
                  <a:gdLst>
                    <a:gd name="connsiteX0" fmla="*/ 17855 w 35273"/>
                    <a:gd name="connsiteY0" fmla="*/ 47775 h 52948"/>
                    <a:gd name="connsiteX1" fmla="*/ 9838 w 35273"/>
                    <a:gd name="connsiteY1" fmla="*/ 42525 h 52948"/>
                    <a:gd name="connsiteX2" fmla="*/ 7158 w 35273"/>
                    <a:gd name="connsiteY2" fmla="*/ 26753 h 52948"/>
                    <a:gd name="connsiteX3" fmla="*/ 9838 w 35273"/>
                    <a:gd name="connsiteY3" fmla="*/ 11014 h 52948"/>
                    <a:gd name="connsiteX4" fmla="*/ 17855 w 35273"/>
                    <a:gd name="connsiteY4" fmla="*/ 5764 h 52948"/>
                    <a:gd name="connsiteX5" fmla="*/ 25905 w 35273"/>
                    <a:gd name="connsiteY5" fmla="*/ 11014 h 52948"/>
                    <a:gd name="connsiteX6" fmla="*/ 28596 w 35273"/>
                    <a:gd name="connsiteY6" fmla="*/ 26753 h 52948"/>
                    <a:gd name="connsiteX7" fmla="*/ 25905 w 35273"/>
                    <a:gd name="connsiteY7" fmla="*/ 42525 h 52948"/>
                    <a:gd name="connsiteX8" fmla="*/ 17855 w 35273"/>
                    <a:gd name="connsiteY8" fmla="*/ 47775 h 52948"/>
                    <a:gd name="connsiteX9" fmla="*/ 17855 w 35273"/>
                    <a:gd name="connsiteY9" fmla="*/ 53243 h 52948"/>
                    <a:gd name="connsiteX10" fmla="*/ 30969 w 35273"/>
                    <a:gd name="connsiteY10" fmla="*/ 46451 h 52948"/>
                    <a:gd name="connsiteX11" fmla="*/ 35497 w 35273"/>
                    <a:gd name="connsiteY11" fmla="*/ 26753 h 52948"/>
                    <a:gd name="connsiteX12" fmla="*/ 30969 w 35273"/>
                    <a:gd name="connsiteY12" fmla="*/ 7076 h 52948"/>
                    <a:gd name="connsiteX13" fmla="*/ 17855 w 35273"/>
                    <a:gd name="connsiteY13" fmla="*/ 295 h 52948"/>
                    <a:gd name="connsiteX14" fmla="*/ 4752 w 35273"/>
                    <a:gd name="connsiteY14" fmla="*/ 7076 h 52948"/>
                    <a:gd name="connsiteX15" fmla="*/ 224 w 35273"/>
                    <a:gd name="connsiteY15" fmla="*/ 26753 h 52948"/>
                    <a:gd name="connsiteX16" fmla="*/ 4752 w 35273"/>
                    <a:gd name="connsiteY16" fmla="*/ 46451 h 52948"/>
                    <a:gd name="connsiteX17" fmla="*/ 17855 w 35273"/>
                    <a:gd name="connsiteY17" fmla="*/ 53243 h 529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35273" h="52948">
                      <a:moveTo>
                        <a:pt x="17855" y="47775"/>
                      </a:moveTo>
                      <a:cubicBezTo>
                        <a:pt x="14304" y="47775"/>
                        <a:pt x="11632" y="46025"/>
                        <a:pt x="9838" y="42525"/>
                      </a:cubicBezTo>
                      <a:cubicBezTo>
                        <a:pt x="8052" y="39032"/>
                        <a:pt x="7158" y="33775"/>
                        <a:pt x="7158" y="26753"/>
                      </a:cubicBezTo>
                      <a:cubicBezTo>
                        <a:pt x="7158" y="19760"/>
                        <a:pt x="8052" y="14514"/>
                        <a:pt x="9838" y="11014"/>
                      </a:cubicBezTo>
                      <a:cubicBezTo>
                        <a:pt x="11632" y="7514"/>
                        <a:pt x="14304" y="5764"/>
                        <a:pt x="17855" y="5764"/>
                      </a:cubicBezTo>
                      <a:cubicBezTo>
                        <a:pt x="21435" y="5764"/>
                        <a:pt x="24119" y="7514"/>
                        <a:pt x="25905" y="11014"/>
                      </a:cubicBezTo>
                      <a:cubicBezTo>
                        <a:pt x="27699" y="14514"/>
                        <a:pt x="28596" y="19760"/>
                        <a:pt x="28596" y="26753"/>
                      </a:cubicBezTo>
                      <a:cubicBezTo>
                        <a:pt x="28596" y="33775"/>
                        <a:pt x="27699" y="39032"/>
                        <a:pt x="25905" y="42525"/>
                      </a:cubicBezTo>
                      <a:cubicBezTo>
                        <a:pt x="24119" y="46025"/>
                        <a:pt x="21435" y="47775"/>
                        <a:pt x="17855" y="47775"/>
                      </a:cubicBezTo>
                      <a:close/>
                      <a:moveTo>
                        <a:pt x="17855" y="53243"/>
                      </a:moveTo>
                      <a:cubicBezTo>
                        <a:pt x="23579" y="53243"/>
                        <a:pt x="27951" y="50979"/>
                        <a:pt x="30969" y="46451"/>
                      </a:cubicBezTo>
                      <a:cubicBezTo>
                        <a:pt x="33988" y="41930"/>
                        <a:pt x="35497" y="35364"/>
                        <a:pt x="35497" y="26753"/>
                      </a:cubicBezTo>
                      <a:cubicBezTo>
                        <a:pt x="35497" y="18163"/>
                        <a:pt x="33988" y="11604"/>
                        <a:pt x="30969" y="7076"/>
                      </a:cubicBezTo>
                      <a:cubicBezTo>
                        <a:pt x="27951" y="2555"/>
                        <a:pt x="23579" y="295"/>
                        <a:pt x="17855" y="295"/>
                      </a:cubicBezTo>
                      <a:cubicBezTo>
                        <a:pt x="12139" y="295"/>
                        <a:pt x="7771" y="2555"/>
                        <a:pt x="4752" y="7076"/>
                      </a:cubicBezTo>
                      <a:cubicBezTo>
                        <a:pt x="1733" y="11604"/>
                        <a:pt x="224" y="18163"/>
                        <a:pt x="224" y="26753"/>
                      </a:cubicBezTo>
                      <a:cubicBezTo>
                        <a:pt x="224" y="35364"/>
                        <a:pt x="1733" y="41930"/>
                        <a:pt x="4752" y="46451"/>
                      </a:cubicBezTo>
                      <a:cubicBezTo>
                        <a:pt x="7771" y="50979"/>
                        <a:pt x="12139" y="53243"/>
                        <a:pt x="17855" y="53243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699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ko-KR" altLang="en-US" sz="14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94" name="자유형: 도형 293">
                  <a:extLst>
                    <a:ext uri="{FF2B5EF4-FFF2-40B4-BE49-F238E27FC236}">
                      <a16:creationId xmlns:a16="http://schemas.microsoft.com/office/drawing/2014/main" id="{46E73377-E3AF-5544-6181-8DFC5B29C2E5}"/>
                    </a:ext>
                  </a:extLst>
                </p:cNvPr>
                <p:cNvSpPr/>
                <p:nvPr/>
              </p:nvSpPr>
              <p:spPr>
                <a:xfrm flipV="1">
                  <a:off x="5424116" y="7614125"/>
                  <a:ext cx="7218" cy="8684"/>
                </a:xfrm>
                <a:custGeom>
                  <a:avLst/>
                  <a:gdLst>
                    <a:gd name="connsiteX0" fmla="*/ 245 w 7218"/>
                    <a:gd name="connsiteY0" fmla="*/ 9013 h 8684"/>
                    <a:gd name="connsiteX1" fmla="*/ 7463 w 7218"/>
                    <a:gd name="connsiteY1" fmla="*/ 9013 h 8684"/>
                    <a:gd name="connsiteX2" fmla="*/ 7463 w 7218"/>
                    <a:gd name="connsiteY2" fmla="*/ 328 h 8684"/>
                    <a:gd name="connsiteX3" fmla="*/ 245 w 7218"/>
                    <a:gd name="connsiteY3" fmla="*/ 328 h 86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218" h="8684">
                      <a:moveTo>
                        <a:pt x="245" y="9013"/>
                      </a:moveTo>
                      <a:lnTo>
                        <a:pt x="7463" y="9013"/>
                      </a:lnTo>
                      <a:lnTo>
                        <a:pt x="7463" y="328"/>
                      </a:lnTo>
                      <a:lnTo>
                        <a:pt x="245" y="32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699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ko-KR" altLang="en-US" sz="14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95" name="자유형: 도형 294">
                  <a:extLst>
                    <a:ext uri="{FF2B5EF4-FFF2-40B4-BE49-F238E27FC236}">
                      <a16:creationId xmlns:a16="http://schemas.microsoft.com/office/drawing/2014/main" id="{1F853190-EDCE-0A47-8B68-31B10DBCC3ED}"/>
                    </a:ext>
                  </a:extLst>
                </p:cNvPr>
                <p:cNvSpPr/>
                <p:nvPr/>
              </p:nvSpPr>
              <p:spPr>
                <a:xfrm flipV="1">
                  <a:off x="5443633" y="7570856"/>
                  <a:ext cx="34999" cy="52948"/>
                </a:xfrm>
                <a:custGeom>
                  <a:avLst/>
                  <a:gdLst>
                    <a:gd name="connsiteX0" fmla="*/ 17734 w 34999"/>
                    <a:gd name="connsiteY0" fmla="*/ 25528 h 52948"/>
                    <a:gd name="connsiteX1" fmla="*/ 9990 w 34999"/>
                    <a:gd name="connsiteY1" fmla="*/ 22892 h 52948"/>
                    <a:gd name="connsiteX2" fmla="*/ 7179 w 34999"/>
                    <a:gd name="connsiteY2" fmla="*/ 15651 h 52948"/>
                    <a:gd name="connsiteX3" fmla="*/ 9990 w 34999"/>
                    <a:gd name="connsiteY3" fmla="*/ 8400 h 52948"/>
                    <a:gd name="connsiteX4" fmla="*/ 17734 w 34999"/>
                    <a:gd name="connsiteY4" fmla="*/ 5764 h 52948"/>
                    <a:gd name="connsiteX5" fmla="*/ 25488 w 34999"/>
                    <a:gd name="connsiteY5" fmla="*/ 8411 h 52948"/>
                    <a:gd name="connsiteX6" fmla="*/ 28332 w 34999"/>
                    <a:gd name="connsiteY6" fmla="*/ 15651 h 52948"/>
                    <a:gd name="connsiteX7" fmla="*/ 25510 w 34999"/>
                    <a:gd name="connsiteY7" fmla="*/ 22892 h 52948"/>
                    <a:gd name="connsiteX8" fmla="*/ 17734 w 34999"/>
                    <a:gd name="connsiteY8" fmla="*/ 25528 h 52948"/>
                    <a:gd name="connsiteX9" fmla="*/ 10832 w 34999"/>
                    <a:gd name="connsiteY9" fmla="*/ 28459 h 52948"/>
                    <a:gd name="connsiteX10" fmla="*/ 3909 w 34999"/>
                    <a:gd name="connsiteY10" fmla="*/ 32593 h 52948"/>
                    <a:gd name="connsiteX11" fmla="*/ 1437 w 34999"/>
                    <a:gd name="connsiteY11" fmla="*/ 40020 h 52948"/>
                    <a:gd name="connsiteX12" fmla="*/ 5790 w 34999"/>
                    <a:gd name="connsiteY12" fmla="*/ 49689 h 52948"/>
                    <a:gd name="connsiteX13" fmla="*/ 17734 w 34999"/>
                    <a:gd name="connsiteY13" fmla="*/ 53243 h 52948"/>
                    <a:gd name="connsiteX14" fmla="*/ 29699 w 34999"/>
                    <a:gd name="connsiteY14" fmla="*/ 49689 h 52948"/>
                    <a:gd name="connsiteX15" fmla="*/ 34041 w 34999"/>
                    <a:gd name="connsiteY15" fmla="*/ 40020 h 52948"/>
                    <a:gd name="connsiteX16" fmla="*/ 31559 w 34999"/>
                    <a:gd name="connsiteY16" fmla="*/ 32593 h 52948"/>
                    <a:gd name="connsiteX17" fmla="*/ 24679 w 34999"/>
                    <a:gd name="connsiteY17" fmla="*/ 28459 h 52948"/>
                    <a:gd name="connsiteX18" fmla="*/ 32445 w 34999"/>
                    <a:gd name="connsiteY18" fmla="*/ 23909 h 52948"/>
                    <a:gd name="connsiteX19" fmla="*/ 35234 w 34999"/>
                    <a:gd name="connsiteY19" fmla="*/ 15651 h 52948"/>
                    <a:gd name="connsiteX20" fmla="*/ 30705 w 34999"/>
                    <a:gd name="connsiteY20" fmla="*/ 4254 h 52948"/>
                    <a:gd name="connsiteX21" fmla="*/ 17734 w 34999"/>
                    <a:gd name="connsiteY21" fmla="*/ 295 h 52948"/>
                    <a:gd name="connsiteX22" fmla="*/ 4762 w 34999"/>
                    <a:gd name="connsiteY22" fmla="*/ 4254 h 52948"/>
                    <a:gd name="connsiteX23" fmla="*/ 234 w 34999"/>
                    <a:gd name="connsiteY23" fmla="*/ 15651 h 52948"/>
                    <a:gd name="connsiteX24" fmla="*/ 3034 w 34999"/>
                    <a:gd name="connsiteY24" fmla="*/ 23909 h 52948"/>
                    <a:gd name="connsiteX25" fmla="*/ 10832 w 34999"/>
                    <a:gd name="connsiteY25" fmla="*/ 28459 h 52948"/>
                    <a:gd name="connsiteX26" fmla="*/ 8305 w 34999"/>
                    <a:gd name="connsiteY26" fmla="*/ 39364 h 52948"/>
                    <a:gd name="connsiteX27" fmla="*/ 10777 w 34999"/>
                    <a:gd name="connsiteY27" fmla="*/ 33184 h 52948"/>
                    <a:gd name="connsiteX28" fmla="*/ 17734 w 34999"/>
                    <a:gd name="connsiteY28" fmla="*/ 30964 h 52948"/>
                    <a:gd name="connsiteX29" fmla="*/ 24690 w 34999"/>
                    <a:gd name="connsiteY29" fmla="*/ 33184 h 52948"/>
                    <a:gd name="connsiteX30" fmla="*/ 27205 w 34999"/>
                    <a:gd name="connsiteY30" fmla="*/ 39364 h 52948"/>
                    <a:gd name="connsiteX31" fmla="*/ 24690 w 34999"/>
                    <a:gd name="connsiteY31" fmla="*/ 45554 h 52948"/>
                    <a:gd name="connsiteX32" fmla="*/ 17734 w 34999"/>
                    <a:gd name="connsiteY32" fmla="*/ 47775 h 52948"/>
                    <a:gd name="connsiteX33" fmla="*/ 10777 w 34999"/>
                    <a:gd name="connsiteY33" fmla="*/ 45554 h 52948"/>
                    <a:gd name="connsiteX34" fmla="*/ 8305 w 34999"/>
                    <a:gd name="connsiteY34" fmla="*/ 39364 h 529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</a:cxnLst>
                  <a:rect l="l" t="t" r="r" b="b"/>
                  <a:pathLst>
                    <a:path w="34999" h="52948">
                      <a:moveTo>
                        <a:pt x="17734" y="25528"/>
                      </a:moveTo>
                      <a:cubicBezTo>
                        <a:pt x="14452" y="25528"/>
                        <a:pt x="11871" y="24649"/>
                        <a:pt x="9990" y="22892"/>
                      </a:cubicBezTo>
                      <a:cubicBezTo>
                        <a:pt x="8116" y="21135"/>
                        <a:pt x="7179" y="18721"/>
                        <a:pt x="7179" y="15651"/>
                      </a:cubicBezTo>
                      <a:cubicBezTo>
                        <a:pt x="7179" y="12574"/>
                        <a:pt x="8116" y="10157"/>
                        <a:pt x="9990" y="8400"/>
                      </a:cubicBezTo>
                      <a:cubicBezTo>
                        <a:pt x="11871" y="6642"/>
                        <a:pt x="14452" y="5764"/>
                        <a:pt x="17734" y="5764"/>
                      </a:cubicBezTo>
                      <a:cubicBezTo>
                        <a:pt x="21015" y="5764"/>
                        <a:pt x="23600" y="6646"/>
                        <a:pt x="25488" y="8411"/>
                      </a:cubicBezTo>
                      <a:cubicBezTo>
                        <a:pt x="27384" y="10182"/>
                        <a:pt x="28332" y="12596"/>
                        <a:pt x="28332" y="15651"/>
                      </a:cubicBezTo>
                      <a:cubicBezTo>
                        <a:pt x="28332" y="18721"/>
                        <a:pt x="27391" y="21135"/>
                        <a:pt x="25510" y="22892"/>
                      </a:cubicBezTo>
                      <a:cubicBezTo>
                        <a:pt x="23636" y="24649"/>
                        <a:pt x="21044" y="25528"/>
                        <a:pt x="17734" y="25528"/>
                      </a:cubicBezTo>
                      <a:close/>
                      <a:moveTo>
                        <a:pt x="10832" y="28459"/>
                      </a:moveTo>
                      <a:cubicBezTo>
                        <a:pt x="7872" y="29188"/>
                        <a:pt x="5564" y="30566"/>
                        <a:pt x="3909" y="32593"/>
                      </a:cubicBezTo>
                      <a:cubicBezTo>
                        <a:pt x="2261" y="34628"/>
                        <a:pt x="1437" y="37103"/>
                        <a:pt x="1437" y="40020"/>
                      </a:cubicBezTo>
                      <a:cubicBezTo>
                        <a:pt x="1437" y="44096"/>
                        <a:pt x="2888" y="47319"/>
                        <a:pt x="5790" y="49689"/>
                      </a:cubicBezTo>
                      <a:cubicBezTo>
                        <a:pt x="8699" y="52058"/>
                        <a:pt x="12680" y="53243"/>
                        <a:pt x="17734" y="53243"/>
                      </a:cubicBezTo>
                      <a:cubicBezTo>
                        <a:pt x="22816" y="53243"/>
                        <a:pt x="26804" y="52058"/>
                        <a:pt x="29699" y="49689"/>
                      </a:cubicBezTo>
                      <a:cubicBezTo>
                        <a:pt x="32594" y="47319"/>
                        <a:pt x="34041" y="44096"/>
                        <a:pt x="34041" y="40020"/>
                      </a:cubicBezTo>
                      <a:cubicBezTo>
                        <a:pt x="34041" y="37103"/>
                        <a:pt x="33214" y="34628"/>
                        <a:pt x="31559" y="32593"/>
                      </a:cubicBezTo>
                      <a:cubicBezTo>
                        <a:pt x="29911" y="30566"/>
                        <a:pt x="27617" y="29188"/>
                        <a:pt x="24679" y="28459"/>
                      </a:cubicBezTo>
                      <a:cubicBezTo>
                        <a:pt x="28004" y="27686"/>
                        <a:pt x="30592" y="26169"/>
                        <a:pt x="32445" y="23909"/>
                      </a:cubicBezTo>
                      <a:cubicBezTo>
                        <a:pt x="34304" y="21656"/>
                        <a:pt x="35234" y="18903"/>
                        <a:pt x="35234" y="15651"/>
                      </a:cubicBezTo>
                      <a:cubicBezTo>
                        <a:pt x="35234" y="10700"/>
                        <a:pt x="33724" y="6901"/>
                        <a:pt x="30705" y="4254"/>
                      </a:cubicBezTo>
                      <a:cubicBezTo>
                        <a:pt x="27687" y="1615"/>
                        <a:pt x="23363" y="295"/>
                        <a:pt x="17734" y="295"/>
                      </a:cubicBezTo>
                      <a:cubicBezTo>
                        <a:pt x="12112" y="295"/>
                        <a:pt x="7788" y="1615"/>
                        <a:pt x="4762" y="4254"/>
                      </a:cubicBezTo>
                      <a:cubicBezTo>
                        <a:pt x="1743" y="6901"/>
                        <a:pt x="234" y="10700"/>
                        <a:pt x="234" y="15651"/>
                      </a:cubicBezTo>
                      <a:cubicBezTo>
                        <a:pt x="234" y="18903"/>
                        <a:pt x="1167" y="21656"/>
                        <a:pt x="3034" y="23909"/>
                      </a:cubicBezTo>
                      <a:cubicBezTo>
                        <a:pt x="4908" y="26169"/>
                        <a:pt x="7507" y="27686"/>
                        <a:pt x="10832" y="28459"/>
                      </a:cubicBezTo>
                      <a:close/>
                      <a:moveTo>
                        <a:pt x="8305" y="39364"/>
                      </a:moveTo>
                      <a:cubicBezTo>
                        <a:pt x="8305" y="36724"/>
                        <a:pt x="9129" y="34664"/>
                        <a:pt x="10777" y="33184"/>
                      </a:cubicBezTo>
                      <a:cubicBezTo>
                        <a:pt x="12433" y="31704"/>
                        <a:pt x="14751" y="30964"/>
                        <a:pt x="17734" y="30964"/>
                      </a:cubicBezTo>
                      <a:cubicBezTo>
                        <a:pt x="20701" y="30964"/>
                        <a:pt x="23020" y="31704"/>
                        <a:pt x="24690" y="33184"/>
                      </a:cubicBezTo>
                      <a:cubicBezTo>
                        <a:pt x="26367" y="34664"/>
                        <a:pt x="27205" y="36724"/>
                        <a:pt x="27205" y="39364"/>
                      </a:cubicBezTo>
                      <a:cubicBezTo>
                        <a:pt x="27205" y="42011"/>
                        <a:pt x="26367" y="44074"/>
                        <a:pt x="24690" y="45554"/>
                      </a:cubicBezTo>
                      <a:cubicBezTo>
                        <a:pt x="23020" y="47035"/>
                        <a:pt x="20701" y="47775"/>
                        <a:pt x="17734" y="47775"/>
                      </a:cubicBezTo>
                      <a:cubicBezTo>
                        <a:pt x="14751" y="47775"/>
                        <a:pt x="12433" y="47035"/>
                        <a:pt x="10777" y="45554"/>
                      </a:cubicBezTo>
                      <a:cubicBezTo>
                        <a:pt x="9129" y="44074"/>
                        <a:pt x="8305" y="42011"/>
                        <a:pt x="8305" y="39364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699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ko-KR" altLang="en-US" sz="14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grpSp>
          <p:nvGrpSpPr>
            <p:cNvPr id="107" name="그래픽 7">
              <a:extLst>
                <a:ext uri="{FF2B5EF4-FFF2-40B4-BE49-F238E27FC236}">
                  <a16:creationId xmlns:a16="http://schemas.microsoft.com/office/drawing/2014/main" id="{D8F8D2AC-C3DD-C380-B814-57E703E51A02}"/>
                </a:ext>
              </a:extLst>
            </p:cNvPr>
            <p:cNvGrpSpPr/>
            <p:nvPr/>
          </p:nvGrpSpPr>
          <p:grpSpPr>
            <a:xfrm>
              <a:off x="7522816" y="5284726"/>
              <a:ext cx="88954" cy="92723"/>
              <a:chOff x="5734884" y="7520624"/>
              <a:chExt cx="98987" cy="103181"/>
            </a:xfrm>
            <a:solidFill>
              <a:srgbClr val="000000"/>
            </a:solidFill>
          </p:grpSpPr>
          <p:sp>
            <p:nvSpPr>
              <p:cNvPr id="286" name="자유형: 도형 285">
                <a:extLst>
                  <a:ext uri="{FF2B5EF4-FFF2-40B4-BE49-F238E27FC236}">
                    <a16:creationId xmlns:a16="http://schemas.microsoft.com/office/drawing/2014/main" id="{E42AA5B0-4619-B7C8-25E5-C8C3BF82DA13}"/>
                  </a:ext>
                </a:extLst>
              </p:cNvPr>
              <p:cNvSpPr/>
              <p:nvPr/>
            </p:nvSpPr>
            <p:spPr>
              <a:xfrm>
                <a:off x="5782852" y="7520624"/>
                <a:ext cx="7000" cy="24500"/>
              </a:xfrm>
              <a:custGeom>
                <a:avLst/>
                <a:gdLst>
                  <a:gd name="connsiteX0" fmla="*/ 311 w 7000"/>
                  <a:gd name="connsiteY0" fmla="*/ 320 h 24500"/>
                  <a:gd name="connsiteX1" fmla="*/ 311 w 7000"/>
                  <a:gd name="connsiteY1" fmla="*/ 24820 h 24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000" h="24500">
                    <a:moveTo>
                      <a:pt x="311" y="320"/>
                    </a:moveTo>
                    <a:lnTo>
                      <a:pt x="311" y="24820"/>
                    </a:lnTo>
                  </a:path>
                </a:pathLst>
              </a:custGeom>
              <a:solidFill>
                <a:srgbClr val="000000"/>
              </a:solidFill>
              <a:ln w="5588" cap="flat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sz="14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287" name="그래픽 7">
                <a:extLst>
                  <a:ext uri="{FF2B5EF4-FFF2-40B4-BE49-F238E27FC236}">
                    <a16:creationId xmlns:a16="http://schemas.microsoft.com/office/drawing/2014/main" id="{BFAC672F-693A-E00F-BBD7-5B13310AC9E4}"/>
                  </a:ext>
                </a:extLst>
              </p:cNvPr>
              <p:cNvGrpSpPr/>
              <p:nvPr/>
            </p:nvGrpSpPr>
            <p:grpSpPr>
              <a:xfrm>
                <a:off x="5734884" y="7570856"/>
                <a:ext cx="98987" cy="52948"/>
                <a:chOff x="5734884" y="7570856"/>
                <a:chExt cx="98987" cy="52948"/>
              </a:xfrm>
              <a:solidFill>
                <a:srgbClr val="000000"/>
              </a:solidFill>
            </p:grpSpPr>
            <p:sp>
              <p:nvSpPr>
                <p:cNvPr id="288" name="자유형: 도형 287">
                  <a:extLst>
                    <a:ext uri="{FF2B5EF4-FFF2-40B4-BE49-F238E27FC236}">
                      <a16:creationId xmlns:a16="http://schemas.microsoft.com/office/drawing/2014/main" id="{1AE55E42-FD93-4E4C-0C7C-DFC2385AFC81}"/>
                    </a:ext>
                  </a:extLst>
                </p:cNvPr>
                <p:cNvSpPr/>
                <p:nvPr/>
              </p:nvSpPr>
              <p:spPr>
                <a:xfrm flipV="1">
                  <a:off x="5734884" y="7571775"/>
                  <a:ext cx="30384" cy="51034"/>
                </a:xfrm>
                <a:custGeom>
                  <a:avLst/>
                  <a:gdLst>
                    <a:gd name="connsiteX0" fmla="*/ 1269 w 30384"/>
                    <a:gd name="connsiteY0" fmla="*/ 6103 h 51034"/>
                    <a:gd name="connsiteX1" fmla="*/ 12546 w 30384"/>
                    <a:gd name="connsiteY1" fmla="*/ 6103 h 51034"/>
                    <a:gd name="connsiteX2" fmla="*/ 12546 w 30384"/>
                    <a:gd name="connsiteY2" fmla="*/ 45040 h 51034"/>
                    <a:gd name="connsiteX3" fmla="*/ 274 w 30384"/>
                    <a:gd name="connsiteY3" fmla="*/ 42579 h 51034"/>
                    <a:gd name="connsiteX4" fmla="*/ 274 w 30384"/>
                    <a:gd name="connsiteY4" fmla="*/ 48868 h 51034"/>
                    <a:gd name="connsiteX5" fmla="*/ 12480 w 30384"/>
                    <a:gd name="connsiteY5" fmla="*/ 51329 h 51034"/>
                    <a:gd name="connsiteX6" fmla="*/ 19382 w 30384"/>
                    <a:gd name="connsiteY6" fmla="*/ 51329 h 51034"/>
                    <a:gd name="connsiteX7" fmla="*/ 19382 w 30384"/>
                    <a:gd name="connsiteY7" fmla="*/ 6103 h 51034"/>
                    <a:gd name="connsiteX8" fmla="*/ 30658 w 30384"/>
                    <a:gd name="connsiteY8" fmla="*/ 6103 h 51034"/>
                    <a:gd name="connsiteX9" fmla="*/ 30658 w 30384"/>
                    <a:gd name="connsiteY9" fmla="*/ 295 h 51034"/>
                    <a:gd name="connsiteX10" fmla="*/ 1269 w 30384"/>
                    <a:gd name="connsiteY10" fmla="*/ 295 h 510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0384" h="51034">
                      <a:moveTo>
                        <a:pt x="1269" y="6103"/>
                      </a:moveTo>
                      <a:lnTo>
                        <a:pt x="12546" y="6103"/>
                      </a:lnTo>
                      <a:lnTo>
                        <a:pt x="12546" y="45040"/>
                      </a:lnTo>
                      <a:lnTo>
                        <a:pt x="274" y="42579"/>
                      </a:lnTo>
                      <a:lnTo>
                        <a:pt x="274" y="48868"/>
                      </a:lnTo>
                      <a:lnTo>
                        <a:pt x="12480" y="51329"/>
                      </a:lnTo>
                      <a:lnTo>
                        <a:pt x="19382" y="51329"/>
                      </a:lnTo>
                      <a:lnTo>
                        <a:pt x="19382" y="6103"/>
                      </a:lnTo>
                      <a:lnTo>
                        <a:pt x="30658" y="6103"/>
                      </a:lnTo>
                      <a:lnTo>
                        <a:pt x="30658" y="295"/>
                      </a:lnTo>
                      <a:lnTo>
                        <a:pt x="1269" y="29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699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ko-KR" altLang="en-US" sz="14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89" name="자유형: 도형 288">
                  <a:extLst>
                    <a:ext uri="{FF2B5EF4-FFF2-40B4-BE49-F238E27FC236}">
                      <a16:creationId xmlns:a16="http://schemas.microsoft.com/office/drawing/2014/main" id="{436395C2-4E5D-FFBB-807E-6924637D68CD}"/>
                    </a:ext>
                  </a:extLst>
                </p:cNvPr>
                <p:cNvSpPr/>
                <p:nvPr/>
              </p:nvSpPr>
              <p:spPr>
                <a:xfrm flipV="1">
                  <a:off x="5779212" y="7614125"/>
                  <a:ext cx="7218" cy="8684"/>
                </a:xfrm>
                <a:custGeom>
                  <a:avLst/>
                  <a:gdLst>
                    <a:gd name="connsiteX0" fmla="*/ 295 w 7218"/>
                    <a:gd name="connsiteY0" fmla="*/ 9013 h 8684"/>
                    <a:gd name="connsiteX1" fmla="*/ 7514 w 7218"/>
                    <a:gd name="connsiteY1" fmla="*/ 9013 h 8684"/>
                    <a:gd name="connsiteX2" fmla="*/ 7514 w 7218"/>
                    <a:gd name="connsiteY2" fmla="*/ 328 h 8684"/>
                    <a:gd name="connsiteX3" fmla="*/ 295 w 7218"/>
                    <a:gd name="connsiteY3" fmla="*/ 328 h 86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218" h="8684">
                      <a:moveTo>
                        <a:pt x="295" y="9013"/>
                      </a:moveTo>
                      <a:lnTo>
                        <a:pt x="7514" y="9013"/>
                      </a:lnTo>
                      <a:lnTo>
                        <a:pt x="7514" y="328"/>
                      </a:lnTo>
                      <a:lnTo>
                        <a:pt x="295" y="32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699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ko-KR" altLang="en-US" sz="14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90" name="자유형: 도형 289">
                  <a:extLst>
                    <a:ext uri="{FF2B5EF4-FFF2-40B4-BE49-F238E27FC236}">
                      <a16:creationId xmlns:a16="http://schemas.microsoft.com/office/drawing/2014/main" id="{AB68A90F-16EA-93FC-1045-D1D391751995}"/>
                    </a:ext>
                  </a:extLst>
                </p:cNvPr>
                <p:cNvSpPr/>
                <p:nvPr/>
              </p:nvSpPr>
              <p:spPr>
                <a:xfrm flipV="1">
                  <a:off x="5798597" y="7570856"/>
                  <a:ext cx="35273" cy="52948"/>
                </a:xfrm>
                <a:custGeom>
                  <a:avLst/>
                  <a:gdLst>
                    <a:gd name="connsiteX0" fmla="*/ 17916 w 35273"/>
                    <a:gd name="connsiteY0" fmla="*/ 47775 h 52948"/>
                    <a:gd name="connsiteX1" fmla="*/ 9898 w 35273"/>
                    <a:gd name="connsiteY1" fmla="*/ 42525 h 52948"/>
                    <a:gd name="connsiteX2" fmla="*/ 7219 w 35273"/>
                    <a:gd name="connsiteY2" fmla="*/ 26753 h 52948"/>
                    <a:gd name="connsiteX3" fmla="*/ 9898 w 35273"/>
                    <a:gd name="connsiteY3" fmla="*/ 11014 h 52948"/>
                    <a:gd name="connsiteX4" fmla="*/ 17916 w 35273"/>
                    <a:gd name="connsiteY4" fmla="*/ 5764 h 52948"/>
                    <a:gd name="connsiteX5" fmla="*/ 25966 w 35273"/>
                    <a:gd name="connsiteY5" fmla="*/ 11014 h 52948"/>
                    <a:gd name="connsiteX6" fmla="*/ 28656 w 35273"/>
                    <a:gd name="connsiteY6" fmla="*/ 26753 h 52948"/>
                    <a:gd name="connsiteX7" fmla="*/ 25966 w 35273"/>
                    <a:gd name="connsiteY7" fmla="*/ 42525 h 52948"/>
                    <a:gd name="connsiteX8" fmla="*/ 17916 w 35273"/>
                    <a:gd name="connsiteY8" fmla="*/ 47775 h 52948"/>
                    <a:gd name="connsiteX9" fmla="*/ 17916 w 35273"/>
                    <a:gd name="connsiteY9" fmla="*/ 53243 h 52948"/>
                    <a:gd name="connsiteX10" fmla="*/ 31030 w 35273"/>
                    <a:gd name="connsiteY10" fmla="*/ 46451 h 52948"/>
                    <a:gd name="connsiteX11" fmla="*/ 35558 w 35273"/>
                    <a:gd name="connsiteY11" fmla="*/ 26753 h 52948"/>
                    <a:gd name="connsiteX12" fmla="*/ 31030 w 35273"/>
                    <a:gd name="connsiteY12" fmla="*/ 7076 h 52948"/>
                    <a:gd name="connsiteX13" fmla="*/ 17916 w 35273"/>
                    <a:gd name="connsiteY13" fmla="*/ 295 h 52948"/>
                    <a:gd name="connsiteX14" fmla="*/ 4812 w 35273"/>
                    <a:gd name="connsiteY14" fmla="*/ 7076 h 52948"/>
                    <a:gd name="connsiteX15" fmla="*/ 284 w 35273"/>
                    <a:gd name="connsiteY15" fmla="*/ 26753 h 52948"/>
                    <a:gd name="connsiteX16" fmla="*/ 4812 w 35273"/>
                    <a:gd name="connsiteY16" fmla="*/ 46451 h 52948"/>
                    <a:gd name="connsiteX17" fmla="*/ 17916 w 35273"/>
                    <a:gd name="connsiteY17" fmla="*/ 53243 h 529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35273" h="52948">
                      <a:moveTo>
                        <a:pt x="17916" y="47775"/>
                      </a:moveTo>
                      <a:cubicBezTo>
                        <a:pt x="14364" y="47775"/>
                        <a:pt x="11692" y="46025"/>
                        <a:pt x="9898" y="42525"/>
                      </a:cubicBezTo>
                      <a:cubicBezTo>
                        <a:pt x="8112" y="39032"/>
                        <a:pt x="7219" y="33775"/>
                        <a:pt x="7219" y="26753"/>
                      </a:cubicBezTo>
                      <a:cubicBezTo>
                        <a:pt x="7219" y="19760"/>
                        <a:pt x="8112" y="14514"/>
                        <a:pt x="9898" y="11014"/>
                      </a:cubicBezTo>
                      <a:cubicBezTo>
                        <a:pt x="11692" y="7514"/>
                        <a:pt x="14364" y="5764"/>
                        <a:pt x="17916" y="5764"/>
                      </a:cubicBezTo>
                      <a:cubicBezTo>
                        <a:pt x="21496" y="5764"/>
                        <a:pt x="24179" y="7514"/>
                        <a:pt x="25966" y="11014"/>
                      </a:cubicBezTo>
                      <a:cubicBezTo>
                        <a:pt x="27759" y="14514"/>
                        <a:pt x="28656" y="19760"/>
                        <a:pt x="28656" y="26753"/>
                      </a:cubicBezTo>
                      <a:cubicBezTo>
                        <a:pt x="28656" y="33775"/>
                        <a:pt x="27759" y="39032"/>
                        <a:pt x="25966" y="42525"/>
                      </a:cubicBezTo>
                      <a:cubicBezTo>
                        <a:pt x="24179" y="46025"/>
                        <a:pt x="21496" y="47775"/>
                        <a:pt x="17916" y="47775"/>
                      </a:cubicBezTo>
                      <a:close/>
                      <a:moveTo>
                        <a:pt x="17916" y="53243"/>
                      </a:moveTo>
                      <a:cubicBezTo>
                        <a:pt x="23639" y="53243"/>
                        <a:pt x="28011" y="50979"/>
                        <a:pt x="31030" y="46451"/>
                      </a:cubicBezTo>
                      <a:cubicBezTo>
                        <a:pt x="34048" y="41930"/>
                        <a:pt x="35558" y="35364"/>
                        <a:pt x="35558" y="26753"/>
                      </a:cubicBezTo>
                      <a:cubicBezTo>
                        <a:pt x="35558" y="18163"/>
                        <a:pt x="34048" y="11604"/>
                        <a:pt x="31030" y="7076"/>
                      </a:cubicBezTo>
                      <a:cubicBezTo>
                        <a:pt x="28011" y="2555"/>
                        <a:pt x="23639" y="295"/>
                        <a:pt x="17916" y="295"/>
                      </a:cubicBezTo>
                      <a:cubicBezTo>
                        <a:pt x="12199" y="295"/>
                        <a:pt x="7831" y="2555"/>
                        <a:pt x="4812" y="7076"/>
                      </a:cubicBezTo>
                      <a:cubicBezTo>
                        <a:pt x="1794" y="11604"/>
                        <a:pt x="284" y="18163"/>
                        <a:pt x="284" y="26753"/>
                      </a:cubicBezTo>
                      <a:cubicBezTo>
                        <a:pt x="284" y="35364"/>
                        <a:pt x="1794" y="41930"/>
                        <a:pt x="4812" y="46451"/>
                      </a:cubicBezTo>
                      <a:cubicBezTo>
                        <a:pt x="7831" y="50979"/>
                        <a:pt x="12199" y="53243"/>
                        <a:pt x="17916" y="53243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699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ko-KR" altLang="en-US" sz="14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grpSp>
          <p:nvGrpSpPr>
            <p:cNvPr id="108" name="그래픽 7">
              <a:extLst>
                <a:ext uri="{FF2B5EF4-FFF2-40B4-BE49-F238E27FC236}">
                  <a16:creationId xmlns:a16="http://schemas.microsoft.com/office/drawing/2014/main" id="{B9762F81-3371-C839-B7FE-4CB3C6F4E307}"/>
                </a:ext>
              </a:extLst>
            </p:cNvPr>
            <p:cNvGrpSpPr/>
            <p:nvPr/>
          </p:nvGrpSpPr>
          <p:grpSpPr>
            <a:xfrm>
              <a:off x="5750717" y="5182675"/>
              <a:ext cx="139925" cy="47582"/>
              <a:chOff x="3762919" y="7407063"/>
              <a:chExt cx="155706" cy="52948"/>
            </a:xfrm>
            <a:solidFill>
              <a:srgbClr val="000000"/>
            </a:solidFill>
          </p:grpSpPr>
          <p:sp>
            <p:nvSpPr>
              <p:cNvPr id="281" name="자유형: 도형 280">
                <a:extLst>
                  <a:ext uri="{FF2B5EF4-FFF2-40B4-BE49-F238E27FC236}">
                    <a16:creationId xmlns:a16="http://schemas.microsoft.com/office/drawing/2014/main" id="{91A6A94D-A06C-C4BA-B5FB-9C176A2B5F53}"/>
                  </a:ext>
                </a:extLst>
              </p:cNvPr>
              <p:cNvSpPr/>
              <p:nvPr/>
            </p:nvSpPr>
            <p:spPr>
              <a:xfrm>
                <a:off x="3894126" y="7432424"/>
                <a:ext cx="24500" cy="7000"/>
              </a:xfrm>
              <a:custGeom>
                <a:avLst/>
                <a:gdLst>
                  <a:gd name="connsiteX0" fmla="*/ 24545 w 24500"/>
                  <a:gd name="connsiteY0" fmla="*/ 308 h 7000"/>
                  <a:gd name="connsiteX1" fmla="*/ 45 w 24500"/>
                  <a:gd name="connsiteY1" fmla="*/ 308 h 7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4500" h="7000">
                    <a:moveTo>
                      <a:pt x="24545" y="308"/>
                    </a:moveTo>
                    <a:lnTo>
                      <a:pt x="45" y="308"/>
                    </a:lnTo>
                  </a:path>
                </a:pathLst>
              </a:custGeom>
              <a:solidFill>
                <a:srgbClr val="000000"/>
              </a:solidFill>
              <a:ln w="5588" cap="flat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sz="14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282" name="그래픽 7">
                <a:extLst>
                  <a:ext uri="{FF2B5EF4-FFF2-40B4-BE49-F238E27FC236}">
                    <a16:creationId xmlns:a16="http://schemas.microsoft.com/office/drawing/2014/main" id="{84D324F5-6188-32B9-1023-50EF076E100E}"/>
                  </a:ext>
                </a:extLst>
              </p:cNvPr>
              <p:cNvGrpSpPr/>
              <p:nvPr/>
            </p:nvGrpSpPr>
            <p:grpSpPr>
              <a:xfrm>
                <a:off x="3762919" y="7407063"/>
                <a:ext cx="102060" cy="52948"/>
                <a:chOff x="3762919" y="7407063"/>
                <a:chExt cx="102060" cy="52948"/>
              </a:xfrm>
              <a:solidFill>
                <a:srgbClr val="000000"/>
              </a:solidFill>
            </p:grpSpPr>
            <p:sp>
              <p:nvSpPr>
                <p:cNvPr id="283" name="자유형: 도형 282">
                  <a:extLst>
                    <a:ext uri="{FF2B5EF4-FFF2-40B4-BE49-F238E27FC236}">
                      <a16:creationId xmlns:a16="http://schemas.microsoft.com/office/drawing/2014/main" id="{D4B27538-B4E5-E1A7-AEF7-A5DECC5E0578}"/>
                    </a:ext>
                  </a:extLst>
                </p:cNvPr>
                <p:cNvSpPr/>
                <p:nvPr/>
              </p:nvSpPr>
              <p:spPr>
                <a:xfrm flipV="1">
                  <a:off x="3762919" y="7407063"/>
                  <a:ext cx="35273" cy="52948"/>
                </a:xfrm>
                <a:custGeom>
                  <a:avLst/>
                  <a:gdLst>
                    <a:gd name="connsiteX0" fmla="*/ 17625 w 35273"/>
                    <a:gd name="connsiteY0" fmla="*/ 47751 h 52948"/>
                    <a:gd name="connsiteX1" fmla="*/ 9608 w 35273"/>
                    <a:gd name="connsiteY1" fmla="*/ 42501 h 52948"/>
                    <a:gd name="connsiteX2" fmla="*/ 6928 w 35273"/>
                    <a:gd name="connsiteY2" fmla="*/ 26729 h 52948"/>
                    <a:gd name="connsiteX3" fmla="*/ 9608 w 35273"/>
                    <a:gd name="connsiteY3" fmla="*/ 10990 h 52948"/>
                    <a:gd name="connsiteX4" fmla="*/ 17625 w 35273"/>
                    <a:gd name="connsiteY4" fmla="*/ 5740 h 52948"/>
                    <a:gd name="connsiteX5" fmla="*/ 25675 w 35273"/>
                    <a:gd name="connsiteY5" fmla="*/ 10990 h 52948"/>
                    <a:gd name="connsiteX6" fmla="*/ 28365 w 35273"/>
                    <a:gd name="connsiteY6" fmla="*/ 26729 h 52948"/>
                    <a:gd name="connsiteX7" fmla="*/ 25675 w 35273"/>
                    <a:gd name="connsiteY7" fmla="*/ 42501 h 52948"/>
                    <a:gd name="connsiteX8" fmla="*/ 17625 w 35273"/>
                    <a:gd name="connsiteY8" fmla="*/ 47751 h 52948"/>
                    <a:gd name="connsiteX9" fmla="*/ 17625 w 35273"/>
                    <a:gd name="connsiteY9" fmla="*/ 53220 h 52948"/>
                    <a:gd name="connsiteX10" fmla="*/ 30739 w 35273"/>
                    <a:gd name="connsiteY10" fmla="*/ 46428 h 52948"/>
                    <a:gd name="connsiteX11" fmla="*/ 35267 w 35273"/>
                    <a:gd name="connsiteY11" fmla="*/ 26729 h 52948"/>
                    <a:gd name="connsiteX12" fmla="*/ 30739 w 35273"/>
                    <a:gd name="connsiteY12" fmla="*/ 7053 h 52948"/>
                    <a:gd name="connsiteX13" fmla="*/ 17625 w 35273"/>
                    <a:gd name="connsiteY13" fmla="*/ 272 h 52948"/>
                    <a:gd name="connsiteX14" fmla="*/ 4522 w 35273"/>
                    <a:gd name="connsiteY14" fmla="*/ 7053 h 52948"/>
                    <a:gd name="connsiteX15" fmla="*/ -7 w 35273"/>
                    <a:gd name="connsiteY15" fmla="*/ 26729 h 52948"/>
                    <a:gd name="connsiteX16" fmla="*/ 4522 w 35273"/>
                    <a:gd name="connsiteY16" fmla="*/ 46428 h 52948"/>
                    <a:gd name="connsiteX17" fmla="*/ 17625 w 35273"/>
                    <a:gd name="connsiteY17" fmla="*/ 53220 h 529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35273" h="52948">
                      <a:moveTo>
                        <a:pt x="17625" y="47751"/>
                      </a:moveTo>
                      <a:cubicBezTo>
                        <a:pt x="14074" y="47751"/>
                        <a:pt x="11401" y="46001"/>
                        <a:pt x="9608" y="42501"/>
                      </a:cubicBezTo>
                      <a:cubicBezTo>
                        <a:pt x="7821" y="39009"/>
                        <a:pt x="6928" y="33751"/>
                        <a:pt x="6928" y="26729"/>
                      </a:cubicBezTo>
                      <a:cubicBezTo>
                        <a:pt x="6928" y="19737"/>
                        <a:pt x="7821" y="14490"/>
                        <a:pt x="9608" y="10990"/>
                      </a:cubicBezTo>
                      <a:cubicBezTo>
                        <a:pt x="11401" y="7490"/>
                        <a:pt x="14074" y="5740"/>
                        <a:pt x="17625" y="5740"/>
                      </a:cubicBezTo>
                      <a:cubicBezTo>
                        <a:pt x="21205" y="5740"/>
                        <a:pt x="23888" y="7490"/>
                        <a:pt x="25675" y="10990"/>
                      </a:cubicBezTo>
                      <a:cubicBezTo>
                        <a:pt x="27469" y="14490"/>
                        <a:pt x="28365" y="19737"/>
                        <a:pt x="28365" y="26729"/>
                      </a:cubicBezTo>
                      <a:cubicBezTo>
                        <a:pt x="28365" y="33751"/>
                        <a:pt x="27469" y="39009"/>
                        <a:pt x="25675" y="42501"/>
                      </a:cubicBezTo>
                      <a:cubicBezTo>
                        <a:pt x="23888" y="46001"/>
                        <a:pt x="21205" y="47751"/>
                        <a:pt x="17625" y="47751"/>
                      </a:cubicBezTo>
                      <a:close/>
                      <a:moveTo>
                        <a:pt x="17625" y="53220"/>
                      </a:moveTo>
                      <a:cubicBezTo>
                        <a:pt x="23349" y="53220"/>
                        <a:pt x="27720" y="50956"/>
                        <a:pt x="30739" y="46428"/>
                      </a:cubicBezTo>
                      <a:cubicBezTo>
                        <a:pt x="33758" y="41907"/>
                        <a:pt x="35267" y="35341"/>
                        <a:pt x="35267" y="26729"/>
                      </a:cubicBezTo>
                      <a:cubicBezTo>
                        <a:pt x="35267" y="18140"/>
                        <a:pt x="33758" y="11581"/>
                        <a:pt x="30739" y="7053"/>
                      </a:cubicBezTo>
                      <a:cubicBezTo>
                        <a:pt x="27720" y="2532"/>
                        <a:pt x="23349" y="272"/>
                        <a:pt x="17625" y="272"/>
                      </a:cubicBezTo>
                      <a:cubicBezTo>
                        <a:pt x="11908" y="272"/>
                        <a:pt x="7540" y="2532"/>
                        <a:pt x="4522" y="7053"/>
                      </a:cubicBezTo>
                      <a:cubicBezTo>
                        <a:pt x="1503" y="11581"/>
                        <a:pt x="-7" y="18140"/>
                        <a:pt x="-7" y="26729"/>
                      </a:cubicBezTo>
                      <a:cubicBezTo>
                        <a:pt x="-7" y="35341"/>
                        <a:pt x="1503" y="41907"/>
                        <a:pt x="4522" y="46428"/>
                      </a:cubicBezTo>
                      <a:cubicBezTo>
                        <a:pt x="7540" y="50956"/>
                        <a:pt x="11908" y="53220"/>
                        <a:pt x="17625" y="5322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699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ko-KR" altLang="en-US" sz="14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84" name="자유형: 도형 283">
                  <a:extLst>
                    <a:ext uri="{FF2B5EF4-FFF2-40B4-BE49-F238E27FC236}">
                      <a16:creationId xmlns:a16="http://schemas.microsoft.com/office/drawing/2014/main" id="{F925B763-C550-013B-8EAE-56CCE29688D9}"/>
                    </a:ext>
                  </a:extLst>
                </p:cNvPr>
                <p:cNvSpPr/>
                <p:nvPr/>
              </p:nvSpPr>
              <p:spPr>
                <a:xfrm flipV="1">
                  <a:off x="3810321" y="7450332"/>
                  <a:ext cx="7218" cy="8684"/>
                </a:xfrm>
                <a:custGeom>
                  <a:avLst/>
                  <a:gdLst>
                    <a:gd name="connsiteX0" fmla="*/ 14 w 7218"/>
                    <a:gd name="connsiteY0" fmla="*/ 8989 h 8684"/>
                    <a:gd name="connsiteX1" fmla="*/ 7233 w 7218"/>
                    <a:gd name="connsiteY1" fmla="*/ 8989 h 8684"/>
                    <a:gd name="connsiteX2" fmla="*/ 7233 w 7218"/>
                    <a:gd name="connsiteY2" fmla="*/ 305 h 8684"/>
                    <a:gd name="connsiteX3" fmla="*/ 14 w 7218"/>
                    <a:gd name="connsiteY3" fmla="*/ 305 h 86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218" h="8684">
                      <a:moveTo>
                        <a:pt x="14" y="8989"/>
                      </a:moveTo>
                      <a:lnTo>
                        <a:pt x="7233" y="8989"/>
                      </a:lnTo>
                      <a:lnTo>
                        <a:pt x="7233" y="305"/>
                      </a:lnTo>
                      <a:lnTo>
                        <a:pt x="14" y="30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699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ko-KR" altLang="en-US" sz="14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85" name="자유형: 도형 284">
                  <a:extLst>
                    <a:ext uri="{FF2B5EF4-FFF2-40B4-BE49-F238E27FC236}">
                      <a16:creationId xmlns:a16="http://schemas.microsoft.com/office/drawing/2014/main" id="{E39D6612-CD11-A0A7-6099-18FF18CFD863}"/>
                    </a:ext>
                  </a:extLst>
                </p:cNvPr>
                <p:cNvSpPr/>
                <p:nvPr/>
              </p:nvSpPr>
              <p:spPr>
                <a:xfrm flipV="1">
                  <a:off x="3829707" y="7407063"/>
                  <a:ext cx="35273" cy="52948"/>
                </a:xfrm>
                <a:custGeom>
                  <a:avLst/>
                  <a:gdLst>
                    <a:gd name="connsiteX0" fmla="*/ 17634 w 35273"/>
                    <a:gd name="connsiteY0" fmla="*/ 47751 h 52948"/>
                    <a:gd name="connsiteX1" fmla="*/ 9617 w 35273"/>
                    <a:gd name="connsiteY1" fmla="*/ 42501 h 52948"/>
                    <a:gd name="connsiteX2" fmla="*/ 6937 w 35273"/>
                    <a:gd name="connsiteY2" fmla="*/ 26729 h 52948"/>
                    <a:gd name="connsiteX3" fmla="*/ 9617 w 35273"/>
                    <a:gd name="connsiteY3" fmla="*/ 10990 h 52948"/>
                    <a:gd name="connsiteX4" fmla="*/ 17634 w 35273"/>
                    <a:gd name="connsiteY4" fmla="*/ 5740 h 52948"/>
                    <a:gd name="connsiteX5" fmla="*/ 25684 w 35273"/>
                    <a:gd name="connsiteY5" fmla="*/ 10990 h 52948"/>
                    <a:gd name="connsiteX6" fmla="*/ 28375 w 35273"/>
                    <a:gd name="connsiteY6" fmla="*/ 26729 h 52948"/>
                    <a:gd name="connsiteX7" fmla="*/ 25684 w 35273"/>
                    <a:gd name="connsiteY7" fmla="*/ 42501 h 52948"/>
                    <a:gd name="connsiteX8" fmla="*/ 17634 w 35273"/>
                    <a:gd name="connsiteY8" fmla="*/ 47751 h 52948"/>
                    <a:gd name="connsiteX9" fmla="*/ 17634 w 35273"/>
                    <a:gd name="connsiteY9" fmla="*/ 53220 h 52948"/>
                    <a:gd name="connsiteX10" fmla="*/ 30748 w 35273"/>
                    <a:gd name="connsiteY10" fmla="*/ 46428 h 52948"/>
                    <a:gd name="connsiteX11" fmla="*/ 35276 w 35273"/>
                    <a:gd name="connsiteY11" fmla="*/ 26729 h 52948"/>
                    <a:gd name="connsiteX12" fmla="*/ 30748 w 35273"/>
                    <a:gd name="connsiteY12" fmla="*/ 7053 h 52948"/>
                    <a:gd name="connsiteX13" fmla="*/ 17634 w 35273"/>
                    <a:gd name="connsiteY13" fmla="*/ 272 h 52948"/>
                    <a:gd name="connsiteX14" fmla="*/ 4531 w 35273"/>
                    <a:gd name="connsiteY14" fmla="*/ 7053 h 52948"/>
                    <a:gd name="connsiteX15" fmla="*/ 3 w 35273"/>
                    <a:gd name="connsiteY15" fmla="*/ 26729 h 52948"/>
                    <a:gd name="connsiteX16" fmla="*/ 4531 w 35273"/>
                    <a:gd name="connsiteY16" fmla="*/ 46428 h 52948"/>
                    <a:gd name="connsiteX17" fmla="*/ 17634 w 35273"/>
                    <a:gd name="connsiteY17" fmla="*/ 53220 h 529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35273" h="52948">
                      <a:moveTo>
                        <a:pt x="17634" y="47751"/>
                      </a:moveTo>
                      <a:cubicBezTo>
                        <a:pt x="14083" y="47751"/>
                        <a:pt x="11411" y="46001"/>
                        <a:pt x="9617" y="42501"/>
                      </a:cubicBezTo>
                      <a:cubicBezTo>
                        <a:pt x="7831" y="39009"/>
                        <a:pt x="6937" y="33751"/>
                        <a:pt x="6937" y="26729"/>
                      </a:cubicBezTo>
                      <a:cubicBezTo>
                        <a:pt x="6937" y="19737"/>
                        <a:pt x="7831" y="14490"/>
                        <a:pt x="9617" y="10990"/>
                      </a:cubicBezTo>
                      <a:cubicBezTo>
                        <a:pt x="11411" y="7490"/>
                        <a:pt x="14083" y="5740"/>
                        <a:pt x="17634" y="5740"/>
                      </a:cubicBezTo>
                      <a:cubicBezTo>
                        <a:pt x="21214" y="5740"/>
                        <a:pt x="23898" y="7490"/>
                        <a:pt x="25684" y="10990"/>
                      </a:cubicBezTo>
                      <a:cubicBezTo>
                        <a:pt x="27478" y="14490"/>
                        <a:pt x="28375" y="19737"/>
                        <a:pt x="28375" y="26729"/>
                      </a:cubicBezTo>
                      <a:cubicBezTo>
                        <a:pt x="28375" y="33751"/>
                        <a:pt x="27478" y="39009"/>
                        <a:pt x="25684" y="42501"/>
                      </a:cubicBezTo>
                      <a:cubicBezTo>
                        <a:pt x="23898" y="46001"/>
                        <a:pt x="21214" y="47751"/>
                        <a:pt x="17634" y="47751"/>
                      </a:cubicBezTo>
                      <a:close/>
                      <a:moveTo>
                        <a:pt x="17634" y="53220"/>
                      </a:moveTo>
                      <a:cubicBezTo>
                        <a:pt x="23358" y="53220"/>
                        <a:pt x="27730" y="50956"/>
                        <a:pt x="30748" y="46428"/>
                      </a:cubicBezTo>
                      <a:cubicBezTo>
                        <a:pt x="33767" y="41907"/>
                        <a:pt x="35276" y="35341"/>
                        <a:pt x="35276" y="26729"/>
                      </a:cubicBezTo>
                      <a:cubicBezTo>
                        <a:pt x="35276" y="18140"/>
                        <a:pt x="33767" y="11581"/>
                        <a:pt x="30748" y="7053"/>
                      </a:cubicBezTo>
                      <a:cubicBezTo>
                        <a:pt x="27730" y="2532"/>
                        <a:pt x="23358" y="272"/>
                        <a:pt x="17634" y="272"/>
                      </a:cubicBezTo>
                      <a:cubicBezTo>
                        <a:pt x="11918" y="272"/>
                        <a:pt x="7550" y="2532"/>
                        <a:pt x="4531" y="7053"/>
                      </a:cubicBezTo>
                      <a:cubicBezTo>
                        <a:pt x="1512" y="11581"/>
                        <a:pt x="3" y="18140"/>
                        <a:pt x="3" y="26729"/>
                      </a:cubicBezTo>
                      <a:cubicBezTo>
                        <a:pt x="3" y="35341"/>
                        <a:pt x="1512" y="41907"/>
                        <a:pt x="4531" y="46428"/>
                      </a:cubicBezTo>
                      <a:cubicBezTo>
                        <a:pt x="7550" y="50956"/>
                        <a:pt x="11918" y="53220"/>
                        <a:pt x="17634" y="5322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699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ko-KR" altLang="en-US" sz="14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grpSp>
          <p:nvGrpSpPr>
            <p:cNvPr id="109" name="그래픽 7">
              <a:extLst>
                <a:ext uri="{FF2B5EF4-FFF2-40B4-BE49-F238E27FC236}">
                  <a16:creationId xmlns:a16="http://schemas.microsoft.com/office/drawing/2014/main" id="{BDBC377B-5F6F-B498-E355-DF911A03860B}"/>
                </a:ext>
              </a:extLst>
            </p:cNvPr>
            <p:cNvGrpSpPr/>
            <p:nvPr/>
          </p:nvGrpSpPr>
          <p:grpSpPr>
            <a:xfrm>
              <a:off x="5750717" y="4865632"/>
              <a:ext cx="139925" cy="47582"/>
              <a:chOff x="3762919" y="7054263"/>
              <a:chExt cx="155706" cy="52948"/>
            </a:xfrm>
            <a:solidFill>
              <a:srgbClr val="000000"/>
            </a:solidFill>
          </p:grpSpPr>
          <p:sp>
            <p:nvSpPr>
              <p:cNvPr id="276" name="자유형: 도형 275">
                <a:extLst>
                  <a:ext uri="{FF2B5EF4-FFF2-40B4-BE49-F238E27FC236}">
                    <a16:creationId xmlns:a16="http://schemas.microsoft.com/office/drawing/2014/main" id="{AC3DD4C3-D220-10DC-40CD-2534AAAA25CB}"/>
                  </a:ext>
                </a:extLst>
              </p:cNvPr>
              <p:cNvSpPr/>
              <p:nvPr/>
            </p:nvSpPr>
            <p:spPr>
              <a:xfrm>
                <a:off x="3894126" y="7079624"/>
                <a:ext cx="24500" cy="7000"/>
              </a:xfrm>
              <a:custGeom>
                <a:avLst/>
                <a:gdLst>
                  <a:gd name="connsiteX0" fmla="*/ 24545 w 24500"/>
                  <a:gd name="connsiteY0" fmla="*/ 257 h 7000"/>
                  <a:gd name="connsiteX1" fmla="*/ 45 w 24500"/>
                  <a:gd name="connsiteY1" fmla="*/ 257 h 7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4500" h="7000">
                    <a:moveTo>
                      <a:pt x="24545" y="257"/>
                    </a:moveTo>
                    <a:lnTo>
                      <a:pt x="45" y="257"/>
                    </a:lnTo>
                  </a:path>
                </a:pathLst>
              </a:custGeom>
              <a:solidFill>
                <a:srgbClr val="000000"/>
              </a:solidFill>
              <a:ln w="5588" cap="flat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sz="14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277" name="그래픽 7">
                <a:extLst>
                  <a:ext uri="{FF2B5EF4-FFF2-40B4-BE49-F238E27FC236}">
                    <a16:creationId xmlns:a16="http://schemas.microsoft.com/office/drawing/2014/main" id="{523212D0-079E-9602-D7F1-15FC8C7D7695}"/>
                  </a:ext>
                </a:extLst>
              </p:cNvPr>
              <p:cNvGrpSpPr/>
              <p:nvPr/>
            </p:nvGrpSpPr>
            <p:grpSpPr>
              <a:xfrm>
                <a:off x="3762919" y="7054263"/>
                <a:ext cx="99698" cy="52948"/>
                <a:chOff x="3762919" y="7054263"/>
                <a:chExt cx="99698" cy="52948"/>
              </a:xfrm>
              <a:solidFill>
                <a:srgbClr val="000000"/>
              </a:solidFill>
            </p:grpSpPr>
            <p:sp>
              <p:nvSpPr>
                <p:cNvPr id="278" name="자유형: 도형 277">
                  <a:extLst>
                    <a:ext uri="{FF2B5EF4-FFF2-40B4-BE49-F238E27FC236}">
                      <a16:creationId xmlns:a16="http://schemas.microsoft.com/office/drawing/2014/main" id="{F81F7000-F82C-EB2A-A632-EA8A72B501D1}"/>
                    </a:ext>
                  </a:extLst>
                </p:cNvPr>
                <p:cNvSpPr/>
                <p:nvPr/>
              </p:nvSpPr>
              <p:spPr>
                <a:xfrm flipV="1">
                  <a:off x="3762919" y="7054263"/>
                  <a:ext cx="35273" cy="52948"/>
                </a:xfrm>
                <a:custGeom>
                  <a:avLst/>
                  <a:gdLst>
                    <a:gd name="connsiteX0" fmla="*/ 17625 w 35273"/>
                    <a:gd name="connsiteY0" fmla="*/ 47701 h 52948"/>
                    <a:gd name="connsiteX1" fmla="*/ 9608 w 35273"/>
                    <a:gd name="connsiteY1" fmla="*/ 42451 h 52948"/>
                    <a:gd name="connsiteX2" fmla="*/ 6928 w 35273"/>
                    <a:gd name="connsiteY2" fmla="*/ 26679 h 52948"/>
                    <a:gd name="connsiteX3" fmla="*/ 9608 w 35273"/>
                    <a:gd name="connsiteY3" fmla="*/ 10940 h 52948"/>
                    <a:gd name="connsiteX4" fmla="*/ 17625 w 35273"/>
                    <a:gd name="connsiteY4" fmla="*/ 5690 h 52948"/>
                    <a:gd name="connsiteX5" fmla="*/ 25675 w 35273"/>
                    <a:gd name="connsiteY5" fmla="*/ 10940 h 52948"/>
                    <a:gd name="connsiteX6" fmla="*/ 28365 w 35273"/>
                    <a:gd name="connsiteY6" fmla="*/ 26679 h 52948"/>
                    <a:gd name="connsiteX7" fmla="*/ 25675 w 35273"/>
                    <a:gd name="connsiteY7" fmla="*/ 42451 h 52948"/>
                    <a:gd name="connsiteX8" fmla="*/ 17625 w 35273"/>
                    <a:gd name="connsiteY8" fmla="*/ 47701 h 52948"/>
                    <a:gd name="connsiteX9" fmla="*/ 17625 w 35273"/>
                    <a:gd name="connsiteY9" fmla="*/ 53170 h 52948"/>
                    <a:gd name="connsiteX10" fmla="*/ 30739 w 35273"/>
                    <a:gd name="connsiteY10" fmla="*/ 46377 h 52948"/>
                    <a:gd name="connsiteX11" fmla="*/ 35267 w 35273"/>
                    <a:gd name="connsiteY11" fmla="*/ 26679 h 52948"/>
                    <a:gd name="connsiteX12" fmla="*/ 30739 w 35273"/>
                    <a:gd name="connsiteY12" fmla="*/ 7002 h 52948"/>
                    <a:gd name="connsiteX13" fmla="*/ 17625 w 35273"/>
                    <a:gd name="connsiteY13" fmla="*/ 221 h 52948"/>
                    <a:gd name="connsiteX14" fmla="*/ 4522 w 35273"/>
                    <a:gd name="connsiteY14" fmla="*/ 7002 h 52948"/>
                    <a:gd name="connsiteX15" fmla="*/ -7 w 35273"/>
                    <a:gd name="connsiteY15" fmla="*/ 26679 h 52948"/>
                    <a:gd name="connsiteX16" fmla="*/ 4522 w 35273"/>
                    <a:gd name="connsiteY16" fmla="*/ 46377 h 52948"/>
                    <a:gd name="connsiteX17" fmla="*/ 17625 w 35273"/>
                    <a:gd name="connsiteY17" fmla="*/ 53170 h 529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35273" h="52948">
                      <a:moveTo>
                        <a:pt x="17625" y="47701"/>
                      </a:moveTo>
                      <a:cubicBezTo>
                        <a:pt x="14074" y="47701"/>
                        <a:pt x="11401" y="45951"/>
                        <a:pt x="9608" y="42451"/>
                      </a:cubicBezTo>
                      <a:cubicBezTo>
                        <a:pt x="7821" y="38958"/>
                        <a:pt x="6928" y="33701"/>
                        <a:pt x="6928" y="26679"/>
                      </a:cubicBezTo>
                      <a:cubicBezTo>
                        <a:pt x="6928" y="19686"/>
                        <a:pt x="7821" y="14440"/>
                        <a:pt x="9608" y="10940"/>
                      </a:cubicBezTo>
                      <a:cubicBezTo>
                        <a:pt x="11401" y="7440"/>
                        <a:pt x="14074" y="5690"/>
                        <a:pt x="17625" y="5690"/>
                      </a:cubicBezTo>
                      <a:cubicBezTo>
                        <a:pt x="21205" y="5690"/>
                        <a:pt x="23888" y="7440"/>
                        <a:pt x="25675" y="10940"/>
                      </a:cubicBezTo>
                      <a:cubicBezTo>
                        <a:pt x="27469" y="14440"/>
                        <a:pt x="28365" y="19686"/>
                        <a:pt x="28365" y="26679"/>
                      </a:cubicBezTo>
                      <a:cubicBezTo>
                        <a:pt x="28365" y="33701"/>
                        <a:pt x="27469" y="38958"/>
                        <a:pt x="25675" y="42451"/>
                      </a:cubicBezTo>
                      <a:cubicBezTo>
                        <a:pt x="23888" y="45951"/>
                        <a:pt x="21205" y="47701"/>
                        <a:pt x="17625" y="47701"/>
                      </a:cubicBezTo>
                      <a:close/>
                      <a:moveTo>
                        <a:pt x="17625" y="53170"/>
                      </a:moveTo>
                      <a:cubicBezTo>
                        <a:pt x="23349" y="53170"/>
                        <a:pt x="27720" y="50906"/>
                        <a:pt x="30739" y="46377"/>
                      </a:cubicBezTo>
                      <a:cubicBezTo>
                        <a:pt x="33758" y="41857"/>
                        <a:pt x="35267" y="35290"/>
                        <a:pt x="35267" y="26679"/>
                      </a:cubicBezTo>
                      <a:cubicBezTo>
                        <a:pt x="35267" y="18089"/>
                        <a:pt x="33758" y="11531"/>
                        <a:pt x="30739" y="7002"/>
                      </a:cubicBezTo>
                      <a:cubicBezTo>
                        <a:pt x="27720" y="2482"/>
                        <a:pt x="23349" y="221"/>
                        <a:pt x="17625" y="221"/>
                      </a:cubicBezTo>
                      <a:cubicBezTo>
                        <a:pt x="11908" y="221"/>
                        <a:pt x="7540" y="2482"/>
                        <a:pt x="4522" y="7002"/>
                      </a:cubicBezTo>
                      <a:cubicBezTo>
                        <a:pt x="1503" y="11531"/>
                        <a:pt x="-7" y="18089"/>
                        <a:pt x="-7" y="26679"/>
                      </a:cubicBezTo>
                      <a:cubicBezTo>
                        <a:pt x="-7" y="35290"/>
                        <a:pt x="1503" y="41857"/>
                        <a:pt x="4522" y="46377"/>
                      </a:cubicBezTo>
                      <a:cubicBezTo>
                        <a:pt x="7540" y="50906"/>
                        <a:pt x="11908" y="53170"/>
                        <a:pt x="17625" y="5317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699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ko-KR" altLang="en-US" sz="14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79" name="자유형: 도형 278">
                  <a:extLst>
                    <a:ext uri="{FF2B5EF4-FFF2-40B4-BE49-F238E27FC236}">
                      <a16:creationId xmlns:a16="http://schemas.microsoft.com/office/drawing/2014/main" id="{72827E4B-FC69-402D-748C-6B6113086787}"/>
                    </a:ext>
                  </a:extLst>
                </p:cNvPr>
                <p:cNvSpPr/>
                <p:nvPr/>
              </p:nvSpPr>
              <p:spPr>
                <a:xfrm flipV="1">
                  <a:off x="3810321" y="7097532"/>
                  <a:ext cx="7218" cy="8684"/>
                </a:xfrm>
                <a:custGeom>
                  <a:avLst/>
                  <a:gdLst>
                    <a:gd name="connsiteX0" fmla="*/ 14 w 7218"/>
                    <a:gd name="connsiteY0" fmla="*/ 8939 h 8684"/>
                    <a:gd name="connsiteX1" fmla="*/ 7233 w 7218"/>
                    <a:gd name="connsiteY1" fmla="*/ 8939 h 8684"/>
                    <a:gd name="connsiteX2" fmla="*/ 7233 w 7218"/>
                    <a:gd name="connsiteY2" fmla="*/ 254 h 8684"/>
                    <a:gd name="connsiteX3" fmla="*/ 14 w 7218"/>
                    <a:gd name="connsiteY3" fmla="*/ 254 h 86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218" h="8684">
                      <a:moveTo>
                        <a:pt x="14" y="8939"/>
                      </a:moveTo>
                      <a:lnTo>
                        <a:pt x="7233" y="8939"/>
                      </a:lnTo>
                      <a:lnTo>
                        <a:pt x="7233" y="254"/>
                      </a:lnTo>
                      <a:lnTo>
                        <a:pt x="14" y="25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699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ko-KR" altLang="en-US" sz="14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80" name="자유형: 도형 279">
                  <a:extLst>
                    <a:ext uri="{FF2B5EF4-FFF2-40B4-BE49-F238E27FC236}">
                      <a16:creationId xmlns:a16="http://schemas.microsoft.com/office/drawing/2014/main" id="{B9B4924A-222D-AD66-BF26-2BEB9D938211}"/>
                    </a:ext>
                  </a:extLst>
                </p:cNvPr>
                <p:cNvSpPr/>
                <p:nvPr/>
              </p:nvSpPr>
              <p:spPr>
                <a:xfrm flipV="1">
                  <a:off x="3830221" y="7054263"/>
                  <a:ext cx="32396" cy="51953"/>
                </a:xfrm>
                <a:custGeom>
                  <a:avLst/>
                  <a:gdLst>
                    <a:gd name="connsiteX0" fmla="*/ 8306 w 32396"/>
                    <a:gd name="connsiteY0" fmla="*/ 6028 h 51953"/>
                    <a:gd name="connsiteX1" fmla="*/ 32401 w 32396"/>
                    <a:gd name="connsiteY1" fmla="*/ 6028 h 51953"/>
                    <a:gd name="connsiteX2" fmla="*/ 32401 w 32396"/>
                    <a:gd name="connsiteY2" fmla="*/ 220 h 51953"/>
                    <a:gd name="connsiteX3" fmla="*/ 4 w 32396"/>
                    <a:gd name="connsiteY3" fmla="*/ 220 h 51953"/>
                    <a:gd name="connsiteX4" fmla="*/ 4 w 32396"/>
                    <a:gd name="connsiteY4" fmla="*/ 6028 h 51953"/>
                    <a:gd name="connsiteX5" fmla="*/ 10712 w 32396"/>
                    <a:gd name="connsiteY5" fmla="*/ 16944 h 51953"/>
                    <a:gd name="connsiteX6" fmla="*/ 19243 w 32396"/>
                    <a:gd name="connsiteY6" fmla="*/ 25792 h 51953"/>
                    <a:gd name="connsiteX7" fmla="*/ 23870 w 32396"/>
                    <a:gd name="connsiteY7" fmla="*/ 32092 h 51953"/>
                    <a:gd name="connsiteX8" fmla="*/ 25193 w 32396"/>
                    <a:gd name="connsiteY8" fmla="*/ 37167 h 51953"/>
                    <a:gd name="connsiteX9" fmla="*/ 22339 w 32396"/>
                    <a:gd name="connsiteY9" fmla="*/ 43795 h 51953"/>
                    <a:gd name="connsiteX10" fmla="*/ 14901 w 32396"/>
                    <a:gd name="connsiteY10" fmla="*/ 46366 h 51953"/>
                    <a:gd name="connsiteX11" fmla="*/ 8043 w 32396"/>
                    <a:gd name="connsiteY11" fmla="*/ 45239 h 51953"/>
                    <a:gd name="connsiteX12" fmla="*/ 343 w 32396"/>
                    <a:gd name="connsiteY12" fmla="*/ 41816 h 51953"/>
                    <a:gd name="connsiteX13" fmla="*/ 343 w 32396"/>
                    <a:gd name="connsiteY13" fmla="*/ 48794 h 51953"/>
                    <a:gd name="connsiteX14" fmla="*/ 8131 w 32396"/>
                    <a:gd name="connsiteY14" fmla="*/ 51320 h 51953"/>
                    <a:gd name="connsiteX15" fmla="*/ 14770 w 32396"/>
                    <a:gd name="connsiteY15" fmla="*/ 52174 h 51953"/>
                    <a:gd name="connsiteX16" fmla="*/ 27414 w 32396"/>
                    <a:gd name="connsiteY16" fmla="*/ 48203 h 51953"/>
                    <a:gd name="connsiteX17" fmla="*/ 32128 w 32396"/>
                    <a:gd name="connsiteY17" fmla="*/ 37616 h 51953"/>
                    <a:gd name="connsiteX18" fmla="*/ 30946 w 32396"/>
                    <a:gd name="connsiteY18" fmla="*/ 31644 h 51953"/>
                    <a:gd name="connsiteX19" fmla="*/ 26659 w 32396"/>
                    <a:gd name="connsiteY19" fmla="*/ 25005 h 51953"/>
                    <a:gd name="connsiteX20" fmla="*/ 21223 w 32396"/>
                    <a:gd name="connsiteY20" fmla="*/ 19274 h 51953"/>
                    <a:gd name="connsiteX21" fmla="*/ 8306 w 32396"/>
                    <a:gd name="connsiteY21" fmla="*/ 6028 h 51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32396" h="51953">
                      <a:moveTo>
                        <a:pt x="8306" y="6028"/>
                      </a:moveTo>
                      <a:lnTo>
                        <a:pt x="32401" y="6028"/>
                      </a:lnTo>
                      <a:lnTo>
                        <a:pt x="32401" y="220"/>
                      </a:lnTo>
                      <a:lnTo>
                        <a:pt x="4" y="220"/>
                      </a:lnTo>
                      <a:lnTo>
                        <a:pt x="4" y="6028"/>
                      </a:lnTo>
                      <a:cubicBezTo>
                        <a:pt x="2622" y="8741"/>
                        <a:pt x="6191" y="12379"/>
                        <a:pt x="10712" y="16944"/>
                      </a:cubicBezTo>
                      <a:cubicBezTo>
                        <a:pt x="15240" y="21516"/>
                        <a:pt x="18084" y="24465"/>
                        <a:pt x="19243" y="25792"/>
                      </a:cubicBezTo>
                      <a:cubicBezTo>
                        <a:pt x="21453" y="28271"/>
                        <a:pt x="22995" y="30371"/>
                        <a:pt x="23870" y="32092"/>
                      </a:cubicBezTo>
                      <a:cubicBezTo>
                        <a:pt x="24752" y="33813"/>
                        <a:pt x="25193" y="35505"/>
                        <a:pt x="25193" y="37167"/>
                      </a:cubicBezTo>
                      <a:cubicBezTo>
                        <a:pt x="25193" y="39880"/>
                        <a:pt x="24242" y="42089"/>
                        <a:pt x="22339" y="43795"/>
                      </a:cubicBezTo>
                      <a:cubicBezTo>
                        <a:pt x="20435" y="45509"/>
                        <a:pt x="17956" y="46366"/>
                        <a:pt x="14901" y="46366"/>
                      </a:cubicBezTo>
                      <a:cubicBezTo>
                        <a:pt x="12735" y="46366"/>
                        <a:pt x="10450" y="45990"/>
                        <a:pt x="8043" y="45239"/>
                      </a:cubicBezTo>
                      <a:cubicBezTo>
                        <a:pt x="5644" y="44488"/>
                        <a:pt x="3078" y="43347"/>
                        <a:pt x="343" y="41816"/>
                      </a:cubicBezTo>
                      <a:lnTo>
                        <a:pt x="343" y="48794"/>
                      </a:lnTo>
                      <a:cubicBezTo>
                        <a:pt x="3121" y="49909"/>
                        <a:pt x="5717" y="50752"/>
                        <a:pt x="8131" y="51320"/>
                      </a:cubicBezTo>
                      <a:cubicBezTo>
                        <a:pt x="10552" y="51889"/>
                        <a:pt x="12765" y="52174"/>
                        <a:pt x="14770" y="52174"/>
                      </a:cubicBezTo>
                      <a:cubicBezTo>
                        <a:pt x="20056" y="52174"/>
                        <a:pt x="24271" y="50850"/>
                        <a:pt x="27414" y="48203"/>
                      </a:cubicBezTo>
                      <a:cubicBezTo>
                        <a:pt x="30556" y="45564"/>
                        <a:pt x="32128" y="42034"/>
                        <a:pt x="32128" y="37616"/>
                      </a:cubicBezTo>
                      <a:cubicBezTo>
                        <a:pt x="32128" y="35516"/>
                        <a:pt x="31734" y="33525"/>
                        <a:pt x="30946" y="31644"/>
                      </a:cubicBezTo>
                      <a:cubicBezTo>
                        <a:pt x="30166" y="29770"/>
                        <a:pt x="28737" y="27557"/>
                        <a:pt x="26659" y="25005"/>
                      </a:cubicBezTo>
                      <a:cubicBezTo>
                        <a:pt x="26090" y="24341"/>
                        <a:pt x="24278" y="22431"/>
                        <a:pt x="21223" y="19274"/>
                      </a:cubicBezTo>
                      <a:cubicBezTo>
                        <a:pt x="18175" y="16116"/>
                        <a:pt x="13869" y="11701"/>
                        <a:pt x="8306" y="6028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699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ko-KR" altLang="en-US" sz="14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grpSp>
          <p:nvGrpSpPr>
            <p:cNvPr id="110" name="그래픽 7">
              <a:extLst>
                <a:ext uri="{FF2B5EF4-FFF2-40B4-BE49-F238E27FC236}">
                  <a16:creationId xmlns:a16="http://schemas.microsoft.com/office/drawing/2014/main" id="{E8D266C8-3287-B8BE-4BB5-F9F636A903AD}"/>
                </a:ext>
              </a:extLst>
            </p:cNvPr>
            <p:cNvGrpSpPr/>
            <p:nvPr/>
          </p:nvGrpSpPr>
          <p:grpSpPr>
            <a:xfrm>
              <a:off x="5750717" y="4548590"/>
              <a:ext cx="139925" cy="47582"/>
              <a:chOff x="3762919" y="6701463"/>
              <a:chExt cx="155706" cy="52948"/>
            </a:xfrm>
            <a:solidFill>
              <a:srgbClr val="000000"/>
            </a:solidFill>
          </p:grpSpPr>
          <p:sp>
            <p:nvSpPr>
              <p:cNvPr id="271" name="자유형: 도형 270">
                <a:extLst>
                  <a:ext uri="{FF2B5EF4-FFF2-40B4-BE49-F238E27FC236}">
                    <a16:creationId xmlns:a16="http://schemas.microsoft.com/office/drawing/2014/main" id="{1A1ACA50-34A0-3668-5A57-A243F341C7BE}"/>
                  </a:ext>
                </a:extLst>
              </p:cNvPr>
              <p:cNvSpPr/>
              <p:nvPr/>
            </p:nvSpPr>
            <p:spPr>
              <a:xfrm>
                <a:off x="3894126" y="6726824"/>
                <a:ext cx="24500" cy="7000"/>
              </a:xfrm>
              <a:custGeom>
                <a:avLst/>
                <a:gdLst>
                  <a:gd name="connsiteX0" fmla="*/ 24545 w 24500"/>
                  <a:gd name="connsiteY0" fmla="*/ 207 h 7000"/>
                  <a:gd name="connsiteX1" fmla="*/ 45 w 24500"/>
                  <a:gd name="connsiteY1" fmla="*/ 207 h 7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4500" h="7000">
                    <a:moveTo>
                      <a:pt x="24545" y="207"/>
                    </a:moveTo>
                    <a:lnTo>
                      <a:pt x="45" y="207"/>
                    </a:lnTo>
                  </a:path>
                </a:pathLst>
              </a:custGeom>
              <a:solidFill>
                <a:srgbClr val="000000"/>
              </a:solidFill>
              <a:ln w="5588" cap="flat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sz="14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272" name="그래픽 7">
                <a:extLst>
                  <a:ext uri="{FF2B5EF4-FFF2-40B4-BE49-F238E27FC236}">
                    <a16:creationId xmlns:a16="http://schemas.microsoft.com/office/drawing/2014/main" id="{6B2349DD-1FEE-5588-A22C-E9C85CBA4B2A}"/>
                  </a:ext>
                </a:extLst>
              </p:cNvPr>
              <p:cNvGrpSpPr/>
              <p:nvPr/>
            </p:nvGrpSpPr>
            <p:grpSpPr>
              <a:xfrm>
                <a:off x="3762919" y="6701463"/>
                <a:ext cx="102782" cy="52948"/>
                <a:chOff x="3762919" y="6701463"/>
                <a:chExt cx="102782" cy="52948"/>
              </a:xfrm>
              <a:solidFill>
                <a:srgbClr val="000000"/>
              </a:solidFill>
            </p:grpSpPr>
            <p:sp>
              <p:nvSpPr>
                <p:cNvPr id="273" name="자유형: 도형 272">
                  <a:extLst>
                    <a:ext uri="{FF2B5EF4-FFF2-40B4-BE49-F238E27FC236}">
                      <a16:creationId xmlns:a16="http://schemas.microsoft.com/office/drawing/2014/main" id="{B18069F0-5F8E-5B41-C3EB-4A8D4D9319B3}"/>
                    </a:ext>
                  </a:extLst>
                </p:cNvPr>
                <p:cNvSpPr/>
                <p:nvPr/>
              </p:nvSpPr>
              <p:spPr>
                <a:xfrm flipV="1">
                  <a:off x="3762919" y="6701463"/>
                  <a:ext cx="35273" cy="52948"/>
                </a:xfrm>
                <a:custGeom>
                  <a:avLst/>
                  <a:gdLst>
                    <a:gd name="connsiteX0" fmla="*/ 17625 w 35273"/>
                    <a:gd name="connsiteY0" fmla="*/ 47650 h 52948"/>
                    <a:gd name="connsiteX1" fmla="*/ 9608 w 35273"/>
                    <a:gd name="connsiteY1" fmla="*/ 42400 h 52948"/>
                    <a:gd name="connsiteX2" fmla="*/ 6928 w 35273"/>
                    <a:gd name="connsiteY2" fmla="*/ 26629 h 52948"/>
                    <a:gd name="connsiteX3" fmla="*/ 9608 w 35273"/>
                    <a:gd name="connsiteY3" fmla="*/ 10889 h 52948"/>
                    <a:gd name="connsiteX4" fmla="*/ 17625 w 35273"/>
                    <a:gd name="connsiteY4" fmla="*/ 5640 h 52948"/>
                    <a:gd name="connsiteX5" fmla="*/ 25675 w 35273"/>
                    <a:gd name="connsiteY5" fmla="*/ 10889 h 52948"/>
                    <a:gd name="connsiteX6" fmla="*/ 28365 w 35273"/>
                    <a:gd name="connsiteY6" fmla="*/ 26629 h 52948"/>
                    <a:gd name="connsiteX7" fmla="*/ 25675 w 35273"/>
                    <a:gd name="connsiteY7" fmla="*/ 42400 h 52948"/>
                    <a:gd name="connsiteX8" fmla="*/ 17625 w 35273"/>
                    <a:gd name="connsiteY8" fmla="*/ 47650 h 52948"/>
                    <a:gd name="connsiteX9" fmla="*/ 17625 w 35273"/>
                    <a:gd name="connsiteY9" fmla="*/ 53119 h 52948"/>
                    <a:gd name="connsiteX10" fmla="*/ 30739 w 35273"/>
                    <a:gd name="connsiteY10" fmla="*/ 46327 h 52948"/>
                    <a:gd name="connsiteX11" fmla="*/ 35267 w 35273"/>
                    <a:gd name="connsiteY11" fmla="*/ 26629 h 52948"/>
                    <a:gd name="connsiteX12" fmla="*/ 30739 w 35273"/>
                    <a:gd name="connsiteY12" fmla="*/ 6952 h 52948"/>
                    <a:gd name="connsiteX13" fmla="*/ 17625 w 35273"/>
                    <a:gd name="connsiteY13" fmla="*/ 171 h 52948"/>
                    <a:gd name="connsiteX14" fmla="*/ 4522 w 35273"/>
                    <a:gd name="connsiteY14" fmla="*/ 6952 h 52948"/>
                    <a:gd name="connsiteX15" fmla="*/ -7 w 35273"/>
                    <a:gd name="connsiteY15" fmla="*/ 26629 h 52948"/>
                    <a:gd name="connsiteX16" fmla="*/ 4522 w 35273"/>
                    <a:gd name="connsiteY16" fmla="*/ 46327 h 52948"/>
                    <a:gd name="connsiteX17" fmla="*/ 17625 w 35273"/>
                    <a:gd name="connsiteY17" fmla="*/ 53119 h 529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35273" h="52948">
                      <a:moveTo>
                        <a:pt x="17625" y="47650"/>
                      </a:moveTo>
                      <a:cubicBezTo>
                        <a:pt x="14074" y="47650"/>
                        <a:pt x="11401" y="45900"/>
                        <a:pt x="9608" y="42400"/>
                      </a:cubicBezTo>
                      <a:cubicBezTo>
                        <a:pt x="7821" y="38908"/>
                        <a:pt x="6928" y="33650"/>
                        <a:pt x="6928" y="26629"/>
                      </a:cubicBezTo>
                      <a:cubicBezTo>
                        <a:pt x="6928" y="19636"/>
                        <a:pt x="7821" y="14389"/>
                        <a:pt x="9608" y="10889"/>
                      </a:cubicBezTo>
                      <a:cubicBezTo>
                        <a:pt x="11401" y="7390"/>
                        <a:pt x="14074" y="5640"/>
                        <a:pt x="17625" y="5640"/>
                      </a:cubicBezTo>
                      <a:cubicBezTo>
                        <a:pt x="21205" y="5640"/>
                        <a:pt x="23888" y="7390"/>
                        <a:pt x="25675" y="10889"/>
                      </a:cubicBezTo>
                      <a:cubicBezTo>
                        <a:pt x="27469" y="14389"/>
                        <a:pt x="28365" y="19636"/>
                        <a:pt x="28365" y="26629"/>
                      </a:cubicBezTo>
                      <a:cubicBezTo>
                        <a:pt x="28365" y="33650"/>
                        <a:pt x="27469" y="38908"/>
                        <a:pt x="25675" y="42400"/>
                      </a:cubicBezTo>
                      <a:cubicBezTo>
                        <a:pt x="23888" y="45900"/>
                        <a:pt x="21205" y="47650"/>
                        <a:pt x="17625" y="47650"/>
                      </a:cubicBezTo>
                      <a:close/>
                      <a:moveTo>
                        <a:pt x="17625" y="53119"/>
                      </a:moveTo>
                      <a:cubicBezTo>
                        <a:pt x="23349" y="53119"/>
                        <a:pt x="27720" y="50855"/>
                        <a:pt x="30739" y="46327"/>
                      </a:cubicBezTo>
                      <a:cubicBezTo>
                        <a:pt x="33758" y="41806"/>
                        <a:pt x="35267" y="35240"/>
                        <a:pt x="35267" y="26629"/>
                      </a:cubicBezTo>
                      <a:cubicBezTo>
                        <a:pt x="35267" y="18039"/>
                        <a:pt x="33758" y="11480"/>
                        <a:pt x="30739" y="6952"/>
                      </a:cubicBezTo>
                      <a:cubicBezTo>
                        <a:pt x="27720" y="2431"/>
                        <a:pt x="23349" y="171"/>
                        <a:pt x="17625" y="171"/>
                      </a:cubicBezTo>
                      <a:cubicBezTo>
                        <a:pt x="11908" y="171"/>
                        <a:pt x="7540" y="2431"/>
                        <a:pt x="4522" y="6952"/>
                      </a:cubicBezTo>
                      <a:cubicBezTo>
                        <a:pt x="1503" y="11480"/>
                        <a:pt x="-7" y="18039"/>
                        <a:pt x="-7" y="26629"/>
                      </a:cubicBezTo>
                      <a:cubicBezTo>
                        <a:pt x="-7" y="35240"/>
                        <a:pt x="1503" y="41806"/>
                        <a:pt x="4522" y="46327"/>
                      </a:cubicBezTo>
                      <a:cubicBezTo>
                        <a:pt x="7540" y="50855"/>
                        <a:pt x="11908" y="53119"/>
                        <a:pt x="17625" y="53119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699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ko-KR" altLang="en-US" sz="14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74" name="자유형: 도형 273">
                  <a:extLst>
                    <a:ext uri="{FF2B5EF4-FFF2-40B4-BE49-F238E27FC236}">
                      <a16:creationId xmlns:a16="http://schemas.microsoft.com/office/drawing/2014/main" id="{D73DF712-6098-72BD-2CF7-65783A82C74F}"/>
                    </a:ext>
                  </a:extLst>
                </p:cNvPr>
                <p:cNvSpPr/>
                <p:nvPr/>
              </p:nvSpPr>
              <p:spPr>
                <a:xfrm flipV="1">
                  <a:off x="3810321" y="6744732"/>
                  <a:ext cx="7218" cy="8684"/>
                </a:xfrm>
                <a:custGeom>
                  <a:avLst/>
                  <a:gdLst>
                    <a:gd name="connsiteX0" fmla="*/ 14 w 7218"/>
                    <a:gd name="connsiteY0" fmla="*/ 8888 h 8684"/>
                    <a:gd name="connsiteX1" fmla="*/ 7233 w 7218"/>
                    <a:gd name="connsiteY1" fmla="*/ 8888 h 8684"/>
                    <a:gd name="connsiteX2" fmla="*/ 7233 w 7218"/>
                    <a:gd name="connsiteY2" fmla="*/ 204 h 8684"/>
                    <a:gd name="connsiteX3" fmla="*/ 14 w 7218"/>
                    <a:gd name="connsiteY3" fmla="*/ 204 h 86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218" h="8684">
                      <a:moveTo>
                        <a:pt x="14" y="8888"/>
                      </a:moveTo>
                      <a:lnTo>
                        <a:pt x="7233" y="8888"/>
                      </a:lnTo>
                      <a:lnTo>
                        <a:pt x="7233" y="204"/>
                      </a:lnTo>
                      <a:lnTo>
                        <a:pt x="14" y="20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699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ko-KR" altLang="en-US" sz="14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75" name="자유형: 도형 274">
                  <a:extLst>
                    <a:ext uri="{FF2B5EF4-FFF2-40B4-BE49-F238E27FC236}">
                      <a16:creationId xmlns:a16="http://schemas.microsoft.com/office/drawing/2014/main" id="{EAB4592A-2BAA-A9DD-F576-68D2AA492A94}"/>
                    </a:ext>
                  </a:extLst>
                </p:cNvPr>
                <p:cNvSpPr/>
                <p:nvPr/>
              </p:nvSpPr>
              <p:spPr>
                <a:xfrm flipV="1">
                  <a:off x="3828514" y="6702382"/>
                  <a:ext cx="37187" cy="51034"/>
                </a:xfrm>
                <a:custGeom>
                  <a:avLst/>
                  <a:gdLst>
                    <a:gd name="connsiteX0" fmla="*/ 23038 w 37187"/>
                    <a:gd name="connsiteY0" fmla="*/ 45189 h 51034"/>
                    <a:gd name="connsiteX1" fmla="*/ 5603 w 37187"/>
                    <a:gd name="connsiteY1" fmla="*/ 17944 h 51034"/>
                    <a:gd name="connsiteX2" fmla="*/ 23038 w 37187"/>
                    <a:gd name="connsiteY2" fmla="*/ 17944 h 51034"/>
                    <a:gd name="connsiteX3" fmla="*/ 21222 w 37187"/>
                    <a:gd name="connsiteY3" fmla="*/ 51205 h 51034"/>
                    <a:gd name="connsiteX4" fmla="*/ 29906 w 37187"/>
                    <a:gd name="connsiteY4" fmla="*/ 51205 h 51034"/>
                    <a:gd name="connsiteX5" fmla="*/ 29906 w 37187"/>
                    <a:gd name="connsiteY5" fmla="*/ 17944 h 51034"/>
                    <a:gd name="connsiteX6" fmla="*/ 37191 w 37187"/>
                    <a:gd name="connsiteY6" fmla="*/ 17944 h 51034"/>
                    <a:gd name="connsiteX7" fmla="*/ 37191 w 37187"/>
                    <a:gd name="connsiteY7" fmla="*/ 12202 h 51034"/>
                    <a:gd name="connsiteX8" fmla="*/ 29906 w 37187"/>
                    <a:gd name="connsiteY8" fmla="*/ 12202 h 51034"/>
                    <a:gd name="connsiteX9" fmla="*/ 29906 w 37187"/>
                    <a:gd name="connsiteY9" fmla="*/ 171 h 51034"/>
                    <a:gd name="connsiteX10" fmla="*/ 23038 w 37187"/>
                    <a:gd name="connsiteY10" fmla="*/ 171 h 51034"/>
                    <a:gd name="connsiteX11" fmla="*/ 23038 w 37187"/>
                    <a:gd name="connsiteY11" fmla="*/ 12202 h 51034"/>
                    <a:gd name="connsiteX12" fmla="*/ 3 w 37187"/>
                    <a:gd name="connsiteY12" fmla="*/ 12202 h 51034"/>
                    <a:gd name="connsiteX13" fmla="*/ 3 w 37187"/>
                    <a:gd name="connsiteY13" fmla="*/ 18863 h 510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37187" h="51034">
                      <a:moveTo>
                        <a:pt x="23038" y="45189"/>
                      </a:moveTo>
                      <a:lnTo>
                        <a:pt x="5603" y="17944"/>
                      </a:lnTo>
                      <a:lnTo>
                        <a:pt x="23038" y="17944"/>
                      </a:lnTo>
                      <a:close/>
                      <a:moveTo>
                        <a:pt x="21222" y="51205"/>
                      </a:moveTo>
                      <a:lnTo>
                        <a:pt x="29906" y="51205"/>
                      </a:lnTo>
                      <a:lnTo>
                        <a:pt x="29906" y="17944"/>
                      </a:lnTo>
                      <a:lnTo>
                        <a:pt x="37191" y="17944"/>
                      </a:lnTo>
                      <a:lnTo>
                        <a:pt x="37191" y="12202"/>
                      </a:lnTo>
                      <a:lnTo>
                        <a:pt x="29906" y="12202"/>
                      </a:lnTo>
                      <a:lnTo>
                        <a:pt x="29906" y="171"/>
                      </a:lnTo>
                      <a:lnTo>
                        <a:pt x="23038" y="171"/>
                      </a:lnTo>
                      <a:lnTo>
                        <a:pt x="23038" y="12202"/>
                      </a:lnTo>
                      <a:lnTo>
                        <a:pt x="3" y="12202"/>
                      </a:lnTo>
                      <a:lnTo>
                        <a:pt x="3" y="1886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699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ko-KR" altLang="en-US" sz="14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grpSp>
          <p:nvGrpSpPr>
            <p:cNvPr id="111" name="그래픽 7">
              <a:extLst>
                <a:ext uri="{FF2B5EF4-FFF2-40B4-BE49-F238E27FC236}">
                  <a16:creationId xmlns:a16="http://schemas.microsoft.com/office/drawing/2014/main" id="{211C30C4-09E8-C09A-8014-9BB5212CF4C4}"/>
                </a:ext>
              </a:extLst>
            </p:cNvPr>
            <p:cNvGrpSpPr/>
            <p:nvPr/>
          </p:nvGrpSpPr>
          <p:grpSpPr>
            <a:xfrm>
              <a:off x="5750717" y="4231547"/>
              <a:ext cx="139925" cy="47582"/>
              <a:chOff x="3762919" y="6348663"/>
              <a:chExt cx="155706" cy="52948"/>
            </a:xfrm>
            <a:solidFill>
              <a:srgbClr val="000000"/>
            </a:solidFill>
          </p:grpSpPr>
          <p:sp>
            <p:nvSpPr>
              <p:cNvPr id="266" name="자유형: 도형 265">
                <a:extLst>
                  <a:ext uri="{FF2B5EF4-FFF2-40B4-BE49-F238E27FC236}">
                    <a16:creationId xmlns:a16="http://schemas.microsoft.com/office/drawing/2014/main" id="{82BA02DC-B888-A6A6-A45E-4344436DF413}"/>
                  </a:ext>
                </a:extLst>
              </p:cNvPr>
              <p:cNvSpPr/>
              <p:nvPr/>
            </p:nvSpPr>
            <p:spPr>
              <a:xfrm>
                <a:off x="3894126" y="6374024"/>
                <a:ext cx="24500" cy="7000"/>
              </a:xfrm>
              <a:custGeom>
                <a:avLst/>
                <a:gdLst>
                  <a:gd name="connsiteX0" fmla="*/ 24545 w 24500"/>
                  <a:gd name="connsiteY0" fmla="*/ 157 h 7000"/>
                  <a:gd name="connsiteX1" fmla="*/ 45 w 24500"/>
                  <a:gd name="connsiteY1" fmla="*/ 157 h 7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4500" h="7000">
                    <a:moveTo>
                      <a:pt x="24545" y="157"/>
                    </a:moveTo>
                    <a:lnTo>
                      <a:pt x="45" y="157"/>
                    </a:lnTo>
                  </a:path>
                </a:pathLst>
              </a:custGeom>
              <a:solidFill>
                <a:srgbClr val="000000"/>
              </a:solidFill>
              <a:ln w="5588" cap="flat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sz="14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267" name="그래픽 7">
                <a:extLst>
                  <a:ext uri="{FF2B5EF4-FFF2-40B4-BE49-F238E27FC236}">
                    <a16:creationId xmlns:a16="http://schemas.microsoft.com/office/drawing/2014/main" id="{0AE709FE-79F0-C7F8-889F-74EB1199151C}"/>
                  </a:ext>
                </a:extLst>
              </p:cNvPr>
              <p:cNvGrpSpPr/>
              <p:nvPr/>
            </p:nvGrpSpPr>
            <p:grpSpPr>
              <a:xfrm>
                <a:off x="3762919" y="6348663"/>
                <a:ext cx="102301" cy="52948"/>
                <a:chOff x="3762919" y="6348663"/>
                <a:chExt cx="102301" cy="52948"/>
              </a:xfrm>
              <a:solidFill>
                <a:srgbClr val="000000"/>
              </a:solidFill>
            </p:grpSpPr>
            <p:sp>
              <p:nvSpPr>
                <p:cNvPr id="268" name="자유형: 도형 267">
                  <a:extLst>
                    <a:ext uri="{FF2B5EF4-FFF2-40B4-BE49-F238E27FC236}">
                      <a16:creationId xmlns:a16="http://schemas.microsoft.com/office/drawing/2014/main" id="{F7D501F3-8964-E140-437F-897F37D0D11B}"/>
                    </a:ext>
                  </a:extLst>
                </p:cNvPr>
                <p:cNvSpPr/>
                <p:nvPr/>
              </p:nvSpPr>
              <p:spPr>
                <a:xfrm flipV="1">
                  <a:off x="3762919" y="6348663"/>
                  <a:ext cx="35273" cy="52948"/>
                </a:xfrm>
                <a:custGeom>
                  <a:avLst/>
                  <a:gdLst>
                    <a:gd name="connsiteX0" fmla="*/ 17625 w 35273"/>
                    <a:gd name="connsiteY0" fmla="*/ 47600 h 52948"/>
                    <a:gd name="connsiteX1" fmla="*/ 9608 w 35273"/>
                    <a:gd name="connsiteY1" fmla="*/ 42350 h 52948"/>
                    <a:gd name="connsiteX2" fmla="*/ 6928 w 35273"/>
                    <a:gd name="connsiteY2" fmla="*/ 26578 h 52948"/>
                    <a:gd name="connsiteX3" fmla="*/ 9608 w 35273"/>
                    <a:gd name="connsiteY3" fmla="*/ 10839 h 52948"/>
                    <a:gd name="connsiteX4" fmla="*/ 17625 w 35273"/>
                    <a:gd name="connsiteY4" fmla="*/ 5589 h 52948"/>
                    <a:gd name="connsiteX5" fmla="*/ 25675 w 35273"/>
                    <a:gd name="connsiteY5" fmla="*/ 10839 h 52948"/>
                    <a:gd name="connsiteX6" fmla="*/ 28365 w 35273"/>
                    <a:gd name="connsiteY6" fmla="*/ 26578 h 52948"/>
                    <a:gd name="connsiteX7" fmla="*/ 25675 w 35273"/>
                    <a:gd name="connsiteY7" fmla="*/ 42350 h 52948"/>
                    <a:gd name="connsiteX8" fmla="*/ 17625 w 35273"/>
                    <a:gd name="connsiteY8" fmla="*/ 47600 h 52948"/>
                    <a:gd name="connsiteX9" fmla="*/ 17625 w 35273"/>
                    <a:gd name="connsiteY9" fmla="*/ 53069 h 52948"/>
                    <a:gd name="connsiteX10" fmla="*/ 30739 w 35273"/>
                    <a:gd name="connsiteY10" fmla="*/ 46277 h 52948"/>
                    <a:gd name="connsiteX11" fmla="*/ 35267 w 35273"/>
                    <a:gd name="connsiteY11" fmla="*/ 26578 h 52948"/>
                    <a:gd name="connsiteX12" fmla="*/ 30739 w 35273"/>
                    <a:gd name="connsiteY12" fmla="*/ 6902 h 52948"/>
                    <a:gd name="connsiteX13" fmla="*/ 17625 w 35273"/>
                    <a:gd name="connsiteY13" fmla="*/ 120 h 52948"/>
                    <a:gd name="connsiteX14" fmla="*/ 4522 w 35273"/>
                    <a:gd name="connsiteY14" fmla="*/ 6902 h 52948"/>
                    <a:gd name="connsiteX15" fmla="*/ -7 w 35273"/>
                    <a:gd name="connsiteY15" fmla="*/ 26578 h 52948"/>
                    <a:gd name="connsiteX16" fmla="*/ 4522 w 35273"/>
                    <a:gd name="connsiteY16" fmla="*/ 46277 h 52948"/>
                    <a:gd name="connsiteX17" fmla="*/ 17625 w 35273"/>
                    <a:gd name="connsiteY17" fmla="*/ 53069 h 529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35273" h="52948">
                      <a:moveTo>
                        <a:pt x="17625" y="47600"/>
                      </a:moveTo>
                      <a:cubicBezTo>
                        <a:pt x="14074" y="47600"/>
                        <a:pt x="11401" y="45850"/>
                        <a:pt x="9608" y="42350"/>
                      </a:cubicBezTo>
                      <a:cubicBezTo>
                        <a:pt x="7821" y="38857"/>
                        <a:pt x="6928" y="33600"/>
                        <a:pt x="6928" y="26578"/>
                      </a:cubicBezTo>
                      <a:cubicBezTo>
                        <a:pt x="6928" y="19585"/>
                        <a:pt x="7821" y="14339"/>
                        <a:pt x="9608" y="10839"/>
                      </a:cubicBezTo>
                      <a:cubicBezTo>
                        <a:pt x="11401" y="7339"/>
                        <a:pt x="14074" y="5589"/>
                        <a:pt x="17625" y="5589"/>
                      </a:cubicBezTo>
                      <a:cubicBezTo>
                        <a:pt x="21205" y="5589"/>
                        <a:pt x="23888" y="7339"/>
                        <a:pt x="25675" y="10839"/>
                      </a:cubicBezTo>
                      <a:cubicBezTo>
                        <a:pt x="27469" y="14339"/>
                        <a:pt x="28365" y="19585"/>
                        <a:pt x="28365" y="26578"/>
                      </a:cubicBezTo>
                      <a:cubicBezTo>
                        <a:pt x="28365" y="33600"/>
                        <a:pt x="27469" y="38857"/>
                        <a:pt x="25675" y="42350"/>
                      </a:cubicBezTo>
                      <a:cubicBezTo>
                        <a:pt x="23888" y="45850"/>
                        <a:pt x="21205" y="47600"/>
                        <a:pt x="17625" y="47600"/>
                      </a:cubicBezTo>
                      <a:close/>
                      <a:moveTo>
                        <a:pt x="17625" y="53069"/>
                      </a:moveTo>
                      <a:cubicBezTo>
                        <a:pt x="23349" y="53069"/>
                        <a:pt x="27720" y="50805"/>
                        <a:pt x="30739" y="46277"/>
                      </a:cubicBezTo>
                      <a:cubicBezTo>
                        <a:pt x="33758" y="41756"/>
                        <a:pt x="35267" y="35190"/>
                        <a:pt x="35267" y="26578"/>
                      </a:cubicBezTo>
                      <a:cubicBezTo>
                        <a:pt x="35267" y="17989"/>
                        <a:pt x="33758" y="11430"/>
                        <a:pt x="30739" y="6902"/>
                      </a:cubicBezTo>
                      <a:cubicBezTo>
                        <a:pt x="27720" y="2381"/>
                        <a:pt x="23349" y="120"/>
                        <a:pt x="17625" y="120"/>
                      </a:cubicBezTo>
                      <a:cubicBezTo>
                        <a:pt x="11908" y="120"/>
                        <a:pt x="7540" y="2381"/>
                        <a:pt x="4522" y="6902"/>
                      </a:cubicBezTo>
                      <a:cubicBezTo>
                        <a:pt x="1503" y="11430"/>
                        <a:pt x="-7" y="17989"/>
                        <a:pt x="-7" y="26578"/>
                      </a:cubicBezTo>
                      <a:cubicBezTo>
                        <a:pt x="-7" y="35190"/>
                        <a:pt x="1503" y="41756"/>
                        <a:pt x="4522" y="46277"/>
                      </a:cubicBezTo>
                      <a:cubicBezTo>
                        <a:pt x="7540" y="50805"/>
                        <a:pt x="11908" y="53069"/>
                        <a:pt x="17625" y="53069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699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ko-KR" altLang="en-US" sz="14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69" name="자유형: 도형 268">
                  <a:extLst>
                    <a:ext uri="{FF2B5EF4-FFF2-40B4-BE49-F238E27FC236}">
                      <a16:creationId xmlns:a16="http://schemas.microsoft.com/office/drawing/2014/main" id="{BF913480-2FBD-304C-74C1-5BB7AB0767A3}"/>
                    </a:ext>
                  </a:extLst>
                </p:cNvPr>
                <p:cNvSpPr/>
                <p:nvPr/>
              </p:nvSpPr>
              <p:spPr>
                <a:xfrm flipV="1">
                  <a:off x="3810321" y="6391932"/>
                  <a:ext cx="7218" cy="8684"/>
                </a:xfrm>
                <a:custGeom>
                  <a:avLst/>
                  <a:gdLst>
                    <a:gd name="connsiteX0" fmla="*/ 14 w 7218"/>
                    <a:gd name="connsiteY0" fmla="*/ 8838 h 8684"/>
                    <a:gd name="connsiteX1" fmla="*/ 7233 w 7218"/>
                    <a:gd name="connsiteY1" fmla="*/ 8838 h 8684"/>
                    <a:gd name="connsiteX2" fmla="*/ 7233 w 7218"/>
                    <a:gd name="connsiteY2" fmla="*/ 154 h 8684"/>
                    <a:gd name="connsiteX3" fmla="*/ 14 w 7218"/>
                    <a:gd name="connsiteY3" fmla="*/ 154 h 86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218" h="8684">
                      <a:moveTo>
                        <a:pt x="14" y="8838"/>
                      </a:moveTo>
                      <a:lnTo>
                        <a:pt x="7233" y="8838"/>
                      </a:lnTo>
                      <a:lnTo>
                        <a:pt x="7233" y="154"/>
                      </a:lnTo>
                      <a:lnTo>
                        <a:pt x="14" y="15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699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ko-KR" altLang="en-US" sz="14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70" name="자유형: 도형 269">
                  <a:extLst>
                    <a:ext uri="{FF2B5EF4-FFF2-40B4-BE49-F238E27FC236}">
                      <a16:creationId xmlns:a16="http://schemas.microsoft.com/office/drawing/2014/main" id="{48B63AEB-7040-8F9C-D63A-E6261216637B}"/>
                    </a:ext>
                  </a:extLst>
                </p:cNvPr>
                <p:cNvSpPr/>
                <p:nvPr/>
              </p:nvSpPr>
              <p:spPr>
                <a:xfrm flipV="1">
                  <a:off x="3829980" y="6348663"/>
                  <a:ext cx="35240" cy="52948"/>
                </a:xfrm>
                <a:custGeom>
                  <a:avLst/>
                  <a:gdLst>
                    <a:gd name="connsiteX0" fmla="*/ 18225 w 35240"/>
                    <a:gd name="connsiteY0" fmla="*/ 29378 h 52948"/>
                    <a:gd name="connsiteX1" fmla="*/ 10853 w 35240"/>
                    <a:gd name="connsiteY1" fmla="*/ 26195 h 52948"/>
                    <a:gd name="connsiteX2" fmla="*/ 8140 w 35240"/>
                    <a:gd name="connsiteY2" fmla="*/ 17489 h 52948"/>
                    <a:gd name="connsiteX3" fmla="*/ 10853 w 35240"/>
                    <a:gd name="connsiteY3" fmla="*/ 8783 h 52948"/>
                    <a:gd name="connsiteX4" fmla="*/ 18225 w 35240"/>
                    <a:gd name="connsiteY4" fmla="*/ 5589 h 52948"/>
                    <a:gd name="connsiteX5" fmla="*/ 25585 w 35240"/>
                    <a:gd name="connsiteY5" fmla="*/ 8783 h 52948"/>
                    <a:gd name="connsiteX6" fmla="*/ 28298 w 35240"/>
                    <a:gd name="connsiteY6" fmla="*/ 17489 h 52948"/>
                    <a:gd name="connsiteX7" fmla="*/ 25585 w 35240"/>
                    <a:gd name="connsiteY7" fmla="*/ 26195 h 52948"/>
                    <a:gd name="connsiteX8" fmla="*/ 18225 w 35240"/>
                    <a:gd name="connsiteY8" fmla="*/ 29378 h 52948"/>
                    <a:gd name="connsiteX9" fmla="*/ 31929 w 35240"/>
                    <a:gd name="connsiteY9" fmla="*/ 51024 h 52948"/>
                    <a:gd name="connsiteX10" fmla="*/ 31929 w 35240"/>
                    <a:gd name="connsiteY10" fmla="*/ 44734 h 52948"/>
                    <a:gd name="connsiteX11" fmla="*/ 26679 w 35240"/>
                    <a:gd name="connsiteY11" fmla="*/ 46605 h 52948"/>
                    <a:gd name="connsiteX12" fmla="*/ 21429 w 35240"/>
                    <a:gd name="connsiteY12" fmla="*/ 47261 h 52948"/>
                    <a:gd name="connsiteX13" fmla="*/ 10984 w 35240"/>
                    <a:gd name="connsiteY13" fmla="*/ 42645 h 52948"/>
                    <a:gd name="connsiteX14" fmla="*/ 6871 w 35240"/>
                    <a:gd name="connsiteY14" fmla="*/ 28700 h 52948"/>
                    <a:gd name="connsiteX15" fmla="*/ 11925 w 35240"/>
                    <a:gd name="connsiteY15" fmla="*/ 33261 h 52948"/>
                    <a:gd name="connsiteX16" fmla="*/ 18629 w 35240"/>
                    <a:gd name="connsiteY16" fmla="*/ 34847 h 52948"/>
                    <a:gd name="connsiteX17" fmla="*/ 30781 w 35240"/>
                    <a:gd name="connsiteY17" fmla="*/ 30177 h 52948"/>
                    <a:gd name="connsiteX18" fmla="*/ 35243 w 35240"/>
                    <a:gd name="connsiteY18" fmla="*/ 17489 h 52948"/>
                    <a:gd name="connsiteX19" fmla="*/ 30595 w 35240"/>
                    <a:gd name="connsiteY19" fmla="*/ 4867 h 52948"/>
                    <a:gd name="connsiteX20" fmla="*/ 18225 w 35240"/>
                    <a:gd name="connsiteY20" fmla="*/ 120 h 52948"/>
                    <a:gd name="connsiteX21" fmla="*/ 4684 w 35240"/>
                    <a:gd name="connsiteY21" fmla="*/ 6902 h 52948"/>
                    <a:gd name="connsiteX22" fmla="*/ 3 w 35240"/>
                    <a:gd name="connsiteY22" fmla="*/ 26578 h 52948"/>
                    <a:gd name="connsiteX23" fmla="*/ 5745 w 35240"/>
                    <a:gd name="connsiteY23" fmla="*/ 45872 h 52948"/>
                    <a:gd name="connsiteX24" fmla="*/ 21156 w 35240"/>
                    <a:gd name="connsiteY24" fmla="*/ 53069 h 52948"/>
                    <a:gd name="connsiteX25" fmla="*/ 26406 w 35240"/>
                    <a:gd name="connsiteY25" fmla="*/ 52555 h 52948"/>
                    <a:gd name="connsiteX26" fmla="*/ 31929 w 35240"/>
                    <a:gd name="connsiteY26" fmla="*/ 51024 h 529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35240" h="52948">
                      <a:moveTo>
                        <a:pt x="18225" y="29378"/>
                      </a:moveTo>
                      <a:cubicBezTo>
                        <a:pt x="15126" y="29378"/>
                        <a:pt x="12668" y="28317"/>
                        <a:pt x="10853" y="26195"/>
                      </a:cubicBezTo>
                      <a:cubicBezTo>
                        <a:pt x="9044" y="24081"/>
                        <a:pt x="8140" y="21179"/>
                        <a:pt x="8140" y="17489"/>
                      </a:cubicBezTo>
                      <a:cubicBezTo>
                        <a:pt x="8140" y="13821"/>
                        <a:pt x="9044" y="10919"/>
                        <a:pt x="10853" y="8783"/>
                      </a:cubicBezTo>
                      <a:cubicBezTo>
                        <a:pt x="12668" y="6654"/>
                        <a:pt x="15126" y="5589"/>
                        <a:pt x="18225" y="5589"/>
                      </a:cubicBezTo>
                      <a:cubicBezTo>
                        <a:pt x="21324" y="5589"/>
                        <a:pt x="23777" y="6654"/>
                        <a:pt x="25585" y="8783"/>
                      </a:cubicBezTo>
                      <a:cubicBezTo>
                        <a:pt x="27394" y="10919"/>
                        <a:pt x="28298" y="13821"/>
                        <a:pt x="28298" y="17489"/>
                      </a:cubicBezTo>
                      <a:cubicBezTo>
                        <a:pt x="28298" y="21179"/>
                        <a:pt x="27394" y="24081"/>
                        <a:pt x="25585" y="26195"/>
                      </a:cubicBezTo>
                      <a:cubicBezTo>
                        <a:pt x="23777" y="28317"/>
                        <a:pt x="21324" y="29378"/>
                        <a:pt x="18225" y="29378"/>
                      </a:cubicBezTo>
                      <a:close/>
                      <a:moveTo>
                        <a:pt x="31929" y="51024"/>
                      </a:moveTo>
                      <a:lnTo>
                        <a:pt x="31929" y="44734"/>
                      </a:lnTo>
                      <a:cubicBezTo>
                        <a:pt x="30194" y="45551"/>
                        <a:pt x="28444" y="46175"/>
                        <a:pt x="26679" y="46605"/>
                      </a:cubicBezTo>
                      <a:cubicBezTo>
                        <a:pt x="24915" y="47042"/>
                        <a:pt x="23165" y="47261"/>
                        <a:pt x="21429" y="47261"/>
                      </a:cubicBezTo>
                      <a:cubicBezTo>
                        <a:pt x="16872" y="47261"/>
                        <a:pt x="13390" y="45722"/>
                        <a:pt x="10984" y="42645"/>
                      </a:cubicBezTo>
                      <a:cubicBezTo>
                        <a:pt x="8585" y="39568"/>
                        <a:pt x="7214" y="34920"/>
                        <a:pt x="6871" y="28700"/>
                      </a:cubicBezTo>
                      <a:cubicBezTo>
                        <a:pt x="8213" y="30683"/>
                        <a:pt x="9897" y="32204"/>
                        <a:pt x="11925" y="33261"/>
                      </a:cubicBezTo>
                      <a:cubicBezTo>
                        <a:pt x="13959" y="34318"/>
                        <a:pt x="16194" y="34847"/>
                        <a:pt x="18629" y="34847"/>
                      </a:cubicBezTo>
                      <a:cubicBezTo>
                        <a:pt x="23755" y="34847"/>
                        <a:pt x="27806" y="33290"/>
                        <a:pt x="30781" y="30177"/>
                      </a:cubicBezTo>
                      <a:cubicBezTo>
                        <a:pt x="33756" y="27070"/>
                        <a:pt x="35243" y="22841"/>
                        <a:pt x="35243" y="17489"/>
                      </a:cubicBezTo>
                      <a:cubicBezTo>
                        <a:pt x="35243" y="12246"/>
                        <a:pt x="33694" y="8039"/>
                        <a:pt x="30595" y="4867"/>
                      </a:cubicBezTo>
                      <a:cubicBezTo>
                        <a:pt x="27496" y="1703"/>
                        <a:pt x="23372" y="120"/>
                        <a:pt x="18225" y="120"/>
                      </a:cubicBezTo>
                      <a:cubicBezTo>
                        <a:pt x="12318" y="120"/>
                        <a:pt x="7805" y="2381"/>
                        <a:pt x="4684" y="6902"/>
                      </a:cubicBezTo>
                      <a:cubicBezTo>
                        <a:pt x="1563" y="11430"/>
                        <a:pt x="3" y="17989"/>
                        <a:pt x="3" y="26578"/>
                      </a:cubicBezTo>
                      <a:cubicBezTo>
                        <a:pt x="3" y="34643"/>
                        <a:pt x="1917" y="41074"/>
                        <a:pt x="5745" y="45872"/>
                      </a:cubicBezTo>
                      <a:cubicBezTo>
                        <a:pt x="9573" y="50670"/>
                        <a:pt x="14710" y="53069"/>
                        <a:pt x="21156" y="53069"/>
                      </a:cubicBezTo>
                      <a:cubicBezTo>
                        <a:pt x="22891" y="53069"/>
                        <a:pt x="24641" y="52897"/>
                        <a:pt x="26406" y="52555"/>
                      </a:cubicBezTo>
                      <a:cubicBezTo>
                        <a:pt x="28170" y="52212"/>
                        <a:pt x="30012" y="51702"/>
                        <a:pt x="31929" y="51024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699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ko-KR" altLang="en-US" sz="14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grpSp>
          <p:nvGrpSpPr>
            <p:cNvPr id="112" name="그래픽 7">
              <a:extLst>
                <a:ext uri="{FF2B5EF4-FFF2-40B4-BE49-F238E27FC236}">
                  <a16:creationId xmlns:a16="http://schemas.microsoft.com/office/drawing/2014/main" id="{CE19AFC6-E017-C6A6-30CC-D804E71E30D1}"/>
                </a:ext>
              </a:extLst>
            </p:cNvPr>
            <p:cNvGrpSpPr/>
            <p:nvPr/>
          </p:nvGrpSpPr>
          <p:grpSpPr>
            <a:xfrm>
              <a:off x="5750717" y="3914505"/>
              <a:ext cx="139925" cy="47582"/>
              <a:chOff x="3762919" y="5995863"/>
              <a:chExt cx="155706" cy="52948"/>
            </a:xfrm>
            <a:solidFill>
              <a:srgbClr val="000000"/>
            </a:solidFill>
          </p:grpSpPr>
          <p:sp>
            <p:nvSpPr>
              <p:cNvPr id="261" name="자유형: 도형 260">
                <a:extLst>
                  <a:ext uri="{FF2B5EF4-FFF2-40B4-BE49-F238E27FC236}">
                    <a16:creationId xmlns:a16="http://schemas.microsoft.com/office/drawing/2014/main" id="{9134C75D-BFAD-95C5-9FE7-843E58976FD9}"/>
                  </a:ext>
                </a:extLst>
              </p:cNvPr>
              <p:cNvSpPr/>
              <p:nvPr/>
            </p:nvSpPr>
            <p:spPr>
              <a:xfrm>
                <a:off x="3894126" y="6021224"/>
                <a:ext cx="24500" cy="7000"/>
              </a:xfrm>
              <a:custGeom>
                <a:avLst/>
                <a:gdLst>
                  <a:gd name="connsiteX0" fmla="*/ 24545 w 24500"/>
                  <a:gd name="connsiteY0" fmla="*/ 106 h 7000"/>
                  <a:gd name="connsiteX1" fmla="*/ 45 w 24500"/>
                  <a:gd name="connsiteY1" fmla="*/ 106 h 7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4500" h="7000">
                    <a:moveTo>
                      <a:pt x="24545" y="106"/>
                    </a:moveTo>
                    <a:lnTo>
                      <a:pt x="45" y="106"/>
                    </a:lnTo>
                  </a:path>
                </a:pathLst>
              </a:custGeom>
              <a:solidFill>
                <a:srgbClr val="000000"/>
              </a:solidFill>
              <a:ln w="5588" cap="flat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sz="14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262" name="그래픽 7">
                <a:extLst>
                  <a:ext uri="{FF2B5EF4-FFF2-40B4-BE49-F238E27FC236}">
                    <a16:creationId xmlns:a16="http://schemas.microsoft.com/office/drawing/2014/main" id="{C02921B3-2B95-3847-C1FA-8920AA588308}"/>
                  </a:ext>
                </a:extLst>
              </p:cNvPr>
              <p:cNvGrpSpPr/>
              <p:nvPr/>
            </p:nvGrpSpPr>
            <p:grpSpPr>
              <a:xfrm>
                <a:off x="3762919" y="5995863"/>
                <a:ext cx="101918" cy="52948"/>
                <a:chOff x="3762919" y="5995863"/>
                <a:chExt cx="101918" cy="52948"/>
              </a:xfrm>
              <a:solidFill>
                <a:srgbClr val="000000"/>
              </a:solidFill>
            </p:grpSpPr>
            <p:sp>
              <p:nvSpPr>
                <p:cNvPr id="263" name="자유형: 도형 262">
                  <a:extLst>
                    <a:ext uri="{FF2B5EF4-FFF2-40B4-BE49-F238E27FC236}">
                      <a16:creationId xmlns:a16="http://schemas.microsoft.com/office/drawing/2014/main" id="{9DA01052-4CC7-7DF0-FC7D-DF25EFA08C6E}"/>
                    </a:ext>
                  </a:extLst>
                </p:cNvPr>
                <p:cNvSpPr/>
                <p:nvPr/>
              </p:nvSpPr>
              <p:spPr>
                <a:xfrm flipV="1">
                  <a:off x="3762919" y="5995863"/>
                  <a:ext cx="35273" cy="52948"/>
                </a:xfrm>
                <a:custGeom>
                  <a:avLst/>
                  <a:gdLst>
                    <a:gd name="connsiteX0" fmla="*/ 17625 w 35273"/>
                    <a:gd name="connsiteY0" fmla="*/ 47550 h 52948"/>
                    <a:gd name="connsiteX1" fmla="*/ 9608 w 35273"/>
                    <a:gd name="connsiteY1" fmla="*/ 42300 h 52948"/>
                    <a:gd name="connsiteX2" fmla="*/ 6928 w 35273"/>
                    <a:gd name="connsiteY2" fmla="*/ 26528 h 52948"/>
                    <a:gd name="connsiteX3" fmla="*/ 9608 w 35273"/>
                    <a:gd name="connsiteY3" fmla="*/ 10789 h 52948"/>
                    <a:gd name="connsiteX4" fmla="*/ 17625 w 35273"/>
                    <a:gd name="connsiteY4" fmla="*/ 5539 h 52948"/>
                    <a:gd name="connsiteX5" fmla="*/ 25675 w 35273"/>
                    <a:gd name="connsiteY5" fmla="*/ 10789 h 52948"/>
                    <a:gd name="connsiteX6" fmla="*/ 28365 w 35273"/>
                    <a:gd name="connsiteY6" fmla="*/ 26528 h 52948"/>
                    <a:gd name="connsiteX7" fmla="*/ 25675 w 35273"/>
                    <a:gd name="connsiteY7" fmla="*/ 42300 h 52948"/>
                    <a:gd name="connsiteX8" fmla="*/ 17625 w 35273"/>
                    <a:gd name="connsiteY8" fmla="*/ 47550 h 52948"/>
                    <a:gd name="connsiteX9" fmla="*/ 17625 w 35273"/>
                    <a:gd name="connsiteY9" fmla="*/ 53018 h 52948"/>
                    <a:gd name="connsiteX10" fmla="*/ 30739 w 35273"/>
                    <a:gd name="connsiteY10" fmla="*/ 46226 h 52948"/>
                    <a:gd name="connsiteX11" fmla="*/ 35267 w 35273"/>
                    <a:gd name="connsiteY11" fmla="*/ 26528 h 52948"/>
                    <a:gd name="connsiteX12" fmla="*/ 30739 w 35273"/>
                    <a:gd name="connsiteY12" fmla="*/ 6851 h 52948"/>
                    <a:gd name="connsiteX13" fmla="*/ 17625 w 35273"/>
                    <a:gd name="connsiteY13" fmla="*/ 70 h 52948"/>
                    <a:gd name="connsiteX14" fmla="*/ 4522 w 35273"/>
                    <a:gd name="connsiteY14" fmla="*/ 6851 h 52948"/>
                    <a:gd name="connsiteX15" fmla="*/ -7 w 35273"/>
                    <a:gd name="connsiteY15" fmla="*/ 26528 h 52948"/>
                    <a:gd name="connsiteX16" fmla="*/ 4522 w 35273"/>
                    <a:gd name="connsiteY16" fmla="*/ 46226 h 52948"/>
                    <a:gd name="connsiteX17" fmla="*/ 17625 w 35273"/>
                    <a:gd name="connsiteY17" fmla="*/ 53018 h 529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35273" h="52948">
                      <a:moveTo>
                        <a:pt x="17625" y="47550"/>
                      </a:moveTo>
                      <a:cubicBezTo>
                        <a:pt x="14074" y="47550"/>
                        <a:pt x="11401" y="45800"/>
                        <a:pt x="9608" y="42300"/>
                      </a:cubicBezTo>
                      <a:cubicBezTo>
                        <a:pt x="7821" y="38807"/>
                        <a:pt x="6928" y="33550"/>
                        <a:pt x="6928" y="26528"/>
                      </a:cubicBezTo>
                      <a:cubicBezTo>
                        <a:pt x="6928" y="19535"/>
                        <a:pt x="7821" y="14289"/>
                        <a:pt x="9608" y="10789"/>
                      </a:cubicBezTo>
                      <a:cubicBezTo>
                        <a:pt x="11401" y="7289"/>
                        <a:pt x="14074" y="5539"/>
                        <a:pt x="17625" y="5539"/>
                      </a:cubicBezTo>
                      <a:cubicBezTo>
                        <a:pt x="21205" y="5539"/>
                        <a:pt x="23888" y="7289"/>
                        <a:pt x="25675" y="10789"/>
                      </a:cubicBezTo>
                      <a:cubicBezTo>
                        <a:pt x="27469" y="14289"/>
                        <a:pt x="28365" y="19535"/>
                        <a:pt x="28365" y="26528"/>
                      </a:cubicBezTo>
                      <a:cubicBezTo>
                        <a:pt x="28365" y="33550"/>
                        <a:pt x="27469" y="38807"/>
                        <a:pt x="25675" y="42300"/>
                      </a:cubicBezTo>
                      <a:cubicBezTo>
                        <a:pt x="23888" y="45800"/>
                        <a:pt x="21205" y="47550"/>
                        <a:pt x="17625" y="47550"/>
                      </a:cubicBezTo>
                      <a:close/>
                      <a:moveTo>
                        <a:pt x="17625" y="53018"/>
                      </a:moveTo>
                      <a:cubicBezTo>
                        <a:pt x="23349" y="53018"/>
                        <a:pt x="27720" y="50754"/>
                        <a:pt x="30739" y="46226"/>
                      </a:cubicBezTo>
                      <a:cubicBezTo>
                        <a:pt x="33758" y="41705"/>
                        <a:pt x="35267" y="35139"/>
                        <a:pt x="35267" y="26528"/>
                      </a:cubicBezTo>
                      <a:cubicBezTo>
                        <a:pt x="35267" y="17938"/>
                        <a:pt x="33758" y="11379"/>
                        <a:pt x="30739" y="6851"/>
                      </a:cubicBezTo>
                      <a:cubicBezTo>
                        <a:pt x="27720" y="2330"/>
                        <a:pt x="23349" y="70"/>
                        <a:pt x="17625" y="70"/>
                      </a:cubicBezTo>
                      <a:cubicBezTo>
                        <a:pt x="11908" y="70"/>
                        <a:pt x="7540" y="2330"/>
                        <a:pt x="4522" y="6851"/>
                      </a:cubicBezTo>
                      <a:cubicBezTo>
                        <a:pt x="1503" y="11379"/>
                        <a:pt x="-7" y="17938"/>
                        <a:pt x="-7" y="26528"/>
                      </a:cubicBezTo>
                      <a:cubicBezTo>
                        <a:pt x="-7" y="35139"/>
                        <a:pt x="1503" y="41705"/>
                        <a:pt x="4522" y="46226"/>
                      </a:cubicBezTo>
                      <a:cubicBezTo>
                        <a:pt x="7540" y="50754"/>
                        <a:pt x="11908" y="53018"/>
                        <a:pt x="17625" y="53018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699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ko-KR" altLang="en-US" sz="14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64" name="자유형: 도형 263">
                  <a:extLst>
                    <a:ext uri="{FF2B5EF4-FFF2-40B4-BE49-F238E27FC236}">
                      <a16:creationId xmlns:a16="http://schemas.microsoft.com/office/drawing/2014/main" id="{959EEAA6-7797-50D2-3D90-8791BD00B1E8}"/>
                    </a:ext>
                  </a:extLst>
                </p:cNvPr>
                <p:cNvSpPr/>
                <p:nvPr/>
              </p:nvSpPr>
              <p:spPr>
                <a:xfrm flipV="1">
                  <a:off x="3810321" y="6039132"/>
                  <a:ext cx="7218" cy="8684"/>
                </a:xfrm>
                <a:custGeom>
                  <a:avLst/>
                  <a:gdLst>
                    <a:gd name="connsiteX0" fmla="*/ 14 w 7218"/>
                    <a:gd name="connsiteY0" fmla="*/ 8788 h 8684"/>
                    <a:gd name="connsiteX1" fmla="*/ 7233 w 7218"/>
                    <a:gd name="connsiteY1" fmla="*/ 8788 h 8684"/>
                    <a:gd name="connsiteX2" fmla="*/ 7233 w 7218"/>
                    <a:gd name="connsiteY2" fmla="*/ 103 h 8684"/>
                    <a:gd name="connsiteX3" fmla="*/ 14 w 7218"/>
                    <a:gd name="connsiteY3" fmla="*/ 103 h 86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218" h="8684">
                      <a:moveTo>
                        <a:pt x="14" y="8788"/>
                      </a:moveTo>
                      <a:lnTo>
                        <a:pt x="7233" y="8788"/>
                      </a:lnTo>
                      <a:lnTo>
                        <a:pt x="7233" y="103"/>
                      </a:lnTo>
                      <a:lnTo>
                        <a:pt x="14" y="10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699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ko-KR" altLang="en-US" sz="14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65" name="자유형: 도형 264">
                  <a:extLst>
                    <a:ext uri="{FF2B5EF4-FFF2-40B4-BE49-F238E27FC236}">
                      <a16:creationId xmlns:a16="http://schemas.microsoft.com/office/drawing/2014/main" id="{EE6CECF2-D576-9778-FEEA-EA4F4D8528AD}"/>
                    </a:ext>
                  </a:extLst>
                </p:cNvPr>
                <p:cNvSpPr/>
                <p:nvPr/>
              </p:nvSpPr>
              <p:spPr>
                <a:xfrm flipV="1">
                  <a:off x="3829838" y="5995863"/>
                  <a:ext cx="34999" cy="52948"/>
                </a:xfrm>
                <a:custGeom>
                  <a:avLst/>
                  <a:gdLst>
                    <a:gd name="connsiteX0" fmla="*/ 17503 w 34999"/>
                    <a:gd name="connsiteY0" fmla="*/ 25303 h 52948"/>
                    <a:gd name="connsiteX1" fmla="*/ 9759 w 34999"/>
                    <a:gd name="connsiteY1" fmla="*/ 22667 h 52948"/>
                    <a:gd name="connsiteX2" fmla="*/ 6948 w 34999"/>
                    <a:gd name="connsiteY2" fmla="*/ 15426 h 52948"/>
                    <a:gd name="connsiteX3" fmla="*/ 9759 w 34999"/>
                    <a:gd name="connsiteY3" fmla="*/ 8175 h 52948"/>
                    <a:gd name="connsiteX4" fmla="*/ 17503 w 34999"/>
                    <a:gd name="connsiteY4" fmla="*/ 5539 h 52948"/>
                    <a:gd name="connsiteX5" fmla="*/ 25258 w 34999"/>
                    <a:gd name="connsiteY5" fmla="*/ 8186 h 52948"/>
                    <a:gd name="connsiteX6" fmla="*/ 28101 w 34999"/>
                    <a:gd name="connsiteY6" fmla="*/ 15426 h 52948"/>
                    <a:gd name="connsiteX7" fmla="*/ 25280 w 34999"/>
                    <a:gd name="connsiteY7" fmla="*/ 22667 h 52948"/>
                    <a:gd name="connsiteX8" fmla="*/ 17503 w 34999"/>
                    <a:gd name="connsiteY8" fmla="*/ 25303 h 52948"/>
                    <a:gd name="connsiteX9" fmla="*/ 10601 w 34999"/>
                    <a:gd name="connsiteY9" fmla="*/ 28234 h 52948"/>
                    <a:gd name="connsiteX10" fmla="*/ 3678 w 34999"/>
                    <a:gd name="connsiteY10" fmla="*/ 32368 h 52948"/>
                    <a:gd name="connsiteX11" fmla="*/ 1206 w 34999"/>
                    <a:gd name="connsiteY11" fmla="*/ 39795 h 52948"/>
                    <a:gd name="connsiteX12" fmla="*/ 5559 w 34999"/>
                    <a:gd name="connsiteY12" fmla="*/ 49464 h 52948"/>
                    <a:gd name="connsiteX13" fmla="*/ 17503 w 34999"/>
                    <a:gd name="connsiteY13" fmla="*/ 53018 h 52948"/>
                    <a:gd name="connsiteX14" fmla="*/ 29469 w 34999"/>
                    <a:gd name="connsiteY14" fmla="*/ 49464 h 52948"/>
                    <a:gd name="connsiteX15" fmla="*/ 33811 w 34999"/>
                    <a:gd name="connsiteY15" fmla="*/ 39795 h 52948"/>
                    <a:gd name="connsiteX16" fmla="*/ 31328 w 34999"/>
                    <a:gd name="connsiteY16" fmla="*/ 32368 h 52948"/>
                    <a:gd name="connsiteX17" fmla="*/ 24448 w 34999"/>
                    <a:gd name="connsiteY17" fmla="*/ 28234 h 52948"/>
                    <a:gd name="connsiteX18" fmla="*/ 32214 w 34999"/>
                    <a:gd name="connsiteY18" fmla="*/ 23684 h 52948"/>
                    <a:gd name="connsiteX19" fmla="*/ 35003 w 34999"/>
                    <a:gd name="connsiteY19" fmla="*/ 15426 h 52948"/>
                    <a:gd name="connsiteX20" fmla="*/ 30475 w 34999"/>
                    <a:gd name="connsiteY20" fmla="*/ 4029 h 52948"/>
                    <a:gd name="connsiteX21" fmla="*/ 17503 w 34999"/>
                    <a:gd name="connsiteY21" fmla="*/ 70 h 52948"/>
                    <a:gd name="connsiteX22" fmla="*/ 4531 w 34999"/>
                    <a:gd name="connsiteY22" fmla="*/ 4029 h 52948"/>
                    <a:gd name="connsiteX23" fmla="*/ 3 w 34999"/>
                    <a:gd name="connsiteY23" fmla="*/ 15426 h 52948"/>
                    <a:gd name="connsiteX24" fmla="*/ 2803 w 34999"/>
                    <a:gd name="connsiteY24" fmla="*/ 23684 h 52948"/>
                    <a:gd name="connsiteX25" fmla="*/ 10601 w 34999"/>
                    <a:gd name="connsiteY25" fmla="*/ 28234 h 52948"/>
                    <a:gd name="connsiteX26" fmla="*/ 8075 w 34999"/>
                    <a:gd name="connsiteY26" fmla="*/ 39139 h 52948"/>
                    <a:gd name="connsiteX27" fmla="*/ 10547 w 34999"/>
                    <a:gd name="connsiteY27" fmla="*/ 32959 h 52948"/>
                    <a:gd name="connsiteX28" fmla="*/ 17503 w 34999"/>
                    <a:gd name="connsiteY28" fmla="*/ 30739 h 52948"/>
                    <a:gd name="connsiteX29" fmla="*/ 24459 w 34999"/>
                    <a:gd name="connsiteY29" fmla="*/ 32959 h 52948"/>
                    <a:gd name="connsiteX30" fmla="*/ 26975 w 34999"/>
                    <a:gd name="connsiteY30" fmla="*/ 39139 h 52948"/>
                    <a:gd name="connsiteX31" fmla="*/ 24459 w 34999"/>
                    <a:gd name="connsiteY31" fmla="*/ 45329 h 52948"/>
                    <a:gd name="connsiteX32" fmla="*/ 17503 w 34999"/>
                    <a:gd name="connsiteY32" fmla="*/ 47550 h 52948"/>
                    <a:gd name="connsiteX33" fmla="*/ 10547 w 34999"/>
                    <a:gd name="connsiteY33" fmla="*/ 45329 h 52948"/>
                    <a:gd name="connsiteX34" fmla="*/ 8075 w 34999"/>
                    <a:gd name="connsiteY34" fmla="*/ 39139 h 529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</a:cxnLst>
                  <a:rect l="l" t="t" r="r" b="b"/>
                  <a:pathLst>
                    <a:path w="34999" h="52948">
                      <a:moveTo>
                        <a:pt x="17503" y="25303"/>
                      </a:moveTo>
                      <a:cubicBezTo>
                        <a:pt x="14222" y="25303"/>
                        <a:pt x="11641" y="24424"/>
                        <a:pt x="9759" y="22667"/>
                      </a:cubicBezTo>
                      <a:cubicBezTo>
                        <a:pt x="7885" y="20910"/>
                        <a:pt x="6948" y="18496"/>
                        <a:pt x="6948" y="15426"/>
                      </a:cubicBezTo>
                      <a:cubicBezTo>
                        <a:pt x="6948" y="12349"/>
                        <a:pt x="7885" y="9932"/>
                        <a:pt x="9759" y="8175"/>
                      </a:cubicBezTo>
                      <a:cubicBezTo>
                        <a:pt x="11641" y="6417"/>
                        <a:pt x="14222" y="5539"/>
                        <a:pt x="17503" y="5539"/>
                      </a:cubicBezTo>
                      <a:cubicBezTo>
                        <a:pt x="20784" y="5539"/>
                        <a:pt x="23369" y="6421"/>
                        <a:pt x="25258" y="8186"/>
                      </a:cubicBezTo>
                      <a:cubicBezTo>
                        <a:pt x="27154" y="9957"/>
                        <a:pt x="28101" y="12371"/>
                        <a:pt x="28101" y="15426"/>
                      </a:cubicBezTo>
                      <a:cubicBezTo>
                        <a:pt x="28101" y="18496"/>
                        <a:pt x="27161" y="20910"/>
                        <a:pt x="25280" y="22667"/>
                      </a:cubicBezTo>
                      <a:cubicBezTo>
                        <a:pt x="23406" y="24424"/>
                        <a:pt x="20813" y="25303"/>
                        <a:pt x="17503" y="25303"/>
                      </a:cubicBezTo>
                      <a:close/>
                      <a:moveTo>
                        <a:pt x="10601" y="28234"/>
                      </a:moveTo>
                      <a:cubicBezTo>
                        <a:pt x="7641" y="28963"/>
                        <a:pt x="5333" y="30341"/>
                        <a:pt x="3678" y="32368"/>
                      </a:cubicBezTo>
                      <a:cubicBezTo>
                        <a:pt x="2030" y="34403"/>
                        <a:pt x="1206" y="36878"/>
                        <a:pt x="1206" y="39795"/>
                      </a:cubicBezTo>
                      <a:cubicBezTo>
                        <a:pt x="1206" y="43871"/>
                        <a:pt x="2657" y="47094"/>
                        <a:pt x="5559" y="49464"/>
                      </a:cubicBezTo>
                      <a:cubicBezTo>
                        <a:pt x="8469" y="51833"/>
                        <a:pt x="12450" y="53018"/>
                        <a:pt x="17503" y="53018"/>
                      </a:cubicBezTo>
                      <a:cubicBezTo>
                        <a:pt x="22585" y="53018"/>
                        <a:pt x="26574" y="51833"/>
                        <a:pt x="29469" y="49464"/>
                      </a:cubicBezTo>
                      <a:cubicBezTo>
                        <a:pt x="32363" y="47094"/>
                        <a:pt x="33811" y="43871"/>
                        <a:pt x="33811" y="39795"/>
                      </a:cubicBezTo>
                      <a:cubicBezTo>
                        <a:pt x="33811" y="36878"/>
                        <a:pt x="32983" y="34403"/>
                        <a:pt x="31328" y="32368"/>
                      </a:cubicBezTo>
                      <a:cubicBezTo>
                        <a:pt x="29680" y="30341"/>
                        <a:pt x="27387" y="28963"/>
                        <a:pt x="24448" y="28234"/>
                      </a:cubicBezTo>
                      <a:cubicBezTo>
                        <a:pt x="27773" y="27461"/>
                        <a:pt x="30362" y="25944"/>
                        <a:pt x="32214" y="23684"/>
                      </a:cubicBezTo>
                      <a:cubicBezTo>
                        <a:pt x="34073" y="21431"/>
                        <a:pt x="35003" y="18678"/>
                        <a:pt x="35003" y="15426"/>
                      </a:cubicBezTo>
                      <a:cubicBezTo>
                        <a:pt x="35003" y="10475"/>
                        <a:pt x="33494" y="6676"/>
                        <a:pt x="30475" y="4029"/>
                      </a:cubicBezTo>
                      <a:cubicBezTo>
                        <a:pt x="27456" y="1390"/>
                        <a:pt x="23132" y="70"/>
                        <a:pt x="17503" y="70"/>
                      </a:cubicBezTo>
                      <a:cubicBezTo>
                        <a:pt x="11881" y="70"/>
                        <a:pt x="7557" y="1390"/>
                        <a:pt x="4531" y="4029"/>
                      </a:cubicBezTo>
                      <a:cubicBezTo>
                        <a:pt x="1512" y="6676"/>
                        <a:pt x="3" y="10475"/>
                        <a:pt x="3" y="15426"/>
                      </a:cubicBezTo>
                      <a:cubicBezTo>
                        <a:pt x="3" y="18678"/>
                        <a:pt x="936" y="21431"/>
                        <a:pt x="2803" y="23684"/>
                      </a:cubicBezTo>
                      <a:cubicBezTo>
                        <a:pt x="4677" y="25944"/>
                        <a:pt x="7276" y="27461"/>
                        <a:pt x="10601" y="28234"/>
                      </a:cubicBezTo>
                      <a:close/>
                      <a:moveTo>
                        <a:pt x="8075" y="39139"/>
                      </a:moveTo>
                      <a:cubicBezTo>
                        <a:pt x="8075" y="36499"/>
                        <a:pt x="8899" y="34439"/>
                        <a:pt x="10547" y="32959"/>
                      </a:cubicBezTo>
                      <a:cubicBezTo>
                        <a:pt x="12202" y="31479"/>
                        <a:pt x="14521" y="30739"/>
                        <a:pt x="17503" y="30739"/>
                      </a:cubicBezTo>
                      <a:cubicBezTo>
                        <a:pt x="20471" y="30739"/>
                        <a:pt x="22789" y="31479"/>
                        <a:pt x="24459" y="32959"/>
                      </a:cubicBezTo>
                      <a:cubicBezTo>
                        <a:pt x="26136" y="34439"/>
                        <a:pt x="26975" y="36499"/>
                        <a:pt x="26975" y="39139"/>
                      </a:cubicBezTo>
                      <a:cubicBezTo>
                        <a:pt x="26975" y="41786"/>
                        <a:pt x="26136" y="43849"/>
                        <a:pt x="24459" y="45329"/>
                      </a:cubicBezTo>
                      <a:cubicBezTo>
                        <a:pt x="22789" y="46810"/>
                        <a:pt x="20471" y="47550"/>
                        <a:pt x="17503" y="47550"/>
                      </a:cubicBezTo>
                      <a:cubicBezTo>
                        <a:pt x="14521" y="47550"/>
                        <a:pt x="12202" y="46810"/>
                        <a:pt x="10547" y="45329"/>
                      </a:cubicBezTo>
                      <a:cubicBezTo>
                        <a:pt x="8899" y="43849"/>
                        <a:pt x="8075" y="41786"/>
                        <a:pt x="8075" y="39139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699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ko-KR" altLang="en-US" sz="14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grpSp>
          <p:nvGrpSpPr>
            <p:cNvPr id="113" name="그래픽 7">
              <a:extLst>
                <a:ext uri="{FF2B5EF4-FFF2-40B4-BE49-F238E27FC236}">
                  <a16:creationId xmlns:a16="http://schemas.microsoft.com/office/drawing/2014/main" id="{26F0B788-497A-7536-D618-E79CB0EAD5C8}"/>
                </a:ext>
              </a:extLst>
            </p:cNvPr>
            <p:cNvGrpSpPr/>
            <p:nvPr/>
          </p:nvGrpSpPr>
          <p:grpSpPr>
            <a:xfrm>
              <a:off x="5753479" y="3597464"/>
              <a:ext cx="137162" cy="47582"/>
              <a:chOff x="3765993" y="5643065"/>
              <a:chExt cx="152632" cy="52948"/>
            </a:xfrm>
            <a:solidFill>
              <a:srgbClr val="000000"/>
            </a:solidFill>
          </p:grpSpPr>
          <p:sp>
            <p:nvSpPr>
              <p:cNvPr id="256" name="자유형: 도형 255">
                <a:extLst>
                  <a:ext uri="{FF2B5EF4-FFF2-40B4-BE49-F238E27FC236}">
                    <a16:creationId xmlns:a16="http://schemas.microsoft.com/office/drawing/2014/main" id="{6EFB4E55-8333-2FD2-8BE6-4526007FE548}"/>
                  </a:ext>
                </a:extLst>
              </p:cNvPr>
              <p:cNvSpPr/>
              <p:nvPr/>
            </p:nvSpPr>
            <p:spPr>
              <a:xfrm>
                <a:off x="3894126" y="5668424"/>
                <a:ext cx="24500" cy="7000"/>
              </a:xfrm>
              <a:custGeom>
                <a:avLst/>
                <a:gdLst>
                  <a:gd name="connsiteX0" fmla="*/ 24545 w 24500"/>
                  <a:gd name="connsiteY0" fmla="*/ 56 h 7000"/>
                  <a:gd name="connsiteX1" fmla="*/ 45 w 24500"/>
                  <a:gd name="connsiteY1" fmla="*/ 56 h 7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4500" h="7000">
                    <a:moveTo>
                      <a:pt x="24545" y="56"/>
                    </a:moveTo>
                    <a:lnTo>
                      <a:pt x="45" y="56"/>
                    </a:lnTo>
                  </a:path>
                </a:pathLst>
              </a:custGeom>
              <a:solidFill>
                <a:srgbClr val="000000"/>
              </a:solidFill>
              <a:ln w="5588" cap="flat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sz="14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257" name="그래픽 7">
                <a:extLst>
                  <a:ext uri="{FF2B5EF4-FFF2-40B4-BE49-F238E27FC236}">
                    <a16:creationId xmlns:a16="http://schemas.microsoft.com/office/drawing/2014/main" id="{171751DE-2F90-5B1A-0C44-2317152CFAE8}"/>
                  </a:ext>
                </a:extLst>
              </p:cNvPr>
              <p:cNvGrpSpPr/>
              <p:nvPr/>
            </p:nvGrpSpPr>
            <p:grpSpPr>
              <a:xfrm>
                <a:off x="3765993" y="5643065"/>
                <a:ext cx="98987" cy="52948"/>
                <a:chOff x="3765993" y="5643065"/>
                <a:chExt cx="98987" cy="52948"/>
              </a:xfrm>
              <a:solidFill>
                <a:srgbClr val="000000"/>
              </a:solidFill>
            </p:grpSpPr>
            <p:sp>
              <p:nvSpPr>
                <p:cNvPr id="258" name="자유형: 도형 257">
                  <a:extLst>
                    <a:ext uri="{FF2B5EF4-FFF2-40B4-BE49-F238E27FC236}">
                      <a16:creationId xmlns:a16="http://schemas.microsoft.com/office/drawing/2014/main" id="{58D2AEFD-3DB6-6990-F74E-4CD0CEA67E8D}"/>
                    </a:ext>
                  </a:extLst>
                </p:cNvPr>
                <p:cNvSpPr/>
                <p:nvPr/>
              </p:nvSpPr>
              <p:spPr>
                <a:xfrm flipV="1">
                  <a:off x="3765993" y="5643984"/>
                  <a:ext cx="30384" cy="51034"/>
                </a:xfrm>
                <a:custGeom>
                  <a:avLst/>
                  <a:gdLst>
                    <a:gd name="connsiteX0" fmla="*/ 988 w 30384"/>
                    <a:gd name="connsiteY0" fmla="*/ 5827 h 51034"/>
                    <a:gd name="connsiteX1" fmla="*/ 12265 w 30384"/>
                    <a:gd name="connsiteY1" fmla="*/ 5827 h 51034"/>
                    <a:gd name="connsiteX2" fmla="*/ 12265 w 30384"/>
                    <a:gd name="connsiteY2" fmla="*/ 44765 h 51034"/>
                    <a:gd name="connsiteX3" fmla="*/ -7 w 30384"/>
                    <a:gd name="connsiteY3" fmla="*/ 42304 h 51034"/>
                    <a:gd name="connsiteX4" fmla="*/ -7 w 30384"/>
                    <a:gd name="connsiteY4" fmla="*/ 48593 h 51034"/>
                    <a:gd name="connsiteX5" fmla="*/ 12199 w 30384"/>
                    <a:gd name="connsiteY5" fmla="*/ 51054 h 51034"/>
                    <a:gd name="connsiteX6" fmla="*/ 19100 w 30384"/>
                    <a:gd name="connsiteY6" fmla="*/ 51054 h 51034"/>
                    <a:gd name="connsiteX7" fmla="*/ 19100 w 30384"/>
                    <a:gd name="connsiteY7" fmla="*/ 5827 h 51034"/>
                    <a:gd name="connsiteX8" fmla="*/ 30377 w 30384"/>
                    <a:gd name="connsiteY8" fmla="*/ 5827 h 51034"/>
                    <a:gd name="connsiteX9" fmla="*/ 30377 w 30384"/>
                    <a:gd name="connsiteY9" fmla="*/ 20 h 51034"/>
                    <a:gd name="connsiteX10" fmla="*/ 988 w 30384"/>
                    <a:gd name="connsiteY10" fmla="*/ 20 h 510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0384" h="51034">
                      <a:moveTo>
                        <a:pt x="988" y="5827"/>
                      </a:moveTo>
                      <a:lnTo>
                        <a:pt x="12265" y="5827"/>
                      </a:lnTo>
                      <a:lnTo>
                        <a:pt x="12265" y="44765"/>
                      </a:lnTo>
                      <a:lnTo>
                        <a:pt x="-7" y="42304"/>
                      </a:lnTo>
                      <a:lnTo>
                        <a:pt x="-7" y="48593"/>
                      </a:lnTo>
                      <a:lnTo>
                        <a:pt x="12199" y="51054"/>
                      </a:lnTo>
                      <a:lnTo>
                        <a:pt x="19100" y="51054"/>
                      </a:lnTo>
                      <a:lnTo>
                        <a:pt x="19100" y="5827"/>
                      </a:lnTo>
                      <a:lnTo>
                        <a:pt x="30377" y="5827"/>
                      </a:lnTo>
                      <a:lnTo>
                        <a:pt x="30377" y="20"/>
                      </a:lnTo>
                      <a:lnTo>
                        <a:pt x="988" y="2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699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ko-KR" altLang="en-US" sz="14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59" name="자유형: 도형 258">
                  <a:extLst>
                    <a:ext uri="{FF2B5EF4-FFF2-40B4-BE49-F238E27FC236}">
                      <a16:creationId xmlns:a16="http://schemas.microsoft.com/office/drawing/2014/main" id="{D3E4A24F-04AE-F132-C143-B05315D26856}"/>
                    </a:ext>
                  </a:extLst>
                </p:cNvPr>
                <p:cNvSpPr/>
                <p:nvPr/>
              </p:nvSpPr>
              <p:spPr>
                <a:xfrm flipV="1">
                  <a:off x="3810321" y="5686334"/>
                  <a:ext cx="7218" cy="8684"/>
                </a:xfrm>
                <a:custGeom>
                  <a:avLst/>
                  <a:gdLst>
                    <a:gd name="connsiteX0" fmla="*/ 14 w 7218"/>
                    <a:gd name="connsiteY0" fmla="*/ 8737 h 8684"/>
                    <a:gd name="connsiteX1" fmla="*/ 7233 w 7218"/>
                    <a:gd name="connsiteY1" fmla="*/ 8737 h 8684"/>
                    <a:gd name="connsiteX2" fmla="*/ 7233 w 7218"/>
                    <a:gd name="connsiteY2" fmla="*/ 53 h 8684"/>
                    <a:gd name="connsiteX3" fmla="*/ 14 w 7218"/>
                    <a:gd name="connsiteY3" fmla="*/ 53 h 86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218" h="8684">
                      <a:moveTo>
                        <a:pt x="14" y="8737"/>
                      </a:moveTo>
                      <a:lnTo>
                        <a:pt x="7233" y="8737"/>
                      </a:lnTo>
                      <a:lnTo>
                        <a:pt x="7233" y="53"/>
                      </a:lnTo>
                      <a:lnTo>
                        <a:pt x="14" y="5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699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ko-KR" altLang="en-US" sz="14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60" name="자유형: 도형 259">
                  <a:extLst>
                    <a:ext uri="{FF2B5EF4-FFF2-40B4-BE49-F238E27FC236}">
                      <a16:creationId xmlns:a16="http://schemas.microsoft.com/office/drawing/2014/main" id="{1A811EFB-EB09-1351-3CB5-FFA5E1500803}"/>
                    </a:ext>
                  </a:extLst>
                </p:cNvPr>
                <p:cNvSpPr/>
                <p:nvPr/>
              </p:nvSpPr>
              <p:spPr>
                <a:xfrm flipV="1">
                  <a:off x="3829707" y="5643065"/>
                  <a:ext cx="35273" cy="52948"/>
                </a:xfrm>
                <a:custGeom>
                  <a:avLst/>
                  <a:gdLst>
                    <a:gd name="connsiteX0" fmla="*/ 17634 w 35273"/>
                    <a:gd name="connsiteY0" fmla="*/ 47499 h 52948"/>
                    <a:gd name="connsiteX1" fmla="*/ 9617 w 35273"/>
                    <a:gd name="connsiteY1" fmla="*/ 42249 h 52948"/>
                    <a:gd name="connsiteX2" fmla="*/ 6937 w 35273"/>
                    <a:gd name="connsiteY2" fmla="*/ 26477 h 52948"/>
                    <a:gd name="connsiteX3" fmla="*/ 9617 w 35273"/>
                    <a:gd name="connsiteY3" fmla="*/ 10738 h 52948"/>
                    <a:gd name="connsiteX4" fmla="*/ 17634 w 35273"/>
                    <a:gd name="connsiteY4" fmla="*/ 5488 h 52948"/>
                    <a:gd name="connsiteX5" fmla="*/ 25684 w 35273"/>
                    <a:gd name="connsiteY5" fmla="*/ 10738 h 52948"/>
                    <a:gd name="connsiteX6" fmla="*/ 28375 w 35273"/>
                    <a:gd name="connsiteY6" fmla="*/ 26477 h 52948"/>
                    <a:gd name="connsiteX7" fmla="*/ 25684 w 35273"/>
                    <a:gd name="connsiteY7" fmla="*/ 42249 h 52948"/>
                    <a:gd name="connsiteX8" fmla="*/ 17634 w 35273"/>
                    <a:gd name="connsiteY8" fmla="*/ 47499 h 52948"/>
                    <a:gd name="connsiteX9" fmla="*/ 17634 w 35273"/>
                    <a:gd name="connsiteY9" fmla="*/ 52968 h 52948"/>
                    <a:gd name="connsiteX10" fmla="*/ 30748 w 35273"/>
                    <a:gd name="connsiteY10" fmla="*/ 46176 h 52948"/>
                    <a:gd name="connsiteX11" fmla="*/ 35276 w 35273"/>
                    <a:gd name="connsiteY11" fmla="*/ 26477 h 52948"/>
                    <a:gd name="connsiteX12" fmla="*/ 30748 w 35273"/>
                    <a:gd name="connsiteY12" fmla="*/ 6801 h 52948"/>
                    <a:gd name="connsiteX13" fmla="*/ 17634 w 35273"/>
                    <a:gd name="connsiteY13" fmla="*/ 20 h 52948"/>
                    <a:gd name="connsiteX14" fmla="*/ 4531 w 35273"/>
                    <a:gd name="connsiteY14" fmla="*/ 6801 h 52948"/>
                    <a:gd name="connsiteX15" fmla="*/ 3 w 35273"/>
                    <a:gd name="connsiteY15" fmla="*/ 26477 h 52948"/>
                    <a:gd name="connsiteX16" fmla="*/ 4531 w 35273"/>
                    <a:gd name="connsiteY16" fmla="*/ 46176 h 52948"/>
                    <a:gd name="connsiteX17" fmla="*/ 17634 w 35273"/>
                    <a:gd name="connsiteY17" fmla="*/ 52968 h 529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35273" h="52948">
                      <a:moveTo>
                        <a:pt x="17634" y="47499"/>
                      </a:moveTo>
                      <a:cubicBezTo>
                        <a:pt x="14083" y="47499"/>
                        <a:pt x="11411" y="45749"/>
                        <a:pt x="9617" y="42249"/>
                      </a:cubicBezTo>
                      <a:cubicBezTo>
                        <a:pt x="7831" y="38757"/>
                        <a:pt x="6937" y="33499"/>
                        <a:pt x="6937" y="26477"/>
                      </a:cubicBezTo>
                      <a:cubicBezTo>
                        <a:pt x="6937" y="19485"/>
                        <a:pt x="7831" y="14238"/>
                        <a:pt x="9617" y="10738"/>
                      </a:cubicBezTo>
                      <a:cubicBezTo>
                        <a:pt x="11411" y="7238"/>
                        <a:pt x="14083" y="5488"/>
                        <a:pt x="17634" y="5488"/>
                      </a:cubicBezTo>
                      <a:cubicBezTo>
                        <a:pt x="21214" y="5488"/>
                        <a:pt x="23898" y="7238"/>
                        <a:pt x="25684" y="10738"/>
                      </a:cubicBezTo>
                      <a:cubicBezTo>
                        <a:pt x="27478" y="14238"/>
                        <a:pt x="28375" y="19485"/>
                        <a:pt x="28375" y="26477"/>
                      </a:cubicBezTo>
                      <a:cubicBezTo>
                        <a:pt x="28375" y="33499"/>
                        <a:pt x="27478" y="38757"/>
                        <a:pt x="25684" y="42249"/>
                      </a:cubicBezTo>
                      <a:cubicBezTo>
                        <a:pt x="23898" y="45749"/>
                        <a:pt x="21214" y="47499"/>
                        <a:pt x="17634" y="47499"/>
                      </a:cubicBezTo>
                      <a:close/>
                      <a:moveTo>
                        <a:pt x="17634" y="52968"/>
                      </a:moveTo>
                      <a:cubicBezTo>
                        <a:pt x="23358" y="52968"/>
                        <a:pt x="27730" y="50704"/>
                        <a:pt x="30748" y="46176"/>
                      </a:cubicBezTo>
                      <a:cubicBezTo>
                        <a:pt x="33767" y="41655"/>
                        <a:pt x="35276" y="35089"/>
                        <a:pt x="35276" y="26477"/>
                      </a:cubicBezTo>
                      <a:cubicBezTo>
                        <a:pt x="35276" y="17888"/>
                        <a:pt x="33767" y="11329"/>
                        <a:pt x="30748" y="6801"/>
                      </a:cubicBezTo>
                      <a:cubicBezTo>
                        <a:pt x="27730" y="2280"/>
                        <a:pt x="23358" y="20"/>
                        <a:pt x="17634" y="20"/>
                      </a:cubicBezTo>
                      <a:cubicBezTo>
                        <a:pt x="11918" y="20"/>
                        <a:pt x="7550" y="2280"/>
                        <a:pt x="4531" y="6801"/>
                      </a:cubicBezTo>
                      <a:cubicBezTo>
                        <a:pt x="1512" y="11329"/>
                        <a:pt x="3" y="17888"/>
                        <a:pt x="3" y="26477"/>
                      </a:cubicBezTo>
                      <a:cubicBezTo>
                        <a:pt x="3" y="35089"/>
                        <a:pt x="1512" y="41655"/>
                        <a:pt x="4531" y="46176"/>
                      </a:cubicBezTo>
                      <a:cubicBezTo>
                        <a:pt x="7550" y="50704"/>
                        <a:pt x="11918" y="52968"/>
                        <a:pt x="17634" y="52968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699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ko-KR" altLang="en-US" sz="14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sp>
          <p:nvSpPr>
            <p:cNvPr id="114" name="자유형: 도형 113">
              <a:extLst>
                <a:ext uri="{FF2B5EF4-FFF2-40B4-BE49-F238E27FC236}">
                  <a16:creationId xmlns:a16="http://schemas.microsoft.com/office/drawing/2014/main" id="{07F1A16D-A729-179D-0F0F-2CDA13523E08}"/>
                </a:ext>
              </a:extLst>
            </p:cNvPr>
            <p:cNvSpPr/>
            <p:nvPr/>
          </p:nvSpPr>
          <p:spPr>
            <a:xfrm>
              <a:off x="5970417" y="3620252"/>
              <a:ext cx="1595505" cy="1585212"/>
            </a:xfrm>
            <a:custGeom>
              <a:avLst/>
              <a:gdLst>
                <a:gd name="connsiteX0" fmla="*/ 0 w 1775453"/>
                <a:gd name="connsiteY0" fmla="*/ 1764000 h 1763999"/>
                <a:gd name="connsiteX1" fmla="*/ 126818 w 1775453"/>
                <a:gd name="connsiteY1" fmla="*/ 935452 h 1763999"/>
                <a:gd name="connsiteX2" fmla="*/ 126818 w 1775453"/>
                <a:gd name="connsiteY2" fmla="*/ 890911 h 1763999"/>
                <a:gd name="connsiteX3" fmla="*/ 126818 w 1775453"/>
                <a:gd name="connsiteY3" fmla="*/ 855274 h 1763999"/>
                <a:gd name="connsiteX4" fmla="*/ 126818 w 1775453"/>
                <a:gd name="connsiteY4" fmla="*/ 837452 h 1763999"/>
                <a:gd name="connsiteX5" fmla="*/ 126818 w 1775453"/>
                <a:gd name="connsiteY5" fmla="*/ 810726 h 1763999"/>
                <a:gd name="connsiteX6" fmla="*/ 126818 w 1775453"/>
                <a:gd name="connsiteY6" fmla="*/ 801815 h 1763999"/>
                <a:gd name="connsiteX7" fmla="*/ 126818 w 1775453"/>
                <a:gd name="connsiteY7" fmla="*/ 775089 h 1763999"/>
                <a:gd name="connsiteX8" fmla="*/ 126818 w 1775453"/>
                <a:gd name="connsiteY8" fmla="*/ 739452 h 1763999"/>
                <a:gd name="connsiteX9" fmla="*/ 126818 w 1775453"/>
                <a:gd name="connsiteY9" fmla="*/ 721637 h 1763999"/>
                <a:gd name="connsiteX10" fmla="*/ 126818 w 1775453"/>
                <a:gd name="connsiteY10" fmla="*/ 694911 h 1763999"/>
                <a:gd name="connsiteX11" fmla="*/ 126818 w 1775453"/>
                <a:gd name="connsiteY11" fmla="*/ 677089 h 1763999"/>
                <a:gd name="connsiteX12" fmla="*/ 126818 w 1775453"/>
                <a:gd name="connsiteY12" fmla="*/ 659274 h 1763999"/>
                <a:gd name="connsiteX13" fmla="*/ 126818 w 1775453"/>
                <a:gd name="connsiteY13" fmla="*/ 632548 h 1763999"/>
                <a:gd name="connsiteX14" fmla="*/ 126818 w 1775453"/>
                <a:gd name="connsiteY14" fmla="*/ 614726 h 1763999"/>
                <a:gd name="connsiteX15" fmla="*/ 126818 w 1775453"/>
                <a:gd name="connsiteY15" fmla="*/ 605815 h 1763999"/>
                <a:gd name="connsiteX16" fmla="*/ 126818 w 1775453"/>
                <a:gd name="connsiteY16" fmla="*/ 588000 h 1763999"/>
                <a:gd name="connsiteX17" fmla="*/ 126818 w 1775453"/>
                <a:gd name="connsiteY17" fmla="*/ 543452 h 1763999"/>
                <a:gd name="connsiteX18" fmla="*/ 126818 w 1775453"/>
                <a:gd name="connsiteY18" fmla="*/ 507815 h 1763999"/>
                <a:gd name="connsiteX19" fmla="*/ 126818 w 1775453"/>
                <a:gd name="connsiteY19" fmla="*/ 498911 h 1763999"/>
                <a:gd name="connsiteX20" fmla="*/ 126818 w 1775453"/>
                <a:gd name="connsiteY20" fmla="*/ 481089 h 1763999"/>
                <a:gd name="connsiteX21" fmla="*/ 126818 w 1775453"/>
                <a:gd name="connsiteY21" fmla="*/ 463274 h 1763999"/>
                <a:gd name="connsiteX22" fmla="*/ 126818 w 1775453"/>
                <a:gd name="connsiteY22" fmla="*/ 445452 h 1763999"/>
                <a:gd name="connsiteX23" fmla="*/ 126818 w 1775453"/>
                <a:gd name="connsiteY23" fmla="*/ 418726 h 1763999"/>
                <a:gd name="connsiteX24" fmla="*/ 126818 w 1775453"/>
                <a:gd name="connsiteY24" fmla="*/ 383089 h 1763999"/>
                <a:gd name="connsiteX25" fmla="*/ 126818 w 1775453"/>
                <a:gd name="connsiteY25" fmla="*/ 347452 h 1763999"/>
                <a:gd name="connsiteX26" fmla="*/ 126818 w 1775453"/>
                <a:gd name="connsiteY26" fmla="*/ 329637 h 1763999"/>
                <a:gd name="connsiteX27" fmla="*/ 126818 w 1775453"/>
                <a:gd name="connsiteY27" fmla="*/ 311815 h 1763999"/>
                <a:gd name="connsiteX28" fmla="*/ 126818 w 1775453"/>
                <a:gd name="connsiteY28" fmla="*/ 302909 h 1763999"/>
                <a:gd name="connsiteX29" fmla="*/ 126818 w 1775453"/>
                <a:gd name="connsiteY29" fmla="*/ 231636 h 1763999"/>
                <a:gd name="connsiteX30" fmla="*/ 126818 w 1775453"/>
                <a:gd name="connsiteY30" fmla="*/ 213818 h 1763999"/>
                <a:gd name="connsiteX31" fmla="*/ 126818 w 1775453"/>
                <a:gd name="connsiteY31" fmla="*/ 187091 h 1763999"/>
                <a:gd name="connsiteX32" fmla="*/ 126818 w 1775453"/>
                <a:gd name="connsiteY32" fmla="*/ 169273 h 1763999"/>
                <a:gd name="connsiteX33" fmla="*/ 126818 w 1775453"/>
                <a:gd name="connsiteY33" fmla="*/ 115818 h 1763999"/>
                <a:gd name="connsiteX34" fmla="*/ 126818 w 1775453"/>
                <a:gd name="connsiteY34" fmla="*/ 106909 h 1763999"/>
                <a:gd name="connsiteX35" fmla="*/ 126818 w 1775453"/>
                <a:gd name="connsiteY35" fmla="*/ 53455 h 1763999"/>
                <a:gd name="connsiteX36" fmla="*/ 126818 w 1775453"/>
                <a:gd name="connsiteY36" fmla="*/ 26727 h 1763999"/>
                <a:gd name="connsiteX37" fmla="*/ 126818 w 1775453"/>
                <a:gd name="connsiteY37" fmla="*/ 17819 h 1763999"/>
                <a:gd name="connsiteX38" fmla="*/ 126818 w 1775453"/>
                <a:gd name="connsiteY38" fmla="*/ 0 h 1763999"/>
                <a:gd name="connsiteX39" fmla="*/ 1775453 w 1775453"/>
                <a:gd name="connsiteY39" fmla="*/ 0 h 1763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775453" h="1763999">
                  <a:moveTo>
                    <a:pt x="0" y="1764000"/>
                  </a:moveTo>
                  <a:lnTo>
                    <a:pt x="126818" y="935452"/>
                  </a:lnTo>
                  <a:lnTo>
                    <a:pt x="126818" y="890911"/>
                  </a:lnTo>
                  <a:lnTo>
                    <a:pt x="126818" y="855274"/>
                  </a:lnTo>
                  <a:lnTo>
                    <a:pt x="126818" y="837452"/>
                  </a:lnTo>
                  <a:lnTo>
                    <a:pt x="126818" y="810726"/>
                  </a:lnTo>
                  <a:lnTo>
                    <a:pt x="126818" y="801815"/>
                  </a:lnTo>
                  <a:lnTo>
                    <a:pt x="126818" y="775089"/>
                  </a:lnTo>
                  <a:lnTo>
                    <a:pt x="126818" y="739452"/>
                  </a:lnTo>
                  <a:lnTo>
                    <a:pt x="126818" y="721637"/>
                  </a:lnTo>
                  <a:lnTo>
                    <a:pt x="126818" y="694911"/>
                  </a:lnTo>
                  <a:lnTo>
                    <a:pt x="126818" y="677089"/>
                  </a:lnTo>
                  <a:lnTo>
                    <a:pt x="126818" y="659274"/>
                  </a:lnTo>
                  <a:lnTo>
                    <a:pt x="126818" y="632548"/>
                  </a:lnTo>
                  <a:lnTo>
                    <a:pt x="126818" y="614726"/>
                  </a:lnTo>
                  <a:lnTo>
                    <a:pt x="126818" y="605815"/>
                  </a:lnTo>
                  <a:lnTo>
                    <a:pt x="126818" y="588000"/>
                  </a:lnTo>
                  <a:lnTo>
                    <a:pt x="126818" y="543452"/>
                  </a:lnTo>
                  <a:lnTo>
                    <a:pt x="126818" y="507815"/>
                  </a:lnTo>
                  <a:lnTo>
                    <a:pt x="126818" y="498911"/>
                  </a:lnTo>
                  <a:lnTo>
                    <a:pt x="126818" y="481089"/>
                  </a:lnTo>
                  <a:lnTo>
                    <a:pt x="126818" y="463274"/>
                  </a:lnTo>
                  <a:lnTo>
                    <a:pt x="126818" y="445452"/>
                  </a:lnTo>
                  <a:lnTo>
                    <a:pt x="126818" y="418726"/>
                  </a:lnTo>
                  <a:lnTo>
                    <a:pt x="126818" y="383089"/>
                  </a:lnTo>
                  <a:lnTo>
                    <a:pt x="126818" y="347452"/>
                  </a:lnTo>
                  <a:lnTo>
                    <a:pt x="126818" y="329637"/>
                  </a:lnTo>
                  <a:lnTo>
                    <a:pt x="126818" y="311815"/>
                  </a:lnTo>
                  <a:lnTo>
                    <a:pt x="126818" y="302909"/>
                  </a:lnTo>
                  <a:lnTo>
                    <a:pt x="126818" y="231636"/>
                  </a:lnTo>
                  <a:lnTo>
                    <a:pt x="126818" y="213818"/>
                  </a:lnTo>
                  <a:lnTo>
                    <a:pt x="126818" y="187091"/>
                  </a:lnTo>
                  <a:lnTo>
                    <a:pt x="126818" y="169273"/>
                  </a:lnTo>
                  <a:lnTo>
                    <a:pt x="126818" y="115818"/>
                  </a:lnTo>
                  <a:lnTo>
                    <a:pt x="126818" y="106909"/>
                  </a:lnTo>
                  <a:lnTo>
                    <a:pt x="126818" y="53455"/>
                  </a:lnTo>
                  <a:lnTo>
                    <a:pt x="126818" y="26727"/>
                  </a:lnTo>
                  <a:lnTo>
                    <a:pt x="126818" y="17819"/>
                  </a:lnTo>
                  <a:lnTo>
                    <a:pt x="126818" y="0"/>
                  </a:lnTo>
                  <a:lnTo>
                    <a:pt x="1775453" y="0"/>
                  </a:lnTo>
                </a:path>
              </a:pathLst>
            </a:custGeom>
            <a:noFill/>
            <a:ln w="13970" cap="sq">
              <a:solidFill>
                <a:srgbClr val="92D05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sz="1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5" name="자유형: 도형 114">
              <a:extLst>
                <a:ext uri="{FF2B5EF4-FFF2-40B4-BE49-F238E27FC236}">
                  <a16:creationId xmlns:a16="http://schemas.microsoft.com/office/drawing/2014/main" id="{98CA4637-5217-B812-BB26-8E6A65117768}"/>
                </a:ext>
              </a:extLst>
            </p:cNvPr>
            <p:cNvSpPr/>
            <p:nvPr/>
          </p:nvSpPr>
          <p:spPr>
            <a:xfrm>
              <a:off x="5970417" y="3620252"/>
              <a:ext cx="1595505" cy="1585212"/>
            </a:xfrm>
            <a:custGeom>
              <a:avLst/>
              <a:gdLst>
                <a:gd name="connsiteX0" fmla="*/ 0 w 1775453"/>
                <a:gd name="connsiteY0" fmla="*/ 1764000 h 1763999"/>
                <a:gd name="connsiteX1" fmla="*/ 0 w 1775453"/>
                <a:gd name="connsiteY1" fmla="*/ 1674911 h 1763999"/>
                <a:gd name="connsiteX2" fmla="*/ 0 w 1775453"/>
                <a:gd name="connsiteY2" fmla="*/ 1496726 h 1763999"/>
                <a:gd name="connsiteX3" fmla="*/ 0 w 1775453"/>
                <a:gd name="connsiteY3" fmla="*/ 1211637 h 1763999"/>
                <a:gd name="connsiteX4" fmla="*/ 0 w 1775453"/>
                <a:gd name="connsiteY4" fmla="*/ 962185 h 1763999"/>
                <a:gd name="connsiteX5" fmla="*/ 126818 w 1775453"/>
                <a:gd name="connsiteY5" fmla="*/ 632548 h 1763999"/>
                <a:gd name="connsiteX6" fmla="*/ 126818 w 1775453"/>
                <a:gd name="connsiteY6" fmla="*/ 285091 h 1763999"/>
                <a:gd name="connsiteX7" fmla="*/ 253637 w 1775453"/>
                <a:gd name="connsiteY7" fmla="*/ 89091 h 1763999"/>
                <a:gd name="connsiteX8" fmla="*/ 380451 w 1775453"/>
                <a:gd name="connsiteY8" fmla="*/ 53455 h 1763999"/>
                <a:gd name="connsiteX9" fmla="*/ 507270 w 1775453"/>
                <a:gd name="connsiteY9" fmla="*/ 0 h 1763999"/>
                <a:gd name="connsiteX10" fmla="*/ 634089 w 1775453"/>
                <a:gd name="connsiteY10" fmla="*/ 0 h 1763999"/>
                <a:gd name="connsiteX11" fmla="*/ 887727 w 1775453"/>
                <a:gd name="connsiteY11" fmla="*/ 0 h 1763999"/>
                <a:gd name="connsiteX12" fmla="*/ 1775453 w 1775453"/>
                <a:gd name="connsiteY12" fmla="*/ 0 h 1763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75453" h="1763999">
                  <a:moveTo>
                    <a:pt x="0" y="1764000"/>
                  </a:moveTo>
                  <a:lnTo>
                    <a:pt x="0" y="1674911"/>
                  </a:lnTo>
                  <a:lnTo>
                    <a:pt x="0" y="1496726"/>
                  </a:lnTo>
                  <a:lnTo>
                    <a:pt x="0" y="1211637"/>
                  </a:lnTo>
                  <a:lnTo>
                    <a:pt x="0" y="962185"/>
                  </a:lnTo>
                  <a:lnTo>
                    <a:pt x="126818" y="632548"/>
                  </a:lnTo>
                  <a:lnTo>
                    <a:pt x="126818" y="285091"/>
                  </a:lnTo>
                  <a:lnTo>
                    <a:pt x="253637" y="89091"/>
                  </a:lnTo>
                  <a:lnTo>
                    <a:pt x="380451" y="53455"/>
                  </a:lnTo>
                  <a:lnTo>
                    <a:pt x="507270" y="0"/>
                  </a:lnTo>
                  <a:lnTo>
                    <a:pt x="634089" y="0"/>
                  </a:lnTo>
                  <a:lnTo>
                    <a:pt x="887727" y="0"/>
                  </a:lnTo>
                  <a:lnTo>
                    <a:pt x="1775453" y="0"/>
                  </a:lnTo>
                </a:path>
              </a:pathLst>
            </a:custGeom>
            <a:noFill/>
            <a:ln w="13970" cap="sq">
              <a:solidFill>
                <a:srgbClr val="00B0F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sz="1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6" name="자유형: 도형 115">
              <a:extLst>
                <a:ext uri="{FF2B5EF4-FFF2-40B4-BE49-F238E27FC236}">
                  <a16:creationId xmlns:a16="http://schemas.microsoft.com/office/drawing/2014/main" id="{DF596042-4D90-7E8C-AB61-5979A9672EC3}"/>
                </a:ext>
              </a:extLst>
            </p:cNvPr>
            <p:cNvSpPr/>
            <p:nvPr/>
          </p:nvSpPr>
          <p:spPr>
            <a:xfrm>
              <a:off x="5970417" y="3620252"/>
              <a:ext cx="1595505" cy="1585212"/>
            </a:xfrm>
            <a:custGeom>
              <a:avLst/>
              <a:gdLst>
                <a:gd name="connsiteX0" fmla="*/ 0 w 1775453"/>
                <a:gd name="connsiteY0" fmla="*/ 1764000 h 1763999"/>
                <a:gd name="connsiteX1" fmla="*/ 0 w 1775453"/>
                <a:gd name="connsiteY1" fmla="*/ 1683815 h 1763999"/>
                <a:gd name="connsiteX2" fmla="*/ 0 w 1775453"/>
                <a:gd name="connsiteY2" fmla="*/ 1576911 h 1763999"/>
                <a:gd name="connsiteX3" fmla="*/ 0 w 1775453"/>
                <a:gd name="connsiteY3" fmla="*/ 1434363 h 1763999"/>
                <a:gd name="connsiteX4" fmla="*/ 0 w 1775453"/>
                <a:gd name="connsiteY4" fmla="*/ 1274000 h 1763999"/>
                <a:gd name="connsiteX5" fmla="*/ 126818 w 1775453"/>
                <a:gd name="connsiteY5" fmla="*/ 1149274 h 1763999"/>
                <a:gd name="connsiteX6" fmla="*/ 380451 w 1775453"/>
                <a:gd name="connsiteY6" fmla="*/ 1051274 h 1763999"/>
                <a:gd name="connsiteX7" fmla="*/ 380451 w 1775453"/>
                <a:gd name="connsiteY7" fmla="*/ 890911 h 1763999"/>
                <a:gd name="connsiteX8" fmla="*/ 380451 w 1775453"/>
                <a:gd name="connsiteY8" fmla="*/ 828548 h 1763999"/>
                <a:gd name="connsiteX9" fmla="*/ 380451 w 1775453"/>
                <a:gd name="connsiteY9" fmla="*/ 694911 h 1763999"/>
                <a:gd name="connsiteX10" fmla="*/ 507270 w 1775453"/>
                <a:gd name="connsiteY10" fmla="*/ 694911 h 1763999"/>
                <a:gd name="connsiteX11" fmla="*/ 634089 w 1775453"/>
                <a:gd name="connsiteY11" fmla="*/ 543452 h 1763999"/>
                <a:gd name="connsiteX12" fmla="*/ 760908 w 1775453"/>
                <a:gd name="connsiteY12" fmla="*/ 481089 h 1763999"/>
                <a:gd name="connsiteX13" fmla="*/ 760908 w 1775453"/>
                <a:gd name="connsiteY13" fmla="*/ 463274 h 1763999"/>
                <a:gd name="connsiteX14" fmla="*/ 887727 w 1775453"/>
                <a:gd name="connsiteY14" fmla="*/ 311815 h 1763999"/>
                <a:gd name="connsiteX15" fmla="*/ 887727 w 1775453"/>
                <a:gd name="connsiteY15" fmla="*/ 169273 h 1763999"/>
                <a:gd name="connsiteX16" fmla="*/ 887727 w 1775453"/>
                <a:gd name="connsiteY16" fmla="*/ 89091 h 1763999"/>
                <a:gd name="connsiteX17" fmla="*/ 1014546 w 1775453"/>
                <a:gd name="connsiteY17" fmla="*/ 44545 h 1763999"/>
                <a:gd name="connsiteX18" fmla="*/ 1014546 w 1775453"/>
                <a:gd name="connsiteY18" fmla="*/ 26727 h 1763999"/>
                <a:gd name="connsiteX19" fmla="*/ 1141365 w 1775453"/>
                <a:gd name="connsiteY19" fmla="*/ 26727 h 1763999"/>
                <a:gd name="connsiteX20" fmla="*/ 1141365 w 1775453"/>
                <a:gd name="connsiteY20" fmla="*/ 17819 h 1763999"/>
                <a:gd name="connsiteX21" fmla="*/ 1521816 w 1775453"/>
                <a:gd name="connsiteY21" fmla="*/ 17819 h 1763999"/>
                <a:gd name="connsiteX22" fmla="*/ 1521816 w 1775453"/>
                <a:gd name="connsiteY22" fmla="*/ 0 h 1763999"/>
                <a:gd name="connsiteX23" fmla="*/ 1775453 w 1775453"/>
                <a:gd name="connsiteY23" fmla="*/ 0 h 1763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775453" h="1763999">
                  <a:moveTo>
                    <a:pt x="0" y="1764000"/>
                  </a:moveTo>
                  <a:lnTo>
                    <a:pt x="0" y="1683815"/>
                  </a:lnTo>
                  <a:lnTo>
                    <a:pt x="0" y="1576911"/>
                  </a:lnTo>
                  <a:lnTo>
                    <a:pt x="0" y="1434363"/>
                  </a:lnTo>
                  <a:lnTo>
                    <a:pt x="0" y="1274000"/>
                  </a:lnTo>
                  <a:lnTo>
                    <a:pt x="126818" y="1149274"/>
                  </a:lnTo>
                  <a:lnTo>
                    <a:pt x="380451" y="1051274"/>
                  </a:lnTo>
                  <a:lnTo>
                    <a:pt x="380451" y="890911"/>
                  </a:lnTo>
                  <a:lnTo>
                    <a:pt x="380451" y="828548"/>
                  </a:lnTo>
                  <a:lnTo>
                    <a:pt x="380451" y="694911"/>
                  </a:lnTo>
                  <a:lnTo>
                    <a:pt x="507270" y="694911"/>
                  </a:lnTo>
                  <a:lnTo>
                    <a:pt x="634089" y="543452"/>
                  </a:lnTo>
                  <a:lnTo>
                    <a:pt x="760908" y="481089"/>
                  </a:lnTo>
                  <a:lnTo>
                    <a:pt x="760908" y="463274"/>
                  </a:lnTo>
                  <a:lnTo>
                    <a:pt x="887727" y="311815"/>
                  </a:lnTo>
                  <a:lnTo>
                    <a:pt x="887727" y="169273"/>
                  </a:lnTo>
                  <a:lnTo>
                    <a:pt x="887727" y="89091"/>
                  </a:lnTo>
                  <a:lnTo>
                    <a:pt x="1014546" y="44545"/>
                  </a:lnTo>
                  <a:lnTo>
                    <a:pt x="1014546" y="26727"/>
                  </a:lnTo>
                  <a:lnTo>
                    <a:pt x="1141365" y="26727"/>
                  </a:lnTo>
                  <a:lnTo>
                    <a:pt x="1141365" y="17819"/>
                  </a:lnTo>
                  <a:lnTo>
                    <a:pt x="1521816" y="17819"/>
                  </a:lnTo>
                  <a:lnTo>
                    <a:pt x="1521816" y="0"/>
                  </a:lnTo>
                  <a:lnTo>
                    <a:pt x="1775453" y="0"/>
                  </a:lnTo>
                </a:path>
              </a:pathLst>
            </a:custGeom>
            <a:noFill/>
            <a:ln w="13970" cap="sq">
              <a:solidFill>
                <a:srgbClr val="FFC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sz="1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7" name="자유형: 도형 116">
              <a:extLst>
                <a:ext uri="{FF2B5EF4-FFF2-40B4-BE49-F238E27FC236}">
                  <a16:creationId xmlns:a16="http://schemas.microsoft.com/office/drawing/2014/main" id="{34A4EDD2-9C3F-1AD3-2A09-6A1156BDD9E6}"/>
                </a:ext>
              </a:extLst>
            </p:cNvPr>
            <p:cNvSpPr/>
            <p:nvPr/>
          </p:nvSpPr>
          <p:spPr>
            <a:xfrm>
              <a:off x="5970417" y="3620252"/>
              <a:ext cx="1595505" cy="1585212"/>
            </a:xfrm>
            <a:custGeom>
              <a:avLst/>
              <a:gdLst>
                <a:gd name="connsiteX0" fmla="*/ 0 w 1775453"/>
                <a:gd name="connsiteY0" fmla="*/ 1764000 h 1763999"/>
                <a:gd name="connsiteX1" fmla="*/ 1775453 w 1775453"/>
                <a:gd name="connsiteY1" fmla="*/ 0 h 1763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75453" h="1763999">
                  <a:moveTo>
                    <a:pt x="0" y="1764000"/>
                  </a:moveTo>
                  <a:lnTo>
                    <a:pt x="1775453" y="0"/>
                  </a:lnTo>
                </a:path>
              </a:pathLst>
            </a:custGeom>
            <a:noFill/>
            <a:ln w="13970" cap="flat">
              <a:solidFill>
                <a:srgbClr val="000080"/>
              </a:solidFill>
              <a:custDash>
                <a:ds d="555000" sp="240000"/>
              </a:custDash>
              <a:round/>
            </a:ln>
          </p:spPr>
          <p:txBody>
            <a:bodyPr rtlCol="0" anchor="ctr"/>
            <a:lstStyle/>
            <a:p>
              <a:endParaRPr lang="ko-KR" altLang="en-US" sz="1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8" name="자유형: 도형 117">
              <a:extLst>
                <a:ext uri="{FF2B5EF4-FFF2-40B4-BE49-F238E27FC236}">
                  <a16:creationId xmlns:a16="http://schemas.microsoft.com/office/drawing/2014/main" id="{4DF1FDC5-015F-EA6C-DEE7-FBBA73191182}"/>
                </a:ext>
              </a:extLst>
            </p:cNvPr>
            <p:cNvSpPr/>
            <p:nvPr/>
          </p:nvSpPr>
          <p:spPr>
            <a:xfrm>
              <a:off x="5890642" y="3540992"/>
              <a:ext cx="6291" cy="1743733"/>
            </a:xfrm>
            <a:custGeom>
              <a:avLst/>
              <a:gdLst>
                <a:gd name="connsiteX0" fmla="*/ 0 w 7000"/>
                <a:gd name="connsiteY0" fmla="*/ 1940400 h 1940399"/>
                <a:gd name="connsiteX1" fmla="*/ 0 w 7000"/>
                <a:gd name="connsiteY1" fmla="*/ 0 h 1940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000" h="1940399">
                  <a:moveTo>
                    <a:pt x="0" y="1940400"/>
                  </a:moveTo>
                  <a:lnTo>
                    <a:pt x="0" y="0"/>
                  </a:lnTo>
                </a:path>
              </a:pathLst>
            </a:custGeom>
            <a:noFill/>
            <a:ln w="5588" cap="sq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1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9" name="자유형: 도형 118">
              <a:extLst>
                <a:ext uri="{FF2B5EF4-FFF2-40B4-BE49-F238E27FC236}">
                  <a16:creationId xmlns:a16="http://schemas.microsoft.com/office/drawing/2014/main" id="{00775357-A6AF-1302-ED7E-A76B929DF963}"/>
                </a:ext>
              </a:extLst>
            </p:cNvPr>
            <p:cNvSpPr/>
            <p:nvPr/>
          </p:nvSpPr>
          <p:spPr>
            <a:xfrm>
              <a:off x="7645699" y="3540992"/>
              <a:ext cx="6291" cy="1743733"/>
            </a:xfrm>
            <a:custGeom>
              <a:avLst/>
              <a:gdLst>
                <a:gd name="connsiteX0" fmla="*/ 0 w 7000"/>
                <a:gd name="connsiteY0" fmla="*/ 1940400 h 1940399"/>
                <a:gd name="connsiteX1" fmla="*/ 0 w 7000"/>
                <a:gd name="connsiteY1" fmla="*/ 0 h 1940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000" h="1940399">
                  <a:moveTo>
                    <a:pt x="0" y="1940400"/>
                  </a:moveTo>
                  <a:lnTo>
                    <a:pt x="0" y="0"/>
                  </a:lnTo>
                </a:path>
              </a:pathLst>
            </a:custGeom>
            <a:noFill/>
            <a:ln w="5588" cap="sq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1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0" name="자유형: 도형 119">
              <a:extLst>
                <a:ext uri="{FF2B5EF4-FFF2-40B4-BE49-F238E27FC236}">
                  <a16:creationId xmlns:a16="http://schemas.microsoft.com/office/drawing/2014/main" id="{DDDD94A1-023A-4FF3-1E0B-1E7ABB507A68}"/>
                </a:ext>
              </a:extLst>
            </p:cNvPr>
            <p:cNvSpPr/>
            <p:nvPr/>
          </p:nvSpPr>
          <p:spPr>
            <a:xfrm>
              <a:off x="5890642" y="5284725"/>
              <a:ext cx="1755057" cy="6291"/>
            </a:xfrm>
            <a:custGeom>
              <a:avLst/>
              <a:gdLst>
                <a:gd name="connsiteX0" fmla="*/ 0 w 1953000"/>
                <a:gd name="connsiteY0" fmla="*/ 0 h 7000"/>
                <a:gd name="connsiteX1" fmla="*/ 1953000 w 1953000"/>
                <a:gd name="connsiteY1" fmla="*/ 0 h 7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53000" h="7000">
                  <a:moveTo>
                    <a:pt x="0" y="0"/>
                  </a:moveTo>
                  <a:lnTo>
                    <a:pt x="1953000" y="0"/>
                  </a:lnTo>
                </a:path>
              </a:pathLst>
            </a:custGeom>
            <a:noFill/>
            <a:ln w="5588" cap="sq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1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1" name="자유형: 도형 120">
              <a:extLst>
                <a:ext uri="{FF2B5EF4-FFF2-40B4-BE49-F238E27FC236}">
                  <a16:creationId xmlns:a16="http://schemas.microsoft.com/office/drawing/2014/main" id="{3ED4C3A0-18EA-4FE3-AB52-0545643AB4EB}"/>
                </a:ext>
              </a:extLst>
            </p:cNvPr>
            <p:cNvSpPr/>
            <p:nvPr/>
          </p:nvSpPr>
          <p:spPr>
            <a:xfrm>
              <a:off x="5890642" y="3540992"/>
              <a:ext cx="1755057" cy="6291"/>
            </a:xfrm>
            <a:custGeom>
              <a:avLst/>
              <a:gdLst>
                <a:gd name="connsiteX0" fmla="*/ 0 w 1953000"/>
                <a:gd name="connsiteY0" fmla="*/ 0 h 7000"/>
                <a:gd name="connsiteX1" fmla="*/ 1953000 w 1953000"/>
                <a:gd name="connsiteY1" fmla="*/ 0 h 7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53000" h="7000">
                  <a:moveTo>
                    <a:pt x="0" y="0"/>
                  </a:moveTo>
                  <a:lnTo>
                    <a:pt x="1953000" y="0"/>
                  </a:lnTo>
                </a:path>
              </a:pathLst>
            </a:custGeom>
            <a:noFill/>
            <a:ln w="5588" cap="sq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1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122" name="그래픽 5">
              <a:extLst>
                <a:ext uri="{FF2B5EF4-FFF2-40B4-BE49-F238E27FC236}">
                  <a16:creationId xmlns:a16="http://schemas.microsoft.com/office/drawing/2014/main" id="{B271F2F3-2449-E9EE-6A04-A0CCE5166C7C}"/>
                </a:ext>
              </a:extLst>
            </p:cNvPr>
            <p:cNvGrpSpPr/>
            <p:nvPr/>
          </p:nvGrpSpPr>
          <p:grpSpPr>
            <a:xfrm>
              <a:off x="3779231" y="5284726"/>
              <a:ext cx="91716" cy="92723"/>
              <a:chOff x="1218071" y="7520624"/>
              <a:chExt cx="102060" cy="103181"/>
            </a:xfrm>
            <a:solidFill>
              <a:srgbClr val="000000"/>
            </a:solidFill>
          </p:grpSpPr>
          <p:sp>
            <p:nvSpPr>
              <p:cNvPr id="251" name="자유형: 도형 250">
                <a:extLst>
                  <a:ext uri="{FF2B5EF4-FFF2-40B4-BE49-F238E27FC236}">
                    <a16:creationId xmlns:a16="http://schemas.microsoft.com/office/drawing/2014/main" id="{D6B667ED-6340-607A-A680-0EF671900436}"/>
                  </a:ext>
                </a:extLst>
              </p:cNvPr>
              <p:cNvSpPr/>
              <p:nvPr/>
            </p:nvSpPr>
            <p:spPr>
              <a:xfrm>
                <a:off x="1269116" y="7520624"/>
                <a:ext cx="7000" cy="24500"/>
              </a:xfrm>
              <a:custGeom>
                <a:avLst/>
                <a:gdLst>
                  <a:gd name="connsiteX0" fmla="*/ 58 w 7000"/>
                  <a:gd name="connsiteY0" fmla="*/ 320 h 24500"/>
                  <a:gd name="connsiteX1" fmla="*/ 58 w 7000"/>
                  <a:gd name="connsiteY1" fmla="*/ 24820 h 24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000" h="24500">
                    <a:moveTo>
                      <a:pt x="58" y="320"/>
                    </a:moveTo>
                    <a:lnTo>
                      <a:pt x="58" y="24820"/>
                    </a:lnTo>
                  </a:path>
                </a:pathLst>
              </a:custGeom>
              <a:solidFill>
                <a:srgbClr val="000000"/>
              </a:solidFill>
              <a:ln w="5588" cap="flat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sz="14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252" name="그래픽 5">
                <a:extLst>
                  <a:ext uri="{FF2B5EF4-FFF2-40B4-BE49-F238E27FC236}">
                    <a16:creationId xmlns:a16="http://schemas.microsoft.com/office/drawing/2014/main" id="{EF178122-0B46-088A-2A1D-20F00680E0BA}"/>
                  </a:ext>
                </a:extLst>
              </p:cNvPr>
              <p:cNvGrpSpPr/>
              <p:nvPr/>
            </p:nvGrpSpPr>
            <p:grpSpPr>
              <a:xfrm>
                <a:off x="1218071" y="7570856"/>
                <a:ext cx="102060" cy="52948"/>
                <a:chOff x="1218071" y="7570856"/>
                <a:chExt cx="102060" cy="52948"/>
              </a:xfrm>
              <a:solidFill>
                <a:srgbClr val="000000"/>
              </a:solidFill>
            </p:grpSpPr>
            <p:sp>
              <p:nvSpPr>
                <p:cNvPr id="253" name="자유형: 도형 252">
                  <a:extLst>
                    <a:ext uri="{FF2B5EF4-FFF2-40B4-BE49-F238E27FC236}">
                      <a16:creationId xmlns:a16="http://schemas.microsoft.com/office/drawing/2014/main" id="{759E3846-89EF-D7DC-80D2-DAC607C6E625}"/>
                    </a:ext>
                  </a:extLst>
                </p:cNvPr>
                <p:cNvSpPr/>
                <p:nvPr/>
              </p:nvSpPr>
              <p:spPr>
                <a:xfrm flipV="1">
                  <a:off x="1218071" y="7570856"/>
                  <a:ext cx="35273" cy="52948"/>
                </a:xfrm>
                <a:custGeom>
                  <a:avLst/>
                  <a:gdLst>
                    <a:gd name="connsiteX0" fmla="*/ 17652 w 35273"/>
                    <a:gd name="connsiteY0" fmla="*/ 47775 h 52948"/>
                    <a:gd name="connsiteX1" fmla="*/ 9635 w 35273"/>
                    <a:gd name="connsiteY1" fmla="*/ 42525 h 52948"/>
                    <a:gd name="connsiteX2" fmla="*/ 6955 w 35273"/>
                    <a:gd name="connsiteY2" fmla="*/ 26753 h 52948"/>
                    <a:gd name="connsiteX3" fmla="*/ 9635 w 35273"/>
                    <a:gd name="connsiteY3" fmla="*/ 11014 h 52948"/>
                    <a:gd name="connsiteX4" fmla="*/ 17652 w 35273"/>
                    <a:gd name="connsiteY4" fmla="*/ 5764 h 52948"/>
                    <a:gd name="connsiteX5" fmla="*/ 25702 w 35273"/>
                    <a:gd name="connsiteY5" fmla="*/ 11014 h 52948"/>
                    <a:gd name="connsiteX6" fmla="*/ 28393 w 35273"/>
                    <a:gd name="connsiteY6" fmla="*/ 26753 h 52948"/>
                    <a:gd name="connsiteX7" fmla="*/ 25702 w 35273"/>
                    <a:gd name="connsiteY7" fmla="*/ 42525 h 52948"/>
                    <a:gd name="connsiteX8" fmla="*/ 17652 w 35273"/>
                    <a:gd name="connsiteY8" fmla="*/ 47775 h 52948"/>
                    <a:gd name="connsiteX9" fmla="*/ 17652 w 35273"/>
                    <a:gd name="connsiteY9" fmla="*/ 53243 h 52948"/>
                    <a:gd name="connsiteX10" fmla="*/ 30766 w 35273"/>
                    <a:gd name="connsiteY10" fmla="*/ 46451 h 52948"/>
                    <a:gd name="connsiteX11" fmla="*/ 35295 w 35273"/>
                    <a:gd name="connsiteY11" fmla="*/ 26753 h 52948"/>
                    <a:gd name="connsiteX12" fmla="*/ 30766 w 35273"/>
                    <a:gd name="connsiteY12" fmla="*/ 7076 h 52948"/>
                    <a:gd name="connsiteX13" fmla="*/ 17652 w 35273"/>
                    <a:gd name="connsiteY13" fmla="*/ 295 h 52948"/>
                    <a:gd name="connsiteX14" fmla="*/ 4549 w 35273"/>
                    <a:gd name="connsiteY14" fmla="*/ 7076 h 52948"/>
                    <a:gd name="connsiteX15" fmla="*/ 21 w 35273"/>
                    <a:gd name="connsiteY15" fmla="*/ 26753 h 52948"/>
                    <a:gd name="connsiteX16" fmla="*/ 4549 w 35273"/>
                    <a:gd name="connsiteY16" fmla="*/ 46451 h 52948"/>
                    <a:gd name="connsiteX17" fmla="*/ 17652 w 35273"/>
                    <a:gd name="connsiteY17" fmla="*/ 53243 h 529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35273" h="52948">
                      <a:moveTo>
                        <a:pt x="17652" y="47775"/>
                      </a:moveTo>
                      <a:cubicBezTo>
                        <a:pt x="14101" y="47775"/>
                        <a:pt x="11429" y="46025"/>
                        <a:pt x="9635" y="42525"/>
                      </a:cubicBezTo>
                      <a:cubicBezTo>
                        <a:pt x="7849" y="39032"/>
                        <a:pt x="6955" y="33775"/>
                        <a:pt x="6955" y="26753"/>
                      </a:cubicBezTo>
                      <a:cubicBezTo>
                        <a:pt x="6955" y="19760"/>
                        <a:pt x="7849" y="14514"/>
                        <a:pt x="9635" y="11014"/>
                      </a:cubicBezTo>
                      <a:cubicBezTo>
                        <a:pt x="11429" y="7514"/>
                        <a:pt x="14101" y="5764"/>
                        <a:pt x="17652" y="5764"/>
                      </a:cubicBezTo>
                      <a:cubicBezTo>
                        <a:pt x="21233" y="5764"/>
                        <a:pt x="23916" y="7514"/>
                        <a:pt x="25702" y="11014"/>
                      </a:cubicBezTo>
                      <a:cubicBezTo>
                        <a:pt x="27496" y="14514"/>
                        <a:pt x="28393" y="19760"/>
                        <a:pt x="28393" y="26753"/>
                      </a:cubicBezTo>
                      <a:cubicBezTo>
                        <a:pt x="28393" y="33775"/>
                        <a:pt x="27496" y="39032"/>
                        <a:pt x="25702" y="42525"/>
                      </a:cubicBezTo>
                      <a:cubicBezTo>
                        <a:pt x="23916" y="46025"/>
                        <a:pt x="21233" y="47775"/>
                        <a:pt x="17652" y="47775"/>
                      </a:cubicBezTo>
                      <a:close/>
                      <a:moveTo>
                        <a:pt x="17652" y="53243"/>
                      </a:moveTo>
                      <a:cubicBezTo>
                        <a:pt x="23376" y="53243"/>
                        <a:pt x="27748" y="50979"/>
                        <a:pt x="30766" y="46451"/>
                      </a:cubicBezTo>
                      <a:cubicBezTo>
                        <a:pt x="33785" y="41930"/>
                        <a:pt x="35295" y="35364"/>
                        <a:pt x="35295" y="26753"/>
                      </a:cubicBezTo>
                      <a:cubicBezTo>
                        <a:pt x="35295" y="18163"/>
                        <a:pt x="33785" y="11604"/>
                        <a:pt x="30766" y="7076"/>
                      </a:cubicBezTo>
                      <a:cubicBezTo>
                        <a:pt x="27748" y="2555"/>
                        <a:pt x="23376" y="295"/>
                        <a:pt x="17652" y="295"/>
                      </a:cubicBezTo>
                      <a:cubicBezTo>
                        <a:pt x="11936" y="295"/>
                        <a:pt x="7568" y="2555"/>
                        <a:pt x="4549" y="7076"/>
                      </a:cubicBezTo>
                      <a:cubicBezTo>
                        <a:pt x="1530" y="11604"/>
                        <a:pt x="21" y="18163"/>
                        <a:pt x="21" y="26753"/>
                      </a:cubicBezTo>
                      <a:cubicBezTo>
                        <a:pt x="21" y="35364"/>
                        <a:pt x="1530" y="41930"/>
                        <a:pt x="4549" y="46451"/>
                      </a:cubicBezTo>
                      <a:cubicBezTo>
                        <a:pt x="7568" y="50979"/>
                        <a:pt x="11936" y="53243"/>
                        <a:pt x="17652" y="53243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699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ko-KR" altLang="en-US" sz="14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54" name="자유형: 도형 253">
                  <a:extLst>
                    <a:ext uri="{FF2B5EF4-FFF2-40B4-BE49-F238E27FC236}">
                      <a16:creationId xmlns:a16="http://schemas.microsoft.com/office/drawing/2014/main" id="{866726D8-4E13-C3E1-F06A-9D7AE526C117}"/>
                    </a:ext>
                  </a:extLst>
                </p:cNvPr>
                <p:cNvSpPr/>
                <p:nvPr/>
              </p:nvSpPr>
              <p:spPr>
                <a:xfrm flipV="1">
                  <a:off x="1265473" y="7614125"/>
                  <a:ext cx="7218" cy="8684"/>
                </a:xfrm>
                <a:custGeom>
                  <a:avLst/>
                  <a:gdLst>
                    <a:gd name="connsiteX0" fmla="*/ 42 w 7218"/>
                    <a:gd name="connsiteY0" fmla="*/ 9013 h 8684"/>
                    <a:gd name="connsiteX1" fmla="*/ 7261 w 7218"/>
                    <a:gd name="connsiteY1" fmla="*/ 9013 h 8684"/>
                    <a:gd name="connsiteX2" fmla="*/ 7261 w 7218"/>
                    <a:gd name="connsiteY2" fmla="*/ 328 h 8684"/>
                    <a:gd name="connsiteX3" fmla="*/ 42 w 7218"/>
                    <a:gd name="connsiteY3" fmla="*/ 328 h 86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218" h="8684">
                      <a:moveTo>
                        <a:pt x="42" y="9013"/>
                      </a:moveTo>
                      <a:lnTo>
                        <a:pt x="7261" y="9013"/>
                      </a:lnTo>
                      <a:lnTo>
                        <a:pt x="7261" y="328"/>
                      </a:lnTo>
                      <a:lnTo>
                        <a:pt x="42" y="32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699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ko-KR" altLang="en-US" sz="14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55" name="자유형: 도형 254">
                  <a:extLst>
                    <a:ext uri="{FF2B5EF4-FFF2-40B4-BE49-F238E27FC236}">
                      <a16:creationId xmlns:a16="http://schemas.microsoft.com/office/drawing/2014/main" id="{AD927068-8366-4C43-1674-65962607A711}"/>
                    </a:ext>
                  </a:extLst>
                </p:cNvPr>
                <p:cNvSpPr/>
                <p:nvPr/>
              </p:nvSpPr>
              <p:spPr>
                <a:xfrm flipV="1">
                  <a:off x="1284858" y="7570856"/>
                  <a:ext cx="35273" cy="52948"/>
                </a:xfrm>
                <a:custGeom>
                  <a:avLst/>
                  <a:gdLst>
                    <a:gd name="connsiteX0" fmla="*/ 17662 w 35273"/>
                    <a:gd name="connsiteY0" fmla="*/ 47775 h 52948"/>
                    <a:gd name="connsiteX1" fmla="*/ 9645 w 35273"/>
                    <a:gd name="connsiteY1" fmla="*/ 42525 h 52948"/>
                    <a:gd name="connsiteX2" fmla="*/ 6965 w 35273"/>
                    <a:gd name="connsiteY2" fmla="*/ 26753 h 52948"/>
                    <a:gd name="connsiteX3" fmla="*/ 9645 w 35273"/>
                    <a:gd name="connsiteY3" fmla="*/ 11014 h 52948"/>
                    <a:gd name="connsiteX4" fmla="*/ 17662 w 35273"/>
                    <a:gd name="connsiteY4" fmla="*/ 5764 h 52948"/>
                    <a:gd name="connsiteX5" fmla="*/ 25712 w 35273"/>
                    <a:gd name="connsiteY5" fmla="*/ 11014 h 52948"/>
                    <a:gd name="connsiteX6" fmla="*/ 28403 w 35273"/>
                    <a:gd name="connsiteY6" fmla="*/ 26753 h 52948"/>
                    <a:gd name="connsiteX7" fmla="*/ 25712 w 35273"/>
                    <a:gd name="connsiteY7" fmla="*/ 42525 h 52948"/>
                    <a:gd name="connsiteX8" fmla="*/ 17662 w 35273"/>
                    <a:gd name="connsiteY8" fmla="*/ 47775 h 52948"/>
                    <a:gd name="connsiteX9" fmla="*/ 17662 w 35273"/>
                    <a:gd name="connsiteY9" fmla="*/ 53243 h 52948"/>
                    <a:gd name="connsiteX10" fmla="*/ 30776 w 35273"/>
                    <a:gd name="connsiteY10" fmla="*/ 46451 h 52948"/>
                    <a:gd name="connsiteX11" fmla="*/ 35304 w 35273"/>
                    <a:gd name="connsiteY11" fmla="*/ 26753 h 52948"/>
                    <a:gd name="connsiteX12" fmla="*/ 30776 w 35273"/>
                    <a:gd name="connsiteY12" fmla="*/ 7076 h 52948"/>
                    <a:gd name="connsiteX13" fmla="*/ 17662 w 35273"/>
                    <a:gd name="connsiteY13" fmla="*/ 295 h 52948"/>
                    <a:gd name="connsiteX14" fmla="*/ 4559 w 35273"/>
                    <a:gd name="connsiteY14" fmla="*/ 7076 h 52948"/>
                    <a:gd name="connsiteX15" fmla="*/ 31 w 35273"/>
                    <a:gd name="connsiteY15" fmla="*/ 26753 h 52948"/>
                    <a:gd name="connsiteX16" fmla="*/ 4559 w 35273"/>
                    <a:gd name="connsiteY16" fmla="*/ 46451 h 52948"/>
                    <a:gd name="connsiteX17" fmla="*/ 17662 w 35273"/>
                    <a:gd name="connsiteY17" fmla="*/ 53243 h 529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35273" h="52948">
                      <a:moveTo>
                        <a:pt x="17662" y="47775"/>
                      </a:moveTo>
                      <a:cubicBezTo>
                        <a:pt x="14111" y="47775"/>
                        <a:pt x="11438" y="46025"/>
                        <a:pt x="9645" y="42525"/>
                      </a:cubicBezTo>
                      <a:cubicBezTo>
                        <a:pt x="7858" y="39032"/>
                        <a:pt x="6965" y="33775"/>
                        <a:pt x="6965" y="26753"/>
                      </a:cubicBezTo>
                      <a:cubicBezTo>
                        <a:pt x="6965" y="19760"/>
                        <a:pt x="7858" y="14514"/>
                        <a:pt x="9645" y="11014"/>
                      </a:cubicBezTo>
                      <a:cubicBezTo>
                        <a:pt x="11438" y="7514"/>
                        <a:pt x="14111" y="5764"/>
                        <a:pt x="17662" y="5764"/>
                      </a:cubicBezTo>
                      <a:cubicBezTo>
                        <a:pt x="21242" y="5764"/>
                        <a:pt x="23925" y="7514"/>
                        <a:pt x="25712" y="11014"/>
                      </a:cubicBezTo>
                      <a:cubicBezTo>
                        <a:pt x="27506" y="14514"/>
                        <a:pt x="28403" y="19760"/>
                        <a:pt x="28403" y="26753"/>
                      </a:cubicBezTo>
                      <a:cubicBezTo>
                        <a:pt x="28403" y="33775"/>
                        <a:pt x="27506" y="39032"/>
                        <a:pt x="25712" y="42525"/>
                      </a:cubicBezTo>
                      <a:cubicBezTo>
                        <a:pt x="23925" y="46025"/>
                        <a:pt x="21242" y="47775"/>
                        <a:pt x="17662" y="47775"/>
                      </a:cubicBezTo>
                      <a:close/>
                      <a:moveTo>
                        <a:pt x="17662" y="53243"/>
                      </a:moveTo>
                      <a:cubicBezTo>
                        <a:pt x="23386" y="53243"/>
                        <a:pt x="27757" y="50979"/>
                        <a:pt x="30776" y="46451"/>
                      </a:cubicBezTo>
                      <a:cubicBezTo>
                        <a:pt x="33795" y="41930"/>
                        <a:pt x="35304" y="35364"/>
                        <a:pt x="35304" y="26753"/>
                      </a:cubicBezTo>
                      <a:cubicBezTo>
                        <a:pt x="35304" y="18163"/>
                        <a:pt x="33795" y="11604"/>
                        <a:pt x="30776" y="7076"/>
                      </a:cubicBezTo>
                      <a:cubicBezTo>
                        <a:pt x="27757" y="2555"/>
                        <a:pt x="23386" y="295"/>
                        <a:pt x="17662" y="295"/>
                      </a:cubicBezTo>
                      <a:cubicBezTo>
                        <a:pt x="11945" y="295"/>
                        <a:pt x="7578" y="2555"/>
                        <a:pt x="4559" y="7076"/>
                      </a:cubicBezTo>
                      <a:cubicBezTo>
                        <a:pt x="1540" y="11604"/>
                        <a:pt x="31" y="18163"/>
                        <a:pt x="31" y="26753"/>
                      </a:cubicBezTo>
                      <a:cubicBezTo>
                        <a:pt x="31" y="35364"/>
                        <a:pt x="1540" y="41930"/>
                        <a:pt x="4559" y="46451"/>
                      </a:cubicBezTo>
                      <a:cubicBezTo>
                        <a:pt x="7578" y="50979"/>
                        <a:pt x="11945" y="53243"/>
                        <a:pt x="17662" y="53243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699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ko-KR" altLang="en-US" sz="14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grpSp>
          <p:nvGrpSpPr>
            <p:cNvPr id="123" name="그래픽 5">
              <a:extLst>
                <a:ext uri="{FF2B5EF4-FFF2-40B4-BE49-F238E27FC236}">
                  <a16:creationId xmlns:a16="http://schemas.microsoft.com/office/drawing/2014/main" id="{832B6C45-547A-7FC2-B0D4-1A9FDB1B8B02}"/>
                </a:ext>
              </a:extLst>
            </p:cNvPr>
            <p:cNvGrpSpPr/>
            <p:nvPr/>
          </p:nvGrpSpPr>
          <p:grpSpPr>
            <a:xfrm>
              <a:off x="4098335" y="5284726"/>
              <a:ext cx="89593" cy="92723"/>
              <a:chOff x="1573165" y="7520624"/>
              <a:chExt cx="99698" cy="103181"/>
            </a:xfrm>
            <a:solidFill>
              <a:srgbClr val="000000"/>
            </a:solidFill>
          </p:grpSpPr>
          <p:sp>
            <p:nvSpPr>
              <p:cNvPr id="246" name="자유형: 도형 245">
                <a:extLst>
                  <a:ext uri="{FF2B5EF4-FFF2-40B4-BE49-F238E27FC236}">
                    <a16:creationId xmlns:a16="http://schemas.microsoft.com/office/drawing/2014/main" id="{D2A4683E-A539-6A3E-4D09-69061A3A7DD6}"/>
                  </a:ext>
                </a:extLst>
              </p:cNvPr>
              <p:cNvSpPr/>
              <p:nvPr/>
            </p:nvSpPr>
            <p:spPr>
              <a:xfrm>
                <a:off x="1624207" y="7520624"/>
                <a:ext cx="7000" cy="24500"/>
              </a:xfrm>
              <a:custGeom>
                <a:avLst/>
                <a:gdLst>
                  <a:gd name="connsiteX0" fmla="*/ 108 w 7000"/>
                  <a:gd name="connsiteY0" fmla="*/ 320 h 24500"/>
                  <a:gd name="connsiteX1" fmla="*/ 108 w 7000"/>
                  <a:gd name="connsiteY1" fmla="*/ 24820 h 24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000" h="24500">
                    <a:moveTo>
                      <a:pt x="108" y="320"/>
                    </a:moveTo>
                    <a:lnTo>
                      <a:pt x="108" y="24820"/>
                    </a:lnTo>
                  </a:path>
                </a:pathLst>
              </a:custGeom>
              <a:solidFill>
                <a:srgbClr val="000000"/>
              </a:solidFill>
              <a:ln w="5588" cap="flat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sz="14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247" name="그래픽 5">
                <a:extLst>
                  <a:ext uri="{FF2B5EF4-FFF2-40B4-BE49-F238E27FC236}">
                    <a16:creationId xmlns:a16="http://schemas.microsoft.com/office/drawing/2014/main" id="{CDF4090C-61DE-8C13-7A22-2CE75E300F8B}"/>
                  </a:ext>
                </a:extLst>
              </p:cNvPr>
              <p:cNvGrpSpPr/>
              <p:nvPr/>
            </p:nvGrpSpPr>
            <p:grpSpPr>
              <a:xfrm>
                <a:off x="1573165" y="7570856"/>
                <a:ext cx="99698" cy="52948"/>
                <a:chOff x="1573165" y="7570856"/>
                <a:chExt cx="99698" cy="52948"/>
              </a:xfrm>
              <a:solidFill>
                <a:srgbClr val="000000"/>
              </a:solidFill>
            </p:grpSpPr>
            <p:sp>
              <p:nvSpPr>
                <p:cNvPr id="248" name="자유형: 도형 247">
                  <a:extLst>
                    <a:ext uri="{FF2B5EF4-FFF2-40B4-BE49-F238E27FC236}">
                      <a16:creationId xmlns:a16="http://schemas.microsoft.com/office/drawing/2014/main" id="{D3B8A300-B60B-F98B-867C-0B291CDBC839}"/>
                    </a:ext>
                  </a:extLst>
                </p:cNvPr>
                <p:cNvSpPr/>
                <p:nvPr/>
              </p:nvSpPr>
              <p:spPr>
                <a:xfrm flipV="1">
                  <a:off x="1573165" y="7570856"/>
                  <a:ext cx="35273" cy="52948"/>
                </a:xfrm>
                <a:custGeom>
                  <a:avLst/>
                  <a:gdLst>
                    <a:gd name="connsiteX0" fmla="*/ 17703 w 35273"/>
                    <a:gd name="connsiteY0" fmla="*/ 47775 h 52948"/>
                    <a:gd name="connsiteX1" fmla="*/ 9686 w 35273"/>
                    <a:gd name="connsiteY1" fmla="*/ 42525 h 52948"/>
                    <a:gd name="connsiteX2" fmla="*/ 7006 w 35273"/>
                    <a:gd name="connsiteY2" fmla="*/ 26753 h 52948"/>
                    <a:gd name="connsiteX3" fmla="*/ 9686 w 35273"/>
                    <a:gd name="connsiteY3" fmla="*/ 11014 h 52948"/>
                    <a:gd name="connsiteX4" fmla="*/ 17703 w 35273"/>
                    <a:gd name="connsiteY4" fmla="*/ 5764 h 52948"/>
                    <a:gd name="connsiteX5" fmla="*/ 25753 w 35273"/>
                    <a:gd name="connsiteY5" fmla="*/ 11014 h 52948"/>
                    <a:gd name="connsiteX6" fmla="*/ 28444 w 35273"/>
                    <a:gd name="connsiteY6" fmla="*/ 26753 h 52948"/>
                    <a:gd name="connsiteX7" fmla="*/ 25753 w 35273"/>
                    <a:gd name="connsiteY7" fmla="*/ 42525 h 52948"/>
                    <a:gd name="connsiteX8" fmla="*/ 17703 w 35273"/>
                    <a:gd name="connsiteY8" fmla="*/ 47775 h 52948"/>
                    <a:gd name="connsiteX9" fmla="*/ 17703 w 35273"/>
                    <a:gd name="connsiteY9" fmla="*/ 53243 h 52948"/>
                    <a:gd name="connsiteX10" fmla="*/ 30817 w 35273"/>
                    <a:gd name="connsiteY10" fmla="*/ 46451 h 52948"/>
                    <a:gd name="connsiteX11" fmla="*/ 35345 w 35273"/>
                    <a:gd name="connsiteY11" fmla="*/ 26753 h 52948"/>
                    <a:gd name="connsiteX12" fmla="*/ 30817 w 35273"/>
                    <a:gd name="connsiteY12" fmla="*/ 7076 h 52948"/>
                    <a:gd name="connsiteX13" fmla="*/ 17703 w 35273"/>
                    <a:gd name="connsiteY13" fmla="*/ 295 h 52948"/>
                    <a:gd name="connsiteX14" fmla="*/ 4600 w 35273"/>
                    <a:gd name="connsiteY14" fmla="*/ 7076 h 52948"/>
                    <a:gd name="connsiteX15" fmla="*/ 72 w 35273"/>
                    <a:gd name="connsiteY15" fmla="*/ 26753 h 52948"/>
                    <a:gd name="connsiteX16" fmla="*/ 4600 w 35273"/>
                    <a:gd name="connsiteY16" fmla="*/ 46451 h 52948"/>
                    <a:gd name="connsiteX17" fmla="*/ 17703 w 35273"/>
                    <a:gd name="connsiteY17" fmla="*/ 53243 h 529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35273" h="52948">
                      <a:moveTo>
                        <a:pt x="17703" y="47775"/>
                      </a:moveTo>
                      <a:cubicBezTo>
                        <a:pt x="14152" y="47775"/>
                        <a:pt x="11480" y="46025"/>
                        <a:pt x="9686" y="42525"/>
                      </a:cubicBezTo>
                      <a:cubicBezTo>
                        <a:pt x="7899" y="39032"/>
                        <a:pt x="7006" y="33775"/>
                        <a:pt x="7006" y="26753"/>
                      </a:cubicBezTo>
                      <a:cubicBezTo>
                        <a:pt x="7006" y="19760"/>
                        <a:pt x="7899" y="14514"/>
                        <a:pt x="9686" y="11014"/>
                      </a:cubicBezTo>
                      <a:cubicBezTo>
                        <a:pt x="11480" y="7514"/>
                        <a:pt x="14152" y="5764"/>
                        <a:pt x="17703" y="5764"/>
                      </a:cubicBezTo>
                      <a:cubicBezTo>
                        <a:pt x="21283" y="5764"/>
                        <a:pt x="23967" y="7514"/>
                        <a:pt x="25753" y="11014"/>
                      </a:cubicBezTo>
                      <a:cubicBezTo>
                        <a:pt x="27547" y="14514"/>
                        <a:pt x="28444" y="19760"/>
                        <a:pt x="28444" y="26753"/>
                      </a:cubicBezTo>
                      <a:cubicBezTo>
                        <a:pt x="28444" y="33775"/>
                        <a:pt x="27547" y="39032"/>
                        <a:pt x="25753" y="42525"/>
                      </a:cubicBezTo>
                      <a:cubicBezTo>
                        <a:pt x="23967" y="46025"/>
                        <a:pt x="21283" y="47775"/>
                        <a:pt x="17703" y="47775"/>
                      </a:cubicBezTo>
                      <a:close/>
                      <a:moveTo>
                        <a:pt x="17703" y="53243"/>
                      </a:moveTo>
                      <a:cubicBezTo>
                        <a:pt x="23427" y="53243"/>
                        <a:pt x="27798" y="50979"/>
                        <a:pt x="30817" y="46451"/>
                      </a:cubicBezTo>
                      <a:cubicBezTo>
                        <a:pt x="33836" y="41930"/>
                        <a:pt x="35345" y="35364"/>
                        <a:pt x="35345" y="26753"/>
                      </a:cubicBezTo>
                      <a:cubicBezTo>
                        <a:pt x="35345" y="18163"/>
                        <a:pt x="33836" y="11604"/>
                        <a:pt x="30817" y="7076"/>
                      </a:cubicBezTo>
                      <a:cubicBezTo>
                        <a:pt x="27798" y="2555"/>
                        <a:pt x="23427" y="295"/>
                        <a:pt x="17703" y="295"/>
                      </a:cubicBezTo>
                      <a:cubicBezTo>
                        <a:pt x="11986" y="295"/>
                        <a:pt x="7619" y="2555"/>
                        <a:pt x="4600" y="7076"/>
                      </a:cubicBezTo>
                      <a:cubicBezTo>
                        <a:pt x="1581" y="11604"/>
                        <a:pt x="72" y="18163"/>
                        <a:pt x="72" y="26753"/>
                      </a:cubicBezTo>
                      <a:cubicBezTo>
                        <a:pt x="72" y="35364"/>
                        <a:pt x="1581" y="41930"/>
                        <a:pt x="4600" y="46451"/>
                      </a:cubicBezTo>
                      <a:cubicBezTo>
                        <a:pt x="7619" y="50979"/>
                        <a:pt x="11986" y="53243"/>
                        <a:pt x="17703" y="53243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699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ko-KR" altLang="en-US" sz="14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49" name="자유형: 도형 248">
                  <a:extLst>
                    <a:ext uri="{FF2B5EF4-FFF2-40B4-BE49-F238E27FC236}">
                      <a16:creationId xmlns:a16="http://schemas.microsoft.com/office/drawing/2014/main" id="{DFF2C2F2-AE28-B76B-233A-54507CF34B5C}"/>
                    </a:ext>
                  </a:extLst>
                </p:cNvPr>
                <p:cNvSpPr/>
                <p:nvPr/>
              </p:nvSpPr>
              <p:spPr>
                <a:xfrm flipV="1">
                  <a:off x="1620567" y="7614125"/>
                  <a:ext cx="7218" cy="8684"/>
                </a:xfrm>
                <a:custGeom>
                  <a:avLst/>
                  <a:gdLst>
                    <a:gd name="connsiteX0" fmla="*/ 93 w 7218"/>
                    <a:gd name="connsiteY0" fmla="*/ 9013 h 8684"/>
                    <a:gd name="connsiteX1" fmla="*/ 7311 w 7218"/>
                    <a:gd name="connsiteY1" fmla="*/ 9013 h 8684"/>
                    <a:gd name="connsiteX2" fmla="*/ 7311 w 7218"/>
                    <a:gd name="connsiteY2" fmla="*/ 328 h 8684"/>
                    <a:gd name="connsiteX3" fmla="*/ 93 w 7218"/>
                    <a:gd name="connsiteY3" fmla="*/ 328 h 86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218" h="8684">
                      <a:moveTo>
                        <a:pt x="93" y="9013"/>
                      </a:moveTo>
                      <a:lnTo>
                        <a:pt x="7311" y="9013"/>
                      </a:lnTo>
                      <a:lnTo>
                        <a:pt x="7311" y="328"/>
                      </a:lnTo>
                      <a:lnTo>
                        <a:pt x="93" y="32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699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ko-KR" altLang="en-US" sz="14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50" name="자유형: 도형 249">
                  <a:extLst>
                    <a:ext uri="{FF2B5EF4-FFF2-40B4-BE49-F238E27FC236}">
                      <a16:creationId xmlns:a16="http://schemas.microsoft.com/office/drawing/2014/main" id="{7387B059-8089-DA9A-ACEC-3339014CAA1F}"/>
                    </a:ext>
                  </a:extLst>
                </p:cNvPr>
                <p:cNvSpPr/>
                <p:nvPr/>
              </p:nvSpPr>
              <p:spPr>
                <a:xfrm flipV="1">
                  <a:off x="1640466" y="7570856"/>
                  <a:ext cx="32396" cy="51953"/>
                </a:xfrm>
                <a:custGeom>
                  <a:avLst/>
                  <a:gdLst>
                    <a:gd name="connsiteX0" fmla="*/ 8384 w 32396"/>
                    <a:gd name="connsiteY0" fmla="*/ 6102 h 51953"/>
                    <a:gd name="connsiteX1" fmla="*/ 32479 w 32396"/>
                    <a:gd name="connsiteY1" fmla="*/ 6102 h 51953"/>
                    <a:gd name="connsiteX2" fmla="*/ 32479 w 32396"/>
                    <a:gd name="connsiteY2" fmla="*/ 294 h 51953"/>
                    <a:gd name="connsiteX3" fmla="*/ 83 w 32396"/>
                    <a:gd name="connsiteY3" fmla="*/ 294 h 51953"/>
                    <a:gd name="connsiteX4" fmla="*/ 83 w 32396"/>
                    <a:gd name="connsiteY4" fmla="*/ 6102 h 51953"/>
                    <a:gd name="connsiteX5" fmla="*/ 10790 w 32396"/>
                    <a:gd name="connsiteY5" fmla="*/ 17018 h 51953"/>
                    <a:gd name="connsiteX6" fmla="*/ 19322 w 32396"/>
                    <a:gd name="connsiteY6" fmla="*/ 25866 h 51953"/>
                    <a:gd name="connsiteX7" fmla="*/ 23948 w 32396"/>
                    <a:gd name="connsiteY7" fmla="*/ 32166 h 51953"/>
                    <a:gd name="connsiteX8" fmla="*/ 25272 w 32396"/>
                    <a:gd name="connsiteY8" fmla="*/ 37241 h 51953"/>
                    <a:gd name="connsiteX9" fmla="*/ 22417 w 32396"/>
                    <a:gd name="connsiteY9" fmla="*/ 43869 h 51953"/>
                    <a:gd name="connsiteX10" fmla="*/ 14979 w 32396"/>
                    <a:gd name="connsiteY10" fmla="*/ 46440 h 51953"/>
                    <a:gd name="connsiteX11" fmla="*/ 8122 w 32396"/>
                    <a:gd name="connsiteY11" fmla="*/ 45313 h 51953"/>
                    <a:gd name="connsiteX12" fmla="*/ 422 w 32396"/>
                    <a:gd name="connsiteY12" fmla="*/ 41890 h 51953"/>
                    <a:gd name="connsiteX13" fmla="*/ 422 w 32396"/>
                    <a:gd name="connsiteY13" fmla="*/ 48868 h 51953"/>
                    <a:gd name="connsiteX14" fmla="*/ 8209 w 32396"/>
                    <a:gd name="connsiteY14" fmla="*/ 51394 h 51953"/>
                    <a:gd name="connsiteX15" fmla="*/ 14848 w 32396"/>
                    <a:gd name="connsiteY15" fmla="*/ 52247 h 51953"/>
                    <a:gd name="connsiteX16" fmla="*/ 27492 w 32396"/>
                    <a:gd name="connsiteY16" fmla="*/ 48277 h 51953"/>
                    <a:gd name="connsiteX17" fmla="*/ 32206 w 32396"/>
                    <a:gd name="connsiteY17" fmla="*/ 37690 h 51953"/>
                    <a:gd name="connsiteX18" fmla="*/ 31025 w 32396"/>
                    <a:gd name="connsiteY18" fmla="*/ 31718 h 51953"/>
                    <a:gd name="connsiteX19" fmla="*/ 26737 w 32396"/>
                    <a:gd name="connsiteY19" fmla="*/ 25079 h 51953"/>
                    <a:gd name="connsiteX20" fmla="*/ 21301 w 32396"/>
                    <a:gd name="connsiteY20" fmla="*/ 19347 h 51953"/>
                    <a:gd name="connsiteX21" fmla="*/ 8384 w 32396"/>
                    <a:gd name="connsiteY21" fmla="*/ 6102 h 51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32396" h="51953">
                      <a:moveTo>
                        <a:pt x="8384" y="6102"/>
                      </a:moveTo>
                      <a:lnTo>
                        <a:pt x="32479" y="6102"/>
                      </a:lnTo>
                      <a:lnTo>
                        <a:pt x="32479" y="294"/>
                      </a:lnTo>
                      <a:lnTo>
                        <a:pt x="83" y="294"/>
                      </a:lnTo>
                      <a:lnTo>
                        <a:pt x="83" y="6102"/>
                      </a:lnTo>
                      <a:cubicBezTo>
                        <a:pt x="2700" y="8815"/>
                        <a:pt x="6270" y="12453"/>
                        <a:pt x="10790" y="17018"/>
                      </a:cubicBezTo>
                      <a:cubicBezTo>
                        <a:pt x="15319" y="21590"/>
                        <a:pt x="18162" y="24539"/>
                        <a:pt x="19322" y="25866"/>
                      </a:cubicBezTo>
                      <a:cubicBezTo>
                        <a:pt x="21531" y="28345"/>
                        <a:pt x="23073" y="30445"/>
                        <a:pt x="23948" y="32166"/>
                      </a:cubicBezTo>
                      <a:cubicBezTo>
                        <a:pt x="24831" y="33887"/>
                        <a:pt x="25272" y="35579"/>
                        <a:pt x="25272" y="37241"/>
                      </a:cubicBezTo>
                      <a:cubicBezTo>
                        <a:pt x="25272" y="39954"/>
                        <a:pt x="24320" y="42163"/>
                        <a:pt x="22417" y="43869"/>
                      </a:cubicBezTo>
                      <a:cubicBezTo>
                        <a:pt x="20514" y="45583"/>
                        <a:pt x="18035" y="46440"/>
                        <a:pt x="14979" y="46440"/>
                      </a:cubicBezTo>
                      <a:cubicBezTo>
                        <a:pt x="12814" y="46440"/>
                        <a:pt x="10528" y="46064"/>
                        <a:pt x="8122" y="45313"/>
                      </a:cubicBezTo>
                      <a:cubicBezTo>
                        <a:pt x="5723" y="44562"/>
                        <a:pt x="3156" y="43421"/>
                        <a:pt x="422" y="41890"/>
                      </a:cubicBezTo>
                      <a:lnTo>
                        <a:pt x="422" y="48868"/>
                      </a:lnTo>
                      <a:cubicBezTo>
                        <a:pt x="3200" y="49983"/>
                        <a:pt x="5796" y="50825"/>
                        <a:pt x="8209" y="51394"/>
                      </a:cubicBezTo>
                      <a:cubicBezTo>
                        <a:pt x="10630" y="51963"/>
                        <a:pt x="12843" y="52247"/>
                        <a:pt x="14848" y="52247"/>
                      </a:cubicBezTo>
                      <a:cubicBezTo>
                        <a:pt x="20135" y="52247"/>
                        <a:pt x="24349" y="50924"/>
                        <a:pt x="27492" y="48277"/>
                      </a:cubicBezTo>
                      <a:cubicBezTo>
                        <a:pt x="30635" y="45637"/>
                        <a:pt x="32206" y="42108"/>
                        <a:pt x="32206" y="37690"/>
                      </a:cubicBezTo>
                      <a:cubicBezTo>
                        <a:pt x="32206" y="35590"/>
                        <a:pt x="31812" y="33599"/>
                        <a:pt x="31025" y="31718"/>
                      </a:cubicBezTo>
                      <a:cubicBezTo>
                        <a:pt x="30245" y="29844"/>
                        <a:pt x="28815" y="27631"/>
                        <a:pt x="26737" y="25079"/>
                      </a:cubicBezTo>
                      <a:cubicBezTo>
                        <a:pt x="26169" y="24415"/>
                        <a:pt x="24357" y="22505"/>
                        <a:pt x="21301" y="19347"/>
                      </a:cubicBezTo>
                      <a:cubicBezTo>
                        <a:pt x="18253" y="16190"/>
                        <a:pt x="13948" y="11775"/>
                        <a:pt x="8384" y="6102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699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ko-KR" altLang="en-US" sz="14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grpSp>
          <p:nvGrpSpPr>
            <p:cNvPr id="124" name="그래픽 5">
              <a:extLst>
                <a:ext uri="{FF2B5EF4-FFF2-40B4-BE49-F238E27FC236}">
                  <a16:creationId xmlns:a16="http://schemas.microsoft.com/office/drawing/2014/main" id="{66BBDE87-9ED5-0404-FE98-E924274246C6}"/>
                </a:ext>
              </a:extLst>
            </p:cNvPr>
            <p:cNvGrpSpPr/>
            <p:nvPr/>
          </p:nvGrpSpPr>
          <p:grpSpPr>
            <a:xfrm>
              <a:off x="4417435" y="5284726"/>
              <a:ext cx="92365" cy="92723"/>
              <a:chOff x="1928254" y="7520624"/>
              <a:chExt cx="102782" cy="103181"/>
            </a:xfrm>
            <a:solidFill>
              <a:srgbClr val="000000"/>
            </a:solidFill>
          </p:grpSpPr>
          <p:sp>
            <p:nvSpPr>
              <p:cNvPr id="241" name="자유형: 도형 240">
                <a:extLst>
                  <a:ext uri="{FF2B5EF4-FFF2-40B4-BE49-F238E27FC236}">
                    <a16:creationId xmlns:a16="http://schemas.microsoft.com/office/drawing/2014/main" id="{E31327F7-766F-9273-C254-25BA773B4C9D}"/>
                  </a:ext>
                </a:extLst>
              </p:cNvPr>
              <p:cNvSpPr/>
              <p:nvPr/>
            </p:nvSpPr>
            <p:spPr>
              <a:xfrm>
                <a:off x="1979296" y="7520624"/>
                <a:ext cx="7000" cy="24500"/>
              </a:xfrm>
              <a:custGeom>
                <a:avLst/>
                <a:gdLst>
                  <a:gd name="connsiteX0" fmla="*/ 159 w 7000"/>
                  <a:gd name="connsiteY0" fmla="*/ 320 h 24500"/>
                  <a:gd name="connsiteX1" fmla="*/ 159 w 7000"/>
                  <a:gd name="connsiteY1" fmla="*/ 24820 h 24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000" h="24500">
                    <a:moveTo>
                      <a:pt x="159" y="320"/>
                    </a:moveTo>
                    <a:lnTo>
                      <a:pt x="159" y="24820"/>
                    </a:lnTo>
                  </a:path>
                </a:pathLst>
              </a:custGeom>
              <a:solidFill>
                <a:srgbClr val="000000"/>
              </a:solidFill>
              <a:ln w="5588" cap="flat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sz="14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242" name="그래픽 5">
                <a:extLst>
                  <a:ext uri="{FF2B5EF4-FFF2-40B4-BE49-F238E27FC236}">
                    <a16:creationId xmlns:a16="http://schemas.microsoft.com/office/drawing/2014/main" id="{B4B462E1-160F-92DC-3A5F-5E5F0BBAACCA}"/>
                  </a:ext>
                </a:extLst>
              </p:cNvPr>
              <p:cNvGrpSpPr/>
              <p:nvPr/>
            </p:nvGrpSpPr>
            <p:grpSpPr>
              <a:xfrm>
                <a:off x="1928254" y="7570856"/>
                <a:ext cx="102782" cy="52948"/>
                <a:chOff x="1928254" y="7570856"/>
                <a:chExt cx="102782" cy="52948"/>
              </a:xfrm>
              <a:solidFill>
                <a:srgbClr val="000000"/>
              </a:solidFill>
            </p:grpSpPr>
            <p:sp>
              <p:nvSpPr>
                <p:cNvPr id="243" name="자유형: 도형 242">
                  <a:extLst>
                    <a:ext uri="{FF2B5EF4-FFF2-40B4-BE49-F238E27FC236}">
                      <a16:creationId xmlns:a16="http://schemas.microsoft.com/office/drawing/2014/main" id="{B3F1DBDB-42AA-B1C2-7F7D-BB00486A6165}"/>
                    </a:ext>
                  </a:extLst>
                </p:cNvPr>
                <p:cNvSpPr/>
                <p:nvPr/>
              </p:nvSpPr>
              <p:spPr>
                <a:xfrm flipV="1">
                  <a:off x="1928254" y="7570856"/>
                  <a:ext cx="35273" cy="52948"/>
                </a:xfrm>
                <a:custGeom>
                  <a:avLst/>
                  <a:gdLst>
                    <a:gd name="connsiteX0" fmla="*/ 17754 w 35273"/>
                    <a:gd name="connsiteY0" fmla="*/ 47775 h 52948"/>
                    <a:gd name="connsiteX1" fmla="*/ 9737 w 35273"/>
                    <a:gd name="connsiteY1" fmla="*/ 42525 h 52948"/>
                    <a:gd name="connsiteX2" fmla="*/ 7057 w 35273"/>
                    <a:gd name="connsiteY2" fmla="*/ 26753 h 52948"/>
                    <a:gd name="connsiteX3" fmla="*/ 9737 w 35273"/>
                    <a:gd name="connsiteY3" fmla="*/ 11014 h 52948"/>
                    <a:gd name="connsiteX4" fmla="*/ 17754 w 35273"/>
                    <a:gd name="connsiteY4" fmla="*/ 5764 h 52948"/>
                    <a:gd name="connsiteX5" fmla="*/ 25804 w 35273"/>
                    <a:gd name="connsiteY5" fmla="*/ 11014 h 52948"/>
                    <a:gd name="connsiteX6" fmla="*/ 28494 w 35273"/>
                    <a:gd name="connsiteY6" fmla="*/ 26753 h 52948"/>
                    <a:gd name="connsiteX7" fmla="*/ 25804 w 35273"/>
                    <a:gd name="connsiteY7" fmla="*/ 42525 h 52948"/>
                    <a:gd name="connsiteX8" fmla="*/ 17754 w 35273"/>
                    <a:gd name="connsiteY8" fmla="*/ 47775 h 52948"/>
                    <a:gd name="connsiteX9" fmla="*/ 17754 w 35273"/>
                    <a:gd name="connsiteY9" fmla="*/ 53243 h 52948"/>
                    <a:gd name="connsiteX10" fmla="*/ 30868 w 35273"/>
                    <a:gd name="connsiteY10" fmla="*/ 46451 h 52948"/>
                    <a:gd name="connsiteX11" fmla="*/ 35396 w 35273"/>
                    <a:gd name="connsiteY11" fmla="*/ 26753 h 52948"/>
                    <a:gd name="connsiteX12" fmla="*/ 30868 w 35273"/>
                    <a:gd name="connsiteY12" fmla="*/ 7076 h 52948"/>
                    <a:gd name="connsiteX13" fmla="*/ 17754 w 35273"/>
                    <a:gd name="connsiteY13" fmla="*/ 295 h 52948"/>
                    <a:gd name="connsiteX14" fmla="*/ 4651 w 35273"/>
                    <a:gd name="connsiteY14" fmla="*/ 7076 h 52948"/>
                    <a:gd name="connsiteX15" fmla="*/ 123 w 35273"/>
                    <a:gd name="connsiteY15" fmla="*/ 26753 h 52948"/>
                    <a:gd name="connsiteX16" fmla="*/ 4651 w 35273"/>
                    <a:gd name="connsiteY16" fmla="*/ 46451 h 52948"/>
                    <a:gd name="connsiteX17" fmla="*/ 17754 w 35273"/>
                    <a:gd name="connsiteY17" fmla="*/ 53243 h 529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35273" h="52948">
                      <a:moveTo>
                        <a:pt x="17754" y="47775"/>
                      </a:moveTo>
                      <a:cubicBezTo>
                        <a:pt x="14203" y="47775"/>
                        <a:pt x="11530" y="46025"/>
                        <a:pt x="9737" y="42525"/>
                      </a:cubicBezTo>
                      <a:cubicBezTo>
                        <a:pt x="7950" y="39032"/>
                        <a:pt x="7057" y="33775"/>
                        <a:pt x="7057" y="26753"/>
                      </a:cubicBezTo>
                      <a:cubicBezTo>
                        <a:pt x="7057" y="19760"/>
                        <a:pt x="7950" y="14514"/>
                        <a:pt x="9737" y="11014"/>
                      </a:cubicBezTo>
                      <a:cubicBezTo>
                        <a:pt x="11530" y="7514"/>
                        <a:pt x="14203" y="5764"/>
                        <a:pt x="17754" y="5764"/>
                      </a:cubicBezTo>
                      <a:cubicBezTo>
                        <a:pt x="21334" y="5764"/>
                        <a:pt x="24017" y="7514"/>
                        <a:pt x="25804" y="11014"/>
                      </a:cubicBezTo>
                      <a:cubicBezTo>
                        <a:pt x="27598" y="14514"/>
                        <a:pt x="28494" y="19760"/>
                        <a:pt x="28494" y="26753"/>
                      </a:cubicBezTo>
                      <a:cubicBezTo>
                        <a:pt x="28494" y="33775"/>
                        <a:pt x="27598" y="39032"/>
                        <a:pt x="25804" y="42525"/>
                      </a:cubicBezTo>
                      <a:cubicBezTo>
                        <a:pt x="24017" y="46025"/>
                        <a:pt x="21334" y="47775"/>
                        <a:pt x="17754" y="47775"/>
                      </a:cubicBezTo>
                      <a:close/>
                      <a:moveTo>
                        <a:pt x="17754" y="53243"/>
                      </a:moveTo>
                      <a:cubicBezTo>
                        <a:pt x="23478" y="53243"/>
                        <a:pt x="27849" y="50979"/>
                        <a:pt x="30868" y="46451"/>
                      </a:cubicBezTo>
                      <a:cubicBezTo>
                        <a:pt x="33887" y="41930"/>
                        <a:pt x="35396" y="35364"/>
                        <a:pt x="35396" y="26753"/>
                      </a:cubicBezTo>
                      <a:cubicBezTo>
                        <a:pt x="35396" y="18163"/>
                        <a:pt x="33887" y="11604"/>
                        <a:pt x="30868" y="7076"/>
                      </a:cubicBezTo>
                      <a:cubicBezTo>
                        <a:pt x="27849" y="2555"/>
                        <a:pt x="23478" y="295"/>
                        <a:pt x="17754" y="295"/>
                      </a:cubicBezTo>
                      <a:cubicBezTo>
                        <a:pt x="12037" y="295"/>
                        <a:pt x="7669" y="2555"/>
                        <a:pt x="4651" y="7076"/>
                      </a:cubicBezTo>
                      <a:cubicBezTo>
                        <a:pt x="1632" y="11604"/>
                        <a:pt x="123" y="18163"/>
                        <a:pt x="123" y="26753"/>
                      </a:cubicBezTo>
                      <a:cubicBezTo>
                        <a:pt x="123" y="35364"/>
                        <a:pt x="1632" y="41930"/>
                        <a:pt x="4651" y="46451"/>
                      </a:cubicBezTo>
                      <a:cubicBezTo>
                        <a:pt x="7669" y="50979"/>
                        <a:pt x="12037" y="53243"/>
                        <a:pt x="17754" y="53243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699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ko-KR" altLang="en-US" sz="14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44" name="자유형: 도형 243">
                  <a:extLst>
                    <a:ext uri="{FF2B5EF4-FFF2-40B4-BE49-F238E27FC236}">
                      <a16:creationId xmlns:a16="http://schemas.microsoft.com/office/drawing/2014/main" id="{4A7A75C2-F68C-E0BA-D7DC-773DFAC4AED4}"/>
                    </a:ext>
                  </a:extLst>
                </p:cNvPr>
                <p:cNvSpPr/>
                <p:nvPr/>
              </p:nvSpPr>
              <p:spPr>
                <a:xfrm flipV="1">
                  <a:off x="1975656" y="7614125"/>
                  <a:ext cx="7218" cy="8684"/>
                </a:xfrm>
                <a:custGeom>
                  <a:avLst/>
                  <a:gdLst>
                    <a:gd name="connsiteX0" fmla="*/ 143 w 7218"/>
                    <a:gd name="connsiteY0" fmla="*/ 9013 h 8684"/>
                    <a:gd name="connsiteX1" fmla="*/ 7362 w 7218"/>
                    <a:gd name="connsiteY1" fmla="*/ 9013 h 8684"/>
                    <a:gd name="connsiteX2" fmla="*/ 7362 w 7218"/>
                    <a:gd name="connsiteY2" fmla="*/ 328 h 8684"/>
                    <a:gd name="connsiteX3" fmla="*/ 143 w 7218"/>
                    <a:gd name="connsiteY3" fmla="*/ 328 h 86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218" h="8684">
                      <a:moveTo>
                        <a:pt x="143" y="9013"/>
                      </a:moveTo>
                      <a:lnTo>
                        <a:pt x="7362" y="9013"/>
                      </a:lnTo>
                      <a:lnTo>
                        <a:pt x="7362" y="328"/>
                      </a:lnTo>
                      <a:lnTo>
                        <a:pt x="143" y="32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699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ko-KR" altLang="en-US" sz="14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45" name="자유형: 도형 244">
                  <a:extLst>
                    <a:ext uri="{FF2B5EF4-FFF2-40B4-BE49-F238E27FC236}">
                      <a16:creationId xmlns:a16="http://schemas.microsoft.com/office/drawing/2014/main" id="{83926885-1A8E-F002-0D5B-DB9786797B8F}"/>
                    </a:ext>
                  </a:extLst>
                </p:cNvPr>
                <p:cNvSpPr/>
                <p:nvPr/>
              </p:nvSpPr>
              <p:spPr>
                <a:xfrm flipV="1">
                  <a:off x="1993849" y="7571775"/>
                  <a:ext cx="37187" cy="51034"/>
                </a:xfrm>
                <a:custGeom>
                  <a:avLst/>
                  <a:gdLst>
                    <a:gd name="connsiteX0" fmla="*/ 23167 w 37187"/>
                    <a:gd name="connsiteY0" fmla="*/ 45314 h 51034"/>
                    <a:gd name="connsiteX1" fmla="*/ 5732 w 37187"/>
                    <a:gd name="connsiteY1" fmla="*/ 18068 h 51034"/>
                    <a:gd name="connsiteX2" fmla="*/ 23167 w 37187"/>
                    <a:gd name="connsiteY2" fmla="*/ 18068 h 51034"/>
                    <a:gd name="connsiteX3" fmla="*/ 21351 w 37187"/>
                    <a:gd name="connsiteY3" fmla="*/ 51329 h 51034"/>
                    <a:gd name="connsiteX4" fmla="*/ 30036 w 37187"/>
                    <a:gd name="connsiteY4" fmla="*/ 51329 h 51034"/>
                    <a:gd name="connsiteX5" fmla="*/ 30036 w 37187"/>
                    <a:gd name="connsiteY5" fmla="*/ 18068 h 51034"/>
                    <a:gd name="connsiteX6" fmla="*/ 37320 w 37187"/>
                    <a:gd name="connsiteY6" fmla="*/ 18068 h 51034"/>
                    <a:gd name="connsiteX7" fmla="*/ 37320 w 37187"/>
                    <a:gd name="connsiteY7" fmla="*/ 12326 h 51034"/>
                    <a:gd name="connsiteX8" fmla="*/ 30036 w 37187"/>
                    <a:gd name="connsiteY8" fmla="*/ 12326 h 51034"/>
                    <a:gd name="connsiteX9" fmla="*/ 30036 w 37187"/>
                    <a:gd name="connsiteY9" fmla="*/ 295 h 51034"/>
                    <a:gd name="connsiteX10" fmla="*/ 23167 w 37187"/>
                    <a:gd name="connsiteY10" fmla="*/ 295 h 51034"/>
                    <a:gd name="connsiteX11" fmla="*/ 23167 w 37187"/>
                    <a:gd name="connsiteY11" fmla="*/ 12326 h 51034"/>
                    <a:gd name="connsiteX12" fmla="*/ 132 w 37187"/>
                    <a:gd name="connsiteY12" fmla="*/ 12326 h 51034"/>
                    <a:gd name="connsiteX13" fmla="*/ 132 w 37187"/>
                    <a:gd name="connsiteY13" fmla="*/ 18987 h 510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37187" h="51034">
                      <a:moveTo>
                        <a:pt x="23167" y="45314"/>
                      </a:moveTo>
                      <a:lnTo>
                        <a:pt x="5732" y="18068"/>
                      </a:lnTo>
                      <a:lnTo>
                        <a:pt x="23167" y="18068"/>
                      </a:lnTo>
                      <a:close/>
                      <a:moveTo>
                        <a:pt x="21351" y="51329"/>
                      </a:moveTo>
                      <a:lnTo>
                        <a:pt x="30036" y="51329"/>
                      </a:lnTo>
                      <a:lnTo>
                        <a:pt x="30036" y="18068"/>
                      </a:lnTo>
                      <a:lnTo>
                        <a:pt x="37320" y="18068"/>
                      </a:lnTo>
                      <a:lnTo>
                        <a:pt x="37320" y="12326"/>
                      </a:lnTo>
                      <a:lnTo>
                        <a:pt x="30036" y="12326"/>
                      </a:lnTo>
                      <a:lnTo>
                        <a:pt x="30036" y="295"/>
                      </a:lnTo>
                      <a:lnTo>
                        <a:pt x="23167" y="295"/>
                      </a:lnTo>
                      <a:lnTo>
                        <a:pt x="23167" y="12326"/>
                      </a:lnTo>
                      <a:lnTo>
                        <a:pt x="132" y="12326"/>
                      </a:lnTo>
                      <a:lnTo>
                        <a:pt x="132" y="1898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699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ko-KR" altLang="en-US" sz="14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grpSp>
          <p:nvGrpSpPr>
            <p:cNvPr id="125" name="그래픽 5">
              <a:extLst>
                <a:ext uri="{FF2B5EF4-FFF2-40B4-BE49-F238E27FC236}">
                  <a16:creationId xmlns:a16="http://schemas.microsoft.com/office/drawing/2014/main" id="{96AC48EE-CB36-5AF0-F5FA-F6BBC90E94E6}"/>
                </a:ext>
              </a:extLst>
            </p:cNvPr>
            <p:cNvGrpSpPr/>
            <p:nvPr/>
          </p:nvGrpSpPr>
          <p:grpSpPr>
            <a:xfrm>
              <a:off x="4736534" y="5284726"/>
              <a:ext cx="91932" cy="92723"/>
              <a:chOff x="2283343" y="7520624"/>
              <a:chExt cx="102301" cy="103181"/>
            </a:xfrm>
            <a:solidFill>
              <a:srgbClr val="000000"/>
            </a:solidFill>
          </p:grpSpPr>
          <p:sp>
            <p:nvSpPr>
              <p:cNvPr id="236" name="자유형: 도형 235">
                <a:extLst>
                  <a:ext uri="{FF2B5EF4-FFF2-40B4-BE49-F238E27FC236}">
                    <a16:creationId xmlns:a16="http://schemas.microsoft.com/office/drawing/2014/main" id="{75732AFD-E3AA-12F8-482E-05745FA1AA5E}"/>
                  </a:ext>
                </a:extLst>
              </p:cNvPr>
              <p:cNvSpPr/>
              <p:nvPr/>
            </p:nvSpPr>
            <p:spPr>
              <a:xfrm>
                <a:off x="2334392" y="7520624"/>
                <a:ext cx="7000" cy="24500"/>
              </a:xfrm>
              <a:custGeom>
                <a:avLst/>
                <a:gdLst>
                  <a:gd name="connsiteX0" fmla="*/ 210 w 7000"/>
                  <a:gd name="connsiteY0" fmla="*/ 320 h 24500"/>
                  <a:gd name="connsiteX1" fmla="*/ 210 w 7000"/>
                  <a:gd name="connsiteY1" fmla="*/ 24820 h 24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000" h="24500">
                    <a:moveTo>
                      <a:pt x="210" y="320"/>
                    </a:moveTo>
                    <a:lnTo>
                      <a:pt x="210" y="24820"/>
                    </a:lnTo>
                  </a:path>
                </a:pathLst>
              </a:custGeom>
              <a:solidFill>
                <a:srgbClr val="000000"/>
              </a:solidFill>
              <a:ln w="5588" cap="flat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sz="14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237" name="그래픽 5">
                <a:extLst>
                  <a:ext uri="{FF2B5EF4-FFF2-40B4-BE49-F238E27FC236}">
                    <a16:creationId xmlns:a16="http://schemas.microsoft.com/office/drawing/2014/main" id="{18A23510-81D2-6D1B-25BD-73BA21CA553C}"/>
                  </a:ext>
                </a:extLst>
              </p:cNvPr>
              <p:cNvGrpSpPr/>
              <p:nvPr/>
            </p:nvGrpSpPr>
            <p:grpSpPr>
              <a:xfrm>
                <a:off x="2283343" y="7570856"/>
                <a:ext cx="102301" cy="52948"/>
                <a:chOff x="2283343" y="7570856"/>
                <a:chExt cx="102301" cy="52948"/>
              </a:xfrm>
              <a:solidFill>
                <a:srgbClr val="000000"/>
              </a:solidFill>
            </p:grpSpPr>
            <p:sp>
              <p:nvSpPr>
                <p:cNvPr id="238" name="자유형: 도형 237">
                  <a:extLst>
                    <a:ext uri="{FF2B5EF4-FFF2-40B4-BE49-F238E27FC236}">
                      <a16:creationId xmlns:a16="http://schemas.microsoft.com/office/drawing/2014/main" id="{1A9CDB0F-8729-8BAE-B84C-85D12551C25C}"/>
                    </a:ext>
                  </a:extLst>
                </p:cNvPr>
                <p:cNvSpPr/>
                <p:nvPr/>
              </p:nvSpPr>
              <p:spPr>
                <a:xfrm flipV="1">
                  <a:off x="2283343" y="7570856"/>
                  <a:ext cx="35273" cy="52948"/>
                </a:xfrm>
                <a:custGeom>
                  <a:avLst/>
                  <a:gdLst>
                    <a:gd name="connsiteX0" fmla="*/ 17805 w 35273"/>
                    <a:gd name="connsiteY0" fmla="*/ 47775 h 52948"/>
                    <a:gd name="connsiteX1" fmla="*/ 9787 w 35273"/>
                    <a:gd name="connsiteY1" fmla="*/ 42525 h 52948"/>
                    <a:gd name="connsiteX2" fmla="*/ 7108 w 35273"/>
                    <a:gd name="connsiteY2" fmla="*/ 26753 h 52948"/>
                    <a:gd name="connsiteX3" fmla="*/ 9787 w 35273"/>
                    <a:gd name="connsiteY3" fmla="*/ 11014 h 52948"/>
                    <a:gd name="connsiteX4" fmla="*/ 17805 w 35273"/>
                    <a:gd name="connsiteY4" fmla="*/ 5764 h 52948"/>
                    <a:gd name="connsiteX5" fmla="*/ 25855 w 35273"/>
                    <a:gd name="connsiteY5" fmla="*/ 11014 h 52948"/>
                    <a:gd name="connsiteX6" fmla="*/ 28545 w 35273"/>
                    <a:gd name="connsiteY6" fmla="*/ 26753 h 52948"/>
                    <a:gd name="connsiteX7" fmla="*/ 25855 w 35273"/>
                    <a:gd name="connsiteY7" fmla="*/ 42525 h 52948"/>
                    <a:gd name="connsiteX8" fmla="*/ 17805 w 35273"/>
                    <a:gd name="connsiteY8" fmla="*/ 47775 h 52948"/>
                    <a:gd name="connsiteX9" fmla="*/ 17805 w 35273"/>
                    <a:gd name="connsiteY9" fmla="*/ 53243 h 52948"/>
                    <a:gd name="connsiteX10" fmla="*/ 30919 w 35273"/>
                    <a:gd name="connsiteY10" fmla="*/ 46451 h 52948"/>
                    <a:gd name="connsiteX11" fmla="*/ 35447 w 35273"/>
                    <a:gd name="connsiteY11" fmla="*/ 26753 h 52948"/>
                    <a:gd name="connsiteX12" fmla="*/ 30919 w 35273"/>
                    <a:gd name="connsiteY12" fmla="*/ 7076 h 52948"/>
                    <a:gd name="connsiteX13" fmla="*/ 17805 w 35273"/>
                    <a:gd name="connsiteY13" fmla="*/ 295 h 52948"/>
                    <a:gd name="connsiteX14" fmla="*/ 4701 w 35273"/>
                    <a:gd name="connsiteY14" fmla="*/ 7076 h 52948"/>
                    <a:gd name="connsiteX15" fmla="*/ 173 w 35273"/>
                    <a:gd name="connsiteY15" fmla="*/ 26753 h 52948"/>
                    <a:gd name="connsiteX16" fmla="*/ 4701 w 35273"/>
                    <a:gd name="connsiteY16" fmla="*/ 46451 h 52948"/>
                    <a:gd name="connsiteX17" fmla="*/ 17805 w 35273"/>
                    <a:gd name="connsiteY17" fmla="*/ 53243 h 529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35273" h="52948">
                      <a:moveTo>
                        <a:pt x="17805" y="47775"/>
                      </a:moveTo>
                      <a:cubicBezTo>
                        <a:pt x="14253" y="47775"/>
                        <a:pt x="11581" y="46025"/>
                        <a:pt x="9787" y="42525"/>
                      </a:cubicBezTo>
                      <a:cubicBezTo>
                        <a:pt x="8001" y="39032"/>
                        <a:pt x="7108" y="33775"/>
                        <a:pt x="7108" y="26753"/>
                      </a:cubicBezTo>
                      <a:cubicBezTo>
                        <a:pt x="7108" y="19760"/>
                        <a:pt x="8001" y="14514"/>
                        <a:pt x="9787" y="11014"/>
                      </a:cubicBezTo>
                      <a:cubicBezTo>
                        <a:pt x="11581" y="7514"/>
                        <a:pt x="14253" y="5764"/>
                        <a:pt x="17805" y="5764"/>
                      </a:cubicBezTo>
                      <a:cubicBezTo>
                        <a:pt x="21385" y="5764"/>
                        <a:pt x="24068" y="7514"/>
                        <a:pt x="25855" y="11014"/>
                      </a:cubicBezTo>
                      <a:cubicBezTo>
                        <a:pt x="27648" y="14514"/>
                        <a:pt x="28545" y="19760"/>
                        <a:pt x="28545" y="26753"/>
                      </a:cubicBezTo>
                      <a:cubicBezTo>
                        <a:pt x="28545" y="33775"/>
                        <a:pt x="27648" y="39032"/>
                        <a:pt x="25855" y="42525"/>
                      </a:cubicBezTo>
                      <a:cubicBezTo>
                        <a:pt x="24068" y="46025"/>
                        <a:pt x="21385" y="47775"/>
                        <a:pt x="17805" y="47775"/>
                      </a:cubicBezTo>
                      <a:close/>
                      <a:moveTo>
                        <a:pt x="17805" y="53243"/>
                      </a:moveTo>
                      <a:cubicBezTo>
                        <a:pt x="23528" y="53243"/>
                        <a:pt x="27900" y="50979"/>
                        <a:pt x="30919" y="46451"/>
                      </a:cubicBezTo>
                      <a:cubicBezTo>
                        <a:pt x="33937" y="41930"/>
                        <a:pt x="35447" y="35364"/>
                        <a:pt x="35447" y="26753"/>
                      </a:cubicBezTo>
                      <a:cubicBezTo>
                        <a:pt x="35447" y="18163"/>
                        <a:pt x="33937" y="11604"/>
                        <a:pt x="30919" y="7076"/>
                      </a:cubicBezTo>
                      <a:cubicBezTo>
                        <a:pt x="27900" y="2555"/>
                        <a:pt x="23528" y="295"/>
                        <a:pt x="17805" y="295"/>
                      </a:cubicBezTo>
                      <a:cubicBezTo>
                        <a:pt x="12088" y="295"/>
                        <a:pt x="7720" y="2555"/>
                        <a:pt x="4701" y="7076"/>
                      </a:cubicBezTo>
                      <a:cubicBezTo>
                        <a:pt x="1683" y="11604"/>
                        <a:pt x="173" y="18163"/>
                        <a:pt x="173" y="26753"/>
                      </a:cubicBezTo>
                      <a:cubicBezTo>
                        <a:pt x="173" y="35364"/>
                        <a:pt x="1683" y="41930"/>
                        <a:pt x="4701" y="46451"/>
                      </a:cubicBezTo>
                      <a:cubicBezTo>
                        <a:pt x="7720" y="50979"/>
                        <a:pt x="12088" y="53243"/>
                        <a:pt x="17805" y="53243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699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ko-KR" altLang="en-US" sz="14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39" name="자유형: 도형 238">
                  <a:extLst>
                    <a:ext uri="{FF2B5EF4-FFF2-40B4-BE49-F238E27FC236}">
                      <a16:creationId xmlns:a16="http://schemas.microsoft.com/office/drawing/2014/main" id="{B57A6B62-E4FC-D7D8-E2E4-2564455539F0}"/>
                    </a:ext>
                  </a:extLst>
                </p:cNvPr>
                <p:cNvSpPr/>
                <p:nvPr/>
              </p:nvSpPr>
              <p:spPr>
                <a:xfrm flipV="1">
                  <a:off x="2330745" y="7614125"/>
                  <a:ext cx="7218" cy="8684"/>
                </a:xfrm>
                <a:custGeom>
                  <a:avLst/>
                  <a:gdLst>
                    <a:gd name="connsiteX0" fmla="*/ 194 w 7218"/>
                    <a:gd name="connsiteY0" fmla="*/ 9013 h 8684"/>
                    <a:gd name="connsiteX1" fmla="*/ 7413 w 7218"/>
                    <a:gd name="connsiteY1" fmla="*/ 9013 h 8684"/>
                    <a:gd name="connsiteX2" fmla="*/ 7413 w 7218"/>
                    <a:gd name="connsiteY2" fmla="*/ 328 h 8684"/>
                    <a:gd name="connsiteX3" fmla="*/ 194 w 7218"/>
                    <a:gd name="connsiteY3" fmla="*/ 328 h 86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218" h="8684">
                      <a:moveTo>
                        <a:pt x="194" y="9013"/>
                      </a:moveTo>
                      <a:lnTo>
                        <a:pt x="7413" y="9013"/>
                      </a:lnTo>
                      <a:lnTo>
                        <a:pt x="7413" y="328"/>
                      </a:lnTo>
                      <a:lnTo>
                        <a:pt x="194" y="32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699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ko-KR" altLang="en-US" sz="14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40" name="자유형: 도형 239">
                  <a:extLst>
                    <a:ext uri="{FF2B5EF4-FFF2-40B4-BE49-F238E27FC236}">
                      <a16:creationId xmlns:a16="http://schemas.microsoft.com/office/drawing/2014/main" id="{AC6894C7-792C-7790-DB94-A315EC968E45}"/>
                    </a:ext>
                  </a:extLst>
                </p:cNvPr>
                <p:cNvSpPr/>
                <p:nvPr/>
              </p:nvSpPr>
              <p:spPr>
                <a:xfrm flipV="1">
                  <a:off x="2350404" y="7570856"/>
                  <a:ext cx="35240" cy="52948"/>
                </a:xfrm>
                <a:custGeom>
                  <a:avLst/>
                  <a:gdLst>
                    <a:gd name="connsiteX0" fmla="*/ 18404 w 35240"/>
                    <a:gd name="connsiteY0" fmla="*/ 29553 h 52948"/>
                    <a:gd name="connsiteX1" fmla="*/ 11033 w 35240"/>
                    <a:gd name="connsiteY1" fmla="*/ 26370 h 52948"/>
                    <a:gd name="connsiteX2" fmla="*/ 8320 w 35240"/>
                    <a:gd name="connsiteY2" fmla="*/ 17664 h 52948"/>
                    <a:gd name="connsiteX3" fmla="*/ 11033 w 35240"/>
                    <a:gd name="connsiteY3" fmla="*/ 8957 h 52948"/>
                    <a:gd name="connsiteX4" fmla="*/ 18404 w 35240"/>
                    <a:gd name="connsiteY4" fmla="*/ 5764 h 52948"/>
                    <a:gd name="connsiteX5" fmla="*/ 25765 w 35240"/>
                    <a:gd name="connsiteY5" fmla="*/ 8957 h 52948"/>
                    <a:gd name="connsiteX6" fmla="*/ 28478 w 35240"/>
                    <a:gd name="connsiteY6" fmla="*/ 17664 h 52948"/>
                    <a:gd name="connsiteX7" fmla="*/ 25765 w 35240"/>
                    <a:gd name="connsiteY7" fmla="*/ 26370 h 52948"/>
                    <a:gd name="connsiteX8" fmla="*/ 18404 w 35240"/>
                    <a:gd name="connsiteY8" fmla="*/ 29553 h 52948"/>
                    <a:gd name="connsiteX9" fmla="*/ 32109 w 35240"/>
                    <a:gd name="connsiteY9" fmla="*/ 51198 h 52948"/>
                    <a:gd name="connsiteX10" fmla="*/ 32109 w 35240"/>
                    <a:gd name="connsiteY10" fmla="*/ 44909 h 52948"/>
                    <a:gd name="connsiteX11" fmla="*/ 26859 w 35240"/>
                    <a:gd name="connsiteY11" fmla="*/ 46779 h 52948"/>
                    <a:gd name="connsiteX12" fmla="*/ 21609 w 35240"/>
                    <a:gd name="connsiteY12" fmla="*/ 47436 h 52948"/>
                    <a:gd name="connsiteX13" fmla="*/ 11164 w 35240"/>
                    <a:gd name="connsiteY13" fmla="*/ 42820 h 52948"/>
                    <a:gd name="connsiteX14" fmla="*/ 7051 w 35240"/>
                    <a:gd name="connsiteY14" fmla="*/ 28875 h 52948"/>
                    <a:gd name="connsiteX15" fmla="*/ 12104 w 35240"/>
                    <a:gd name="connsiteY15" fmla="*/ 33436 h 52948"/>
                    <a:gd name="connsiteX16" fmla="*/ 18809 w 35240"/>
                    <a:gd name="connsiteY16" fmla="*/ 35022 h 52948"/>
                    <a:gd name="connsiteX17" fmla="*/ 30961 w 35240"/>
                    <a:gd name="connsiteY17" fmla="*/ 30351 h 52948"/>
                    <a:gd name="connsiteX18" fmla="*/ 35423 w 35240"/>
                    <a:gd name="connsiteY18" fmla="*/ 17664 h 52948"/>
                    <a:gd name="connsiteX19" fmla="*/ 30775 w 35240"/>
                    <a:gd name="connsiteY19" fmla="*/ 5042 h 52948"/>
                    <a:gd name="connsiteX20" fmla="*/ 18404 w 35240"/>
                    <a:gd name="connsiteY20" fmla="*/ 295 h 52948"/>
                    <a:gd name="connsiteX21" fmla="*/ 4864 w 35240"/>
                    <a:gd name="connsiteY21" fmla="*/ 7076 h 52948"/>
                    <a:gd name="connsiteX22" fmla="*/ 183 w 35240"/>
                    <a:gd name="connsiteY22" fmla="*/ 26753 h 52948"/>
                    <a:gd name="connsiteX23" fmla="*/ 5925 w 35240"/>
                    <a:gd name="connsiteY23" fmla="*/ 46047 h 52948"/>
                    <a:gd name="connsiteX24" fmla="*/ 21336 w 35240"/>
                    <a:gd name="connsiteY24" fmla="*/ 53243 h 52948"/>
                    <a:gd name="connsiteX25" fmla="*/ 26586 w 35240"/>
                    <a:gd name="connsiteY25" fmla="*/ 52729 h 52948"/>
                    <a:gd name="connsiteX26" fmla="*/ 32109 w 35240"/>
                    <a:gd name="connsiteY26" fmla="*/ 51198 h 529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35240" h="52948">
                      <a:moveTo>
                        <a:pt x="18404" y="29553"/>
                      </a:moveTo>
                      <a:cubicBezTo>
                        <a:pt x="15305" y="29553"/>
                        <a:pt x="12848" y="28492"/>
                        <a:pt x="11033" y="26370"/>
                      </a:cubicBezTo>
                      <a:cubicBezTo>
                        <a:pt x="9224" y="24255"/>
                        <a:pt x="8320" y="21353"/>
                        <a:pt x="8320" y="17664"/>
                      </a:cubicBezTo>
                      <a:cubicBezTo>
                        <a:pt x="8320" y="13996"/>
                        <a:pt x="9224" y="11094"/>
                        <a:pt x="11033" y="8957"/>
                      </a:cubicBezTo>
                      <a:cubicBezTo>
                        <a:pt x="12848" y="6828"/>
                        <a:pt x="15305" y="5764"/>
                        <a:pt x="18404" y="5764"/>
                      </a:cubicBezTo>
                      <a:cubicBezTo>
                        <a:pt x="21503" y="5764"/>
                        <a:pt x="23957" y="6828"/>
                        <a:pt x="25765" y="8957"/>
                      </a:cubicBezTo>
                      <a:cubicBezTo>
                        <a:pt x="27574" y="11094"/>
                        <a:pt x="28478" y="13996"/>
                        <a:pt x="28478" y="17664"/>
                      </a:cubicBezTo>
                      <a:cubicBezTo>
                        <a:pt x="28478" y="21353"/>
                        <a:pt x="27574" y="24255"/>
                        <a:pt x="25765" y="26370"/>
                      </a:cubicBezTo>
                      <a:cubicBezTo>
                        <a:pt x="23957" y="28492"/>
                        <a:pt x="21503" y="29553"/>
                        <a:pt x="18404" y="29553"/>
                      </a:cubicBezTo>
                      <a:close/>
                      <a:moveTo>
                        <a:pt x="32109" y="51198"/>
                      </a:moveTo>
                      <a:lnTo>
                        <a:pt x="32109" y="44909"/>
                      </a:lnTo>
                      <a:cubicBezTo>
                        <a:pt x="30374" y="45726"/>
                        <a:pt x="28624" y="46349"/>
                        <a:pt x="26859" y="46779"/>
                      </a:cubicBezTo>
                      <a:cubicBezTo>
                        <a:pt x="25094" y="47217"/>
                        <a:pt x="23344" y="47436"/>
                        <a:pt x="21609" y="47436"/>
                      </a:cubicBezTo>
                      <a:cubicBezTo>
                        <a:pt x="17052" y="47436"/>
                        <a:pt x="13570" y="45897"/>
                        <a:pt x="11164" y="42820"/>
                      </a:cubicBezTo>
                      <a:cubicBezTo>
                        <a:pt x="8765" y="39743"/>
                        <a:pt x="7394" y="35094"/>
                        <a:pt x="7051" y="28875"/>
                      </a:cubicBezTo>
                      <a:cubicBezTo>
                        <a:pt x="8393" y="30858"/>
                        <a:pt x="10077" y="32378"/>
                        <a:pt x="12104" y="33436"/>
                      </a:cubicBezTo>
                      <a:cubicBezTo>
                        <a:pt x="14139" y="34493"/>
                        <a:pt x="16374" y="35022"/>
                        <a:pt x="18809" y="35022"/>
                      </a:cubicBezTo>
                      <a:cubicBezTo>
                        <a:pt x="23935" y="35022"/>
                        <a:pt x="27986" y="33465"/>
                        <a:pt x="30961" y="30351"/>
                      </a:cubicBezTo>
                      <a:cubicBezTo>
                        <a:pt x="33936" y="27245"/>
                        <a:pt x="35423" y="23016"/>
                        <a:pt x="35423" y="17664"/>
                      </a:cubicBezTo>
                      <a:cubicBezTo>
                        <a:pt x="35423" y="12421"/>
                        <a:pt x="33874" y="8214"/>
                        <a:pt x="30775" y="5042"/>
                      </a:cubicBezTo>
                      <a:cubicBezTo>
                        <a:pt x="27676" y="1877"/>
                        <a:pt x="23552" y="295"/>
                        <a:pt x="18404" y="295"/>
                      </a:cubicBezTo>
                      <a:cubicBezTo>
                        <a:pt x="12498" y="295"/>
                        <a:pt x="7985" y="2555"/>
                        <a:pt x="4864" y="7076"/>
                      </a:cubicBezTo>
                      <a:cubicBezTo>
                        <a:pt x="1743" y="11604"/>
                        <a:pt x="183" y="18163"/>
                        <a:pt x="183" y="26753"/>
                      </a:cubicBezTo>
                      <a:cubicBezTo>
                        <a:pt x="183" y="34817"/>
                        <a:pt x="2097" y="41249"/>
                        <a:pt x="5925" y="46047"/>
                      </a:cubicBezTo>
                      <a:cubicBezTo>
                        <a:pt x="9753" y="50844"/>
                        <a:pt x="14890" y="53243"/>
                        <a:pt x="21336" y="53243"/>
                      </a:cubicBezTo>
                      <a:cubicBezTo>
                        <a:pt x="23071" y="53243"/>
                        <a:pt x="24821" y="53072"/>
                        <a:pt x="26586" y="52729"/>
                      </a:cubicBezTo>
                      <a:cubicBezTo>
                        <a:pt x="28350" y="52387"/>
                        <a:pt x="30191" y="51876"/>
                        <a:pt x="32109" y="51198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699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ko-KR" altLang="en-US" sz="14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grpSp>
          <p:nvGrpSpPr>
            <p:cNvPr id="126" name="그래픽 5">
              <a:extLst>
                <a:ext uri="{FF2B5EF4-FFF2-40B4-BE49-F238E27FC236}">
                  <a16:creationId xmlns:a16="http://schemas.microsoft.com/office/drawing/2014/main" id="{08C8B65A-B5E3-6B25-24DD-65F2FFB29676}"/>
                </a:ext>
              </a:extLst>
            </p:cNvPr>
            <p:cNvGrpSpPr/>
            <p:nvPr/>
          </p:nvGrpSpPr>
          <p:grpSpPr>
            <a:xfrm>
              <a:off x="5055634" y="5284726"/>
              <a:ext cx="91588" cy="92723"/>
              <a:chOff x="2638432" y="7520624"/>
              <a:chExt cx="101918" cy="103181"/>
            </a:xfrm>
            <a:solidFill>
              <a:srgbClr val="000000"/>
            </a:solidFill>
          </p:grpSpPr>
          <p:sp>
            <p:nvSpPr>
              <p:cNvPr id="231" name="자유형: 도형 230">
                <a:extLst>
                  <a:ext uri="{FF2B5EF4-FFF2-40B4-BE49-F238E27FC236}">
                    <a16:creationId xmlns:a16="http://schemas.microsoft.com/office/drawing/2014/main" id="{33458402-FE04-8021-F72B-1E9E1E6233D6}"/>
                  </a:ext>
                </a:extLst>
              </p:cNvPr>
              <p:cNvSpPr/>
              <p:nvPr/>
            </p:nvSpPr>
            <p:spPr>
              <a:xfrm>
                <a:off x="2689481" y="7520624"/>
                <a:ext cx="7000" cy="24500"/>
              </a:xfrm>
              <a:custGeom>
                <a:avLst/>
                <a:gdLst>
                  <a:gd name="connsiteX0" fmla="*/ 261 w 7000"/>
                  <a:gd name="connsiteY0" fmla="*/ 320 h 24500"/>
                  <a:gd name="connsiteX1" fmla="*/ 261 w 7000"/>
                  <a:gd name="connsiteY1" fmla="*/ 24820 h 24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000" h="24500">
                    <a:moveTo>
                      <a:pt x="261" y="320"/>
                    </a:moveTo>
                    <a:lnTo>
                      <a:pt x="261" y="24820"/>
                    </a:lnTo>
                  </a:path>
                </a:pathLst>
              </a:custGeom>
              <a:solidFill>
                <a:srgbClr val="000000"/>
              </a:solidFill>
              <a:ln w="5588" cap="flat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sz="14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232" name="그래픽 5">
                <a:extLst>
                  <a:ext uri="{FF2B5EF4-FFF2-40B4-BE49-F238E27FC236}">
                    <a16:creationId xmlns:a16="http://schemas.microsoft.com/office/drawing/2014/main" id="{9551F531-E976-04DD-5EB9-8BD7BA06E9F7}"/>
                  </a:ext>
                </a:extLst>
              </p:cNvPr>
              <p:cNvGrpSpPr/>
              <p:nvPr/>
            </p:nvGrpSpPr>
            <p:grpSpPr>
              <a:xfrm>
                <a:off x="2638432" y="7570856"/>
                <a:ext cx="101918" cy="52948"/>
                <a:chOff x="2638432" y="7570856"/>
                <a:chExt cx="101918" cy="52948"/>
              </a:xfrm>
              <a:solidFill>
                <a:srgbClr val="000000"/>
              </a:solidFill>
            </p:grpSpPr>
            <p:sp>
              <p:nvSpPr>
                <p:cNvPr id="233" name="자유형: 도형 232">
                  <a:extLst>
                    <a:ext uri="{FF2B5EF4-FFF2-40B4-BE49-F238E27FC236}">
                      <a16:creationId xmlns:a16="http://schemas.microsoft.com/office/drawing/2014/main" id="{58966780-79BC-008D-55B4-EDFD6FA693E8}"/>
                    </a:ext>
                  </a:extLst>
                </p:cNvPr>
                <p:cNvSpPr/>
                <p:nvPr/>
              </p:nvSpPr>
              <p:spPr>
                <a:xfrm flipV="1">
                  <a:off x="2638432" y="7570856"/>
                  <a:ext cx="35273" cy="52948"/>
                </a:xfrm>
                <a:custGeom>
                  <a:avLst/>
                  <a:gdLst>
                    <a:gd name="connsiteX0" fmla="*/ 17855 w 35273"/>
                    <a:gd name="connsiteY0" fmla="*/ 47775 h 52948"/>
                    <a:gd name="connsiteX1" fmla="*/ 9838 w 35273"/>
                    <a:gd name="connsiteY1" fmla="*/ 42525 h 52948"/>
                    <a:gd name="connsiteX2" fmla="*/ 7158 w 35273"/>
                    <a:gd name="connsiteY2" fmla="*/ 26753 h 52948"/>
                    <a:gd name="connsiteX3" fmla="*/ 9838 w 35273"/>
                    <a:gd name="connsiteY3" fmla="*/ 11014 h 52948"/>
                    <a:gd name="connsiteX4" fmla="*/ 17855 w 35273"/>
                    <a:gd name="connsiteY4" fmla="*/ 5764 h 52948"/>
                    <a:gd name="connsiteX5" fmla="*/ 25905 w 35273"/>
                    <a:gd name="connsiteY5" fmla="*/ 11014 h 52948"/>
                    <a:gd name="connsiteX6" fmla="*/ 28596 w 35273"/>
                    <a:gd name="connsiteY6" fmla="*/ 26753 h 52948"/>
                    <a:gd name="connsiteX7" fmla="*/ 25905 w 35273"/>
                    <a:gd name="connsiteY7" fmla="*/ 42525 h 52948"/>
                    <a:gd name="connsiteX8" fmla="*/ 17855 w 35273"/>
                    <a:gd name="connsiteY8" fmla="*/ 47775 h 52948"/>
                    <a:gd name="connsiteX9" fmla="*/ 17855 w 35273"/>
                    <a:gd name="connsiteY9" fmla="*/ 53243 h 52948"/>
                    <a:gd name="connsiteX10" fmla="*/ 30969 w 35273"/>
                    <a:gd name="connsiteY10" fmla="*/ 46451 h 52948"/>
                    <a:gd name="connsiteX11" fmla="*/ 35497 w 35273"/>
                    <a:gd name="connsiteY11" fmla="*/ 26753 h 52948"/>
                    <a:gd name="connsiteX12" fmla="*/ 30969 w 35273"/>
                    <a:gd name="connsiteY12" fmla="*/ 7076 h 52948"/>
                    <a:gd name="connsiteX13" fmla="*/ 17855 w 35273"/>
                    <a:gd name="connsiteY13" fmla="*/ 295 h 52948"/>
                    <a:gd name="connsiteX14" fmla="*/ 4752 w 35273"/>
                    <a:gd name="connsiteY14" fmla="*/ 7076 h 52948"/>
                    <a:gd name="connsiteX15" fmla="*/ 224 w 35273"/>
                    <a:gd name="connsiteY15" fmla="*/ 26753 h 52948"/>
                    <a:gd name="connsiteX16" fmla="*/ 4752 w 35273"/>
                    <a:gd name="connsiteY16" fmla="*/ 46451 h 52948"/>
                    <a:gd name="connsiteX17" fmla="*/ 17855 w 35273"/>
                    <a:gd name="connsiteY17" fmla="*/ 53243 h 529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35273" h="52948">
                      <a:moveTo>
                        <a:pt x="17855" y="47775"/>
                      </a:moveTo>
                      <a:cubicBezTo>
                        <a:pt x="14304" y="47775"/>
                        <a:pt x="11632" y="46025"/>
                        <a:pt x="9838" y="42525"/>
                      </a:cubicBezTo>
                      <a:cubicBezTo>
                        <a:pt x="8052" y="39032"/>
                        <a:pt x="7158" y="33775"/>
                        <a:pt x="7158" y="26753"/>
                      </a:cubicBezTo>
                      <a:cubicBezTo>
                        <a:pt x="7158" y="19760"/>
                        <a:pt x="8052" y="14514"/>
                        <a:pt x="9838" y="11014"/>
                      </a:cubicBezTo>
                      <a:cubicBezTo>
                        <a:pt x="11632" y="7514"/>
                        <a:pt x="14304" y="5764"/>
                        <a:pt x="17855" y="5764"/>
                      </a:cubicBezTo>
                      <a:cubicBezTo>
                        <a:pt x="21435" y="5764"/>
                        <a:pt x="24119" y="7514"/>
                        <a:pt x="25905" y="11014"/>
                      </a:cubicBezTo>
                      <a:cubicBezTo>
                        <a:pt x="27699" y="14514"/>
                        <a:pt x="28596" y="19760"/>
                        <a:pt x="28596" y="26753"/>
                      </a:cubicBezTo>
                      <a:cubicBezTo>
                        <a:pt x="28596" y="33775"/>
                        <a:pt x="27699" y="39032"/>
                        <a:pt x="25905" y="42525"/>
                      </a:cubicBezTo>
                      <a:cubicBezTo>
                        <a:pt x="24119" y="46025"/>
                        <a:pt x="21435" y="47775"/>
                        <a:pt x="17855" y="47775"/>
                      </a:cubicBezTo>
                      <a:close/>
                      <a:moveTo>
                        <a:pt x="17855" y="53243"/>
                      </a:moveTo>
                      <a:cubicBezTo>
                        <a:pt x="23579" y="53243"/>
                        <a:pt x="27951" y="50979"/>
                        <a:pt x="30969" y="46451"/>
                      </a:cubicBezTo>
                      <a:cubicBezTo>
                        <a:pt x="33988" y="41930"/>
                        <a:pt x="35497" y="35364"/>
                        <a:pt x="35497" y="26753"/>
                      </a:cubicBezTo>
                      <a:cubicBezTo>
                        <a:pt x="35497" y="18163"/>
                        <a:pt x="33988" y="11604"/>
                        <a:pt x="30969" y="7076"/>
                      </a:cubicBezTo>
                      <a:cubicBezTo>
                        <a:pt x="27951" y="2555"/>
                        <a:pt x="23579" y="295"/>
                        <a:pt x="17855" y="295"/>
                      </a:cubicBezTo>
                      <a:cubicBezTo>
                        <a:pt x="12139" y="295"/>
                        <a:pt x="7771" y="2555"/>
                        <a:pt x="4752" y="7076"/>
                      </a:cubicBezTo>
                      <a:cubicBezTo>
                        <a:pt x="1733" y="11604"/>
                        <a:pt x="224" y="18163"/>
                        <a:pt x="224" y="26753"/>
                      </a:cubicBezTo>
                      <a:cubicBezTo>
                        <a:pt x="224" y="35364"/>
                        <a:pt x="1733" y="41930"/>
                        <a:pt x="4752" y="46451"/>
                      </a:cubicBezTo>
                      <a:cubicBezTo>
                        <a:pt x="7771" y="50979"/>
                        <a:pt x="12139" y="53243"/>
                        <a:pt x="17855" y="53243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699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ko-KR" altLang="en-US" sz="14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34" name="자유형: 도형 233">
                  <a:extLst>
                    <a:ext uri="{FF2B5EF4-FFF2-40B4-BE49-F238E27FC236}">
                      <a16:creationId xmlns:a16="http://schemas.microsoft.com/office/drawing/2014/main" id="{3EBCD02B-F108-AC03-92BC-5FF4F12CD02E}"/>
                    </a:ext>
                  </a:extLst>
                </p:cNvPr>
                <p:cNvSpPr/>
                <p:nvPr/>
              </p:nvSpPr>
              <p:spPr>
                <a:xfrm flipV="1">
                  <a:off x="2685834" y="7614125"/>
                  <a:ext cx="7218" cy="8684"/>
                </a:xfrm>
                <a:custGeom>
                  <a:avLst/>
                  <a:gdLst>
                    <a:gd name="connsiteX0" fmla="*/ 245 w 7218"/>
                    <a:gd name="connsiteY0" fmla="*/ 9013 h 8684"/>
                    <a:gd name="connsiteX1" fmla="*/ 7463 w 7218"/>
                    <a:gd name="connsiteY1" fmla="*/ 9013 h 8684"/>
                    <a:gd name="connsiteX2" fmla="*/ 7463 w 7218"/>
                    <a:gd name="connsiteY2" fmla="*/ 328 h 8684"/>
                    <a:gd name="connsiteX3" fmla="*/ 245 w 7218"/>
                    <a:gd name="connsiteY3" fmla="*/ 328 h 86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218" h="8684">
                      <a:moveTo>
                        <a:pt x="245" y="9013"/>
                      </a:moveTo>
                      <a:lnTo>
                        <a:pt x="7463" y="9013"/>
                      </a:lnTo>
                      <a:lnTo>
                        <a:pt x="7463" y="328"/>
                      </a:lnTo>
                      <a:lnTo>
                        <a:pt x="245" y="32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699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ko-KR" altLang="en-US" sz="14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35" name="자유형: 도형 234">
                  <a:extLst>
                    <a:ext uri="{FF2B5EF4-FFF2-40B4-BE49-F238E27FC236}">
                      <a16:creationId xmlns:a16="http://schemas.microsoft.com/office/drawing/2014/main" id="{25889980-A1DA-A0F9-E300-D835F5CD678C}"/>
                    </a:ext>
                  </a:extLst>
                </p:cNvPr>
                <p:cNvSpPr/>
                <p:nvPr/>
              </p:nvSpPr>
              <p:spPr>
                <a:xfrm flipV="1">
                  <a:off x="2705351" y="7570856"/>
                  <a:ext cx="34999" cy="52948"/>
                </a:xfrm>
                <a:custGeom>
                  <a:avLst/>
                  <a:gdLst>
                    <a:gd name="connsiteX0" fmla="*/ 17734 w 34999"/>
                    <a:gd name="connsiteY0" fmla="*/ 25528 h 52948"/>
                    <a:gd name="connsiteX1" fmla="*/ 9990 w 34999"/>
                    <a:gd name="connsiteY1" fmla="*/ 22892 h 52948"/>
                    <a:gd name="connsiteX2" fmla="*/ 7179 w 34999"/>
                    <a:gd name="connsiteY2" fmla="*/ 15651 h 52948"/>
                    <a:gd name="connsiteX3" fmla="*/ 9990 w 34999"/>
                    <a:gd name="connsiteY3" fmla="*/ 8400 h 52948"/>
                    <a:gd name="connsiteX4" fmla="*/ 17734 w 34999"/>
                    <a:gd name="connsiteY4" fmla="*/ 5764 h 52948"/>
                    <a:gd name="connsiteX5" fmla="*/ 25488 w 34999"/>
                    <a:gd name="connsiteY5" fmla="*/ 8411 h 52948"/>
                    <a:gd name="connsiteX6" fmla="*/ 28332 w 34999"/>
                    <a:gd name="connsiteY6" fmla="*/ 15651 h 52948"/>
                    <a:gd name="connsiteX7" fmla="*/ 25510 w 34999"/>
                    <a:gd name="connsiteY7" fmla="*/ 22892 h 52948"/>
                    <a:gd name="connsiteX8" fmla="*/ 17734 w 34999"/>
                    <a:gd name="connsiteY8" fmla="*/ 25528 h 52948"/>
                    <a:gd name="connsiteX9" fmla="*/ 10832 w 34999"/>
                    <a:gd name="connsiteY9" fmla="*/ 28459 h 52948"/>
                    <a:gd name="connsiteX10" fmla="*/ 3909 w 34999"/>
                    <a:gd name="connsiteY10" fmla="*/ 32593 h 52948"/>
                    <a:gd name="connsiteX11" fmla="*/ 1437 w 34999"/>
                    <a:gd name="connsiteY11" fmla="*/ 40020 h 52948"/>
                    <a:gd name="connsiteX12" fmla="*/ 5790 w 34999"/>
                    <a:gd name="connsiteY12" fmla="*/ 49689 h 52948"/>
                    <a:gd name="connsiteX13" fmla="*/ 17734 w 34999"/>
                    <a:gd name="connsiteY13" fmla="*/ 53243 h 52948"/>
                    <a:gd name="connsiteX14" fmla="*/ 29699 w 34999"/>
                    <a:gd name="connsiteY14" fmla="*/ 49689 h 52948"/>
                    <a:gd name="connsiteX15" fmla="*/ 34041 w 34999"/>
                    <a:gd name="connsiteY15" fmla="*/ 40020 h 52948"/>
                    <a:gd name="connsiteX16" fmla="*/ 31559 w 34999"/>
                    <a:gd name="connsiteY16" fmla="*/ 32593 h 52948"/>
                    <a:gd name="connsiteX17" fmla="*/ 24679 w 34999"/>
                    <a:gd name="connsiteY17" fmla="*/ 28459 h 52948"/>
                    <a:gd name="connsiteX18" fmla="*/ 32445 w 34999"/>
                    <a:gd name="connsiteY18" fmla="*/ 23909 h 52948"/>
                    <a:gd name="connsiteX19" fmla="*/ 35234 w 34999"/>
                    <a:gd name="connsiteY19" fmla="*/ 15651 h 52948"/>
                    <a:gd name="connsiteX20" fmla="*/ 30705 w 34999"/>
                    <a:gd name="connsiteY20" fmla="*/ 4254 h 52948"/>
                    <a:gd name="connsiteX21" fmla="*/ 17734 w 34999"/>
                    <a:gd name="connsiteY21" fmla="*/ 295 h 52948"/>
                    <a:gd name="connsiteX22" fmla="*/ 4762 w 34999"/>
                    <a:gd name="connsiteY22" fmla="*/ 4254 h 52948"/>
                    <a:gd name="connsiteX23" fmla="*/ 234 w 34999"/>
                    <a:gd name="connsiteY23" fmla="*/ 15651 h 52948"/>
                    <a:gd name="connsiteX24" fmla="*/ 3034 w 34999"/>
                    <a:gd name="connsiteY24" fmla="*/ 23909 h 52948"/>
                    <a:gd name="connsiteX25" fmla="*/ 10832 w 34999"/>
                    <a:gd name="connsiteY25" fmla="*/ 28459 h 52948"/>
                    <a:gd name="connsiteX26" fmla="*/ 8305 w 34999"/>
                    <a:gd name="connsiteY26" fmla="*/ 39364 h 52948"/>
                    <a:gd name="connsiteX27" fmla="*/ 10777 w 34999"/>
                    <a:gd name="connsiteY27" fmla="*/ 33184 h 52948"/>
                    <a:gd name="connsiteX28" fmla="*/ 17734 w 34999"/>
                    <a:gd name="connsiteY28" fmla="*/ 30964 h 52948"/>
                    <a:gd name="connsiteX29" fmla="*/ 24690 w 34999"/>
                    <a:gd name="connsiteY29" fmla="*/ 33184 h 52948"/>
                    <a:gd name="connsiteX30" fmla="*/ 27205 w 34999"/>
                    <a:gd name="connsiteY30" fmla="*/ 39364 h 52948"/>
                    <a:gd name="connsiteX31" fmla="*/ 24690 w 34999"/>
                    <a:gd name="connsiteY31" fmla="*/ 45554 h 52948"/>
                    <a:gd name="connsiteX32" fmla="*/ 17734 w 34999"/>
                    <a:gd name="connsiteY32" fmla="*/ 47775 h 52948"/>
                    <a:gd name="connsiteX33" fmla="*/ 10777 w 34999"/>
                    <a:gd name="connsiteY33" fmla="*/ 45554 h 52948"/>
                    <a:gd name="connsiteX34" fmla="*/ 8305 w 34999"/>
                    <a:gd name="connsiteY34" fmla="*/ 39364 h 529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</a:cxnLst>
                  <a:rect l="l" t="t" r="r" b="b"/>
                  <a:pathLst>
                    <a:path w="34999" h="52948">
                      <a:moveTo>
                        <a:pt x="17734" y="25528"/>
                      </a:moveTo>
                      <a:cubicBezTo>
                        <a:pt x="14452" y="25528"/>
                        <a:pt x="11871" y="24649"/>
                        <a:pt x="9990" y="22892"/>
                      </a:cubicBezTo>
                      <a:cubicBezTo>
                        <a:pt x="8116" y="21135"/>
                        <a:pt x="7179" y="18721"/>
                        <a:pt x="7179" y="15651"/>
                      </a:cubicBezTo>
                      <a:cubicBezTo>
                        <a:pt x="7179" y="12574"/>
                        <a:pt x="8116" y="10157"/>
                        <a:pt x="9990" y="8400"/>
                      </a:cubicBezTo>
                      <a:cubicBezTo>
                        <a:pt x="11871" y="6642"/>
                        <a:pt x="14452" y="5764"/>
                        <a:pt x="17734" y="5764"/>
                      </a:cubicBezTo>
                      <a:cubicBezTo>
                        <a:pt x="21015" y="5764"/>
                        <a:pt x="23600" y="6646"/>
                        <a:pt x="25488" y="8411"/>
                      </a:cubicBezTo>
                      <a:cubicBezTo>
                        <a:pt x="27384" y="10182"/>
                        <a:pt x="28332" y="12596"/>
                        <a:pt x="28332" y="15651"/>
                      </a:cubicBezTo>
                      <a:cubicBezTo>
                        <a:pt x="28332" y="18721"/>
                        <a:pt x="27391" y="21135"/>
                        <a:pt x="25510" y="22892"/>
                      </a:cubicBezTo>
                      <a:cubicBezTo>
                        <a:pt x="23636" y="24649"/>
                        <a:pt x="21044" y="25528"/>
                        <a:pt x="17734" y="25528"/>
                      </a:cubicBezTo>
                      <a:close/>
                      <a:moveTo>
                        <a:pt x="10832" y="28459"/>
                      </a:moveTo>
                      <a:cubicBezTo>
                        <a:pt x="7872" y="29188"/>
                        <a:pt x="5564" y="30566"/>
                        <a:pt x="3909" y="32593"/>
                      </a:cubicBezTo>
                      <a:cubicBezTo>
                        <a:pt x="2261" y="34628"/>
                        <a:pt x="1437" y="37103"/>
                        <a:pt x="1437" y="40020"/>
                      </a:cubicBezTo>
                      <a:cubicBezTo>
                        <a:pt x="1437" y="44096"/>
                        <a:pt x="2888" y="47319"/>
                        <a:pt x="5790" y="49689"/>
                      </a:cubicBezTo>
                      <a:cubicBezTo>
                        <a:pt x="8699" y="52058"/>
                        <a:pt x="12680" y="53243"/>
                        <a:pt x="17734" y="53243"/>
                      </a:cubicBezTo>
                      <a:cubicBezTo>
                        <a:pt x="22816" y="53243"/>
                        <a:pt x="26804" y="52058"/>
                        <a:pt x="29699" y="49689"/>
                      </a:cubicBezTo>
                      <a:cubicBezTo>
                        <a:pt x="32594" y="47319"/>
                        <a:pt x="34041" y="44096"/>
                        <a:pt x="34041" y="40020"/>
                      </a:cubicBezTo>
                      <a:cubicBezTo>
                        <a:pt x="34041" y="37103"/>
                        <a:pt x="33214" y="34628"/>
                        <a:pt x="31559" y="32593"/>
                      </a:cubicBezTo>
                      <a:cubicBezTo>
                        <a:pt x="29911" y="30566"/>
                        <a:pt x="27617" y="29188"/>
                        <a:pt x="24679" y="28459"/>
                      </a:cubicBezTo>
                      <a:cubicBezTo>
                        <a:pt x="28004" y="27686"/>
                        <a:pt x="30592" y="26169"/>
                        <a:pt x="32445" y="23909"/>
                      </a:cubicBezTo>
                      <a:cubicBezTo>
                        <a:pt x="34304" y="21656"/>
                        <a:pt x="35234" y="18903"/>
                        <a:pt x="35234" y="15651"/>
                      </a:cubicBezTo>
                      <a:cubicBezTo>
                        <a:pt x="35234" y="10700"/>
                        <a:pt x="33724" y="6901"/>
                        <a:pt x="30705" y="4254"/>
                      </a:cubicBezTo>
                      <a:cubicBezTo>
                        <a:pt x="27687" y="1615"/>
                        <a:pt x="23363" y="295"/>
                        <a:pt x="17734" y="295"/>
                      </a:cubicBezTo>
                      <a:cubicBezTo>
                        <a:pt x="12112" y="295"/>
                        <a:pt x="7788" y="1615"/>
                        <a:pt x="4762" y="4254"/>
                      </a:cubicBezTo>
                      <a:cubicBezTo>
                        <a:pt x="1743" y="6901"/>
                        <a:pt x="234" y="10700"/>
                        <a:pt x="234" y="15651"/>
                      </a:cubicBezTo>
                      <a:cubicBezTo>
                        <a:pt x="234" y="18903"/>
                        <a:pt x="1167" y="21656"/>
                        <a:pt x="3034" y="23909"/>
                      </a:cubicBezTo>
                      <a:cubicBezTo>
                        <a:pt x="4908" y="26169"/>
                        <a:pt x="7507" y="27686"/>
                        <a:pt x="10832" y="28459"/>
                      </a:cubicBezTo>
                      <a:close/>
                      <a:moveTo>
                        <a:pt x="8305" y="39364"/>
                      </a:moveTo>
                      <a:cubicBezTo>
                        <a:pt x="8305" y="36724"/>
                        <a:pt x="9129" y="34664"/>
                        <a:pt x="10777" y="33184"/>
                      </a:cubicBezTo>
                      <a:cubicBezTo>
                        <a:pt x="12433" y="31704"/>
                        <a:pt x="14751" y="30964"/>
                        <a:pt x="17734" y="30964"/>
                      </a:cubicBezTo>
                      <a:cubicBezTo>
                        <a:pt x="20701" y="30964"/>
                        <a:pt x="23020" y="31704"/>
                        <a:pt x="24690" y="33184"/>
                      </a:cubicBezTo>
                      <a:cubicBezTo>
                        <a:pt x="26367" y="34664"/>
                        <a:pt x="27205" y="36724"/>
                        <a:pt x="27205" y="39364"/>
                      </a:cubicBezTo>
                      <a:cubicBezTo>
                        <a:pt x="27205" y="42011"/>
                        <a:pt x="26367" y="44074"/>
                        <a:pt x="24690" y="45554"/>
                      </a:cubicBezTo>
                      <a:cubicBezTo>
                        <a:pt x="23020" y="47035"/>
                        <a:pt x="20701" y="47775"/>
                        <a:pt x="17734" y="47775"/>
                      </a:cubicBezTo>
                      <a:cubicBezTo>
                        <a:pt x="14751" y="47775"/>
                        <a:pt x="12433" y="47035"/>
                        <a:pt x="10777" y="45554"/>
                      </a:cubicBezTo>
                      <a:cubicBezTo>
                        <a:pt x="9129" y="44074"/>
                        <a:pt x="8305" y="42011"/>
                        <a:pt x="8305" y="39364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699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ko-KR" altLang="en-US" sz="14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grpSp>
          <p:nvGrpSpPr>
            <p:cNvPr id="127" name="그래픽 5">
              <a:extLst>
                <a:ext uri="{FF2B5EF4-FFF2-40B4-BE49-F238E27FC236}">
                  <a16:creationId xmlns:a16="http://schemas.microsoft.com/office/drawing/2014/main" id="{6F59B92D-EB63-F1B3-69DA-01B64A70FB4B}"/>
                </a:ext>
              </a:extLst>
            </p:cNvPr>
            <p:cNvGrpSpPr/>
            <p:nvPr/>
          </p:nvGrpSpPr>
          <p:grpSpPr>
            <a:xfrm>
              <a:off x="5377502" y="5284726"/>
              <a:ext cx="88954" cy="92723"/>
              <a:chOff x="2996602" y="7520624"/>
              <a:chExt cx="98987" cy="103181"/>
            </a:xfrm>
            <a:solidFill>
              <a:srgbClr val="000000"/>
            </a:solidFill>
          </p:grpSpPr>
          <p:sp>
            <p:nvSpPr>
              <p:cNvPr id="226" name="자유형: 도형 225">
                <a:extLst>
                  <a:ext uri="{FF2B5EF4-FFF2-40B4-BE49-F238E27FC236}">
                    <a16:creationId xmlns:a16="http://schemas.microsoft.com/office/drawing/2014/main" id="{BB93EDCD-665A-D1A1-8F1C-57359ED6B252}"/>
                  </a:ext>
                </a:extLst>
              </p:cNvPr>
              <p:cNvSpPr/>
              <p:nvPr/>
            </p:nvSpPr>
            <p:spPr>
              <a:xfrm>
                <a:off x="3044570" y="7520624"/>
                <a:ext cx="7000" cy="24500"/>
              </a:xfrm>
              <a:custGeom>
                <a:avLst/>
                <a:gdLst>
                  <a:gd name="connsiteX0" fmla="*/ 311 w 7000"/>
                  <a:gd name="connsiteY0" fmla="*/ 320 h 24500"/>
                  <a:gd name="connsiteX1" fmla="*/ 311 w 7000"/>
                  <a:gd name="connsiteY1" fmla="*/ 24820 h 24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000" h="24500">
                    <a:moveTo>
                      <a:pt x="311" y="320"/>
                    </a:moveTo>
                    <a:lnTo>
                      <a:pt x="311" y="24820"/>
                    </a:lnTo>
                  </a:path>
                </a:pathLst>
              </a:custGeom>
              <a:solidFill>
                <a:srgbClr val="000000"/>
              </a:solidFill>
              <a:ln w="5588" cap="flat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sz="14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227" name="그래픽 5">
                <a:extLst>
                  <a:ext uri="{FF2B5EF4-FFF2-40B4-BE49-F238E27FC236}">
                    <a16:creationId xmlns:a16="http://schemas.microsoft.com/office/drawing/2014/main" id="{980218A0-2FBB-B599-D9EC-713434E4CC06}"/>
                  </a:ext>
                </a:extLst>
              </p:cNvPr>
              <p:cNvGrpSpPr/>
              <p:nvPr/>
            </p:nvGrpSpPr>
            <p:grpSpPr>
              <a:xfrm>
                <a:off x="2996602" y="7570856"/>
                <a:ext cx="98987" cy="52948"/>
                <a:chOff x="2996602" y="7570856"/>
                <a:chExt cx="98987" cy="52948"/>
              </a:xfrm>
              <a:solidFill>
                <a:srgbClr val="000000"/>
              </a:solidFill>
            </p:grpSpPr>
            <p:sp>
              <p:nvSpPr>
                <p:cNvPr id="228" name="자유형: 도형 227">
                  <a:extLst>
                    <a:ext uri="{FF2B5EF4-FFF2-40B4-BE49-F238E27FC236}">
                      <a16:creationId xmlns:a16="http://schemas.microsoft.com/office/drawing/2014/main" id="{CCAE0BAB-5C8F-B55F-A0AE-F108C27457AF}"/>
                    </a:ext>
                  </a:extLst>
                </p:cNvPr>
                <p:cNvSpPr/>
                <p:nvPr/>
              </p:nvSpPr>
              <p:spPr>
                <a:xfrm flipV="1">
                  <a:off x="2996602" y="7571775"/>
                  <a:ext cx="30384" cy="51034"/>
                </a:xfrm>
                <a:custGeom>
                  <a:avLst/>
                  <a:gdLst>
                    <a:gd name="connsiteX0" fmla="*/ 1269 w 30384"/>
                    <a:gd name="connsiteY0" fmla="*/ 6103 h 51034"/>
                    <a:gd name="connsiteX1" fmla="*/ 12546 w 30384"/>
                    <a:gd name="connsiteY1" fmla="*/ 6103 h 51034"/>
                    <a:gd name="connsiteX2" fmla="*/ 12546 w 30384"/>
                    <a:gd name="connsiteY2" fmla="*/ 45040 h 51034"/>
                    <a:gd name="connsiteX3" fmla="*/ 274 w 30384"/>
                    <a:gd name="connsiteY3" fmla="*/ 42579 h 51034"/>
                    <a:gd name="connsiteX4" fmla="*/ 274 w 30384"/>
                    <a:gd name="connsiteY4" fmla="*/ 48868 h 51034"/>
                    <a:gd name="connsiteX5" fmla="*/ 12480 w 30384"/>
                    <a:gd name="connsiteY5" fmla="*/ 51329 h 51034"/>
                    <a:gd name="connsiteX6" fmla="*/ 19382 w 30384"/>
                    <a:gd name="connsiteY6" fmla="*/ 51329 h 51034"/>
                    <a:gd name="connsiteX7" fmla="*/ 19382 w 30384"/>
                    <a:gd name="connsiteY7" fmla="*/ 6103 h 51034"/>
                    <a:gd name="connsiteX8" fmla="*/ 30658 w 30384"/>
                    <a:gd name="connsiteY8" fmla="*/ 6103 h 51034"/>
                    <a:gd name="connsiteX9" fmla="*/ 30658 w 30384"/>
                    <a:gd name="connsiteY9" fmla="*/ 295 h 51034"/>
                    <a:gd name="connsiteX10" fmla="*/ 1269 w 30384"/>
                    <a:gd name="connsiteY10" fmla="*/ 295 h 510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0384" h="51034">
                      <a:moveTo>
                        <a:pt x="1269" y="6103"/>
                      </a:moveTo>
                      <a:lnTo>
                        <a:pt x="12546" y="6103"/>
                      </a:lnTo>
                      <a:lnTo>
                        <a:pt x="12546" y="45040"/>
                      </a:lnTo>
                      <a:lnTo>
                        <a:pt x="274" y="42579"/>
                      </a:lnTo>
                      <a:lnTo>
                        <a:pt x="274" y="48868"/>
                      </a:lnTo>
                      <a:lnTo>
                        <a:pt x="12480" y="51329"/>
                      </a:lnTo>
                      <a:lnTo>
                        <a:pt x="19382" y="51329"/>
                      </a:lnTo>
                      <a:lnTo>
                        <a:pt x="19382" y="6103"/>
                      </a:lnTo>
                      <a:lnTo>
                        <a:pt x="30658" y="6103"/>
                      </a:lnTo>
                      <a:lnTo>
                        <a:pt x="30658" y="295"/>
                      </a:lnTo>
                      <a:lnTo>
                        <a:pt x="1269" y="29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699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ko-KR" altLang="en-US" sz="14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29" name="자유형: 도형 228">
                  <a:extLst>
                    <a:ext uri="{FF2B5EF4-FFF2-40B4-BE49-F238E27FC236}">
                      <a16:creationId xmlns:a16="http://schemas.microsoft.com/office/drawing/2014/main" id="{2E0EE497-10F8-EB83-2766-D08D2EFA9CC8}"/>
                    </a:ext>
                  </a:extLst>
                </p:cNvPr>
                <p:cNvSpPr/>
                <p:nvPr/>
              </p:nvSpPr>
              <p:spPr>
                <a:xfrm flipV="1">
                  <a:off x="3040930" y="7614125"/>
                  <a:ext cx="7218" cy="8684"/>
                </a:xfrm>
                <a:custGeom>
                  <a:avLst/>
                  <a:gdLst>
                    <a:gd name="connsiteX0" fmla="*/ 295 w 7218"/>
                    <a:gd name="connsiteY0" fmla="*/ 9013 h 8684"/>
                    <a:gd name="connsiteX1" fmla="*/ 7514 w 7218"/>
                    <a:gd name="connsiteY1" fmla="*/ 9013 h 8684"/>
                    <a:gd name="connsiteX2" fmla="*/ 7514 w 7218"/>
                    <a:gd name="connsiteY2" fmla="*/ 328 h 8684"/>
                    <a:gd name="connsiteX3" fmla="*/ 295 w 7218"/>
                    <a:gd name="connsiteY3" fmla="*/ 328 h 86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218" h="8684">
                      <a:moveTo>
                        <a:pt x="295" y="9013"/>
                      </a:moveTo>
                      <a:lnTo>
                        <a:pt x="7514" y="9013"/>
                      </a:lnTo>
                      <a:lnTo>
                        <a:pt x="7514" y="328"/>
                      </a:lnTo>
                      <a:lnTo>
                        <a:pt x="295" y="32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699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ko-KR" altLang="en-US" sz="14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30" name="자유형: 도형 229">
                  <a:extLst>
                    <a:ext uri="{FF2B5EF4-FFF2-40B4-BE49-F238E27FC236}">
                      <a16:creationId xmlns:a16="http://schemas.microsoft.com/office/drawing/2014/main" id="{606536C5-9958-5BE3-0817-64273990537E}"/>
                    </a:ext>
                  </a:extLst>
                </p:cNvPr>
                <p:cNvSpPr/>
                <p:nvPr/>
              </p:nvSpPr>
              <p:spPr>
                <a:xfrm flipV="1">
                  <a:off x="3060315" y="7570856"/>
                  <a:ext cx="35273" cy="52948"/>
                </a:xfrm>
                <a:custGeom>
                  <a:avLst/>
                  <a:gdLst>
                    <a:gd name="connsiteX0" fmla="*/ 17916 w 35273"/>
                    <a:gd name="connsiteY0" fmla="*/ 47775 h 52948"/>
                    <a:gd name="connsiteX1" fmla="*/ 9898 w 35273"/>
                    <a:gd name="connsiteY1" fmla="*/ 42525 h 52948"/>
                    <a:gd name="connsiteX2" fmla="*/ 7219 w 35273"/>
                    <a:gd name="connsiteY2" fmla="*/ 26753 h 52948"/>
                    <a:gd name="connsiteX3" fmla="*/ 9898 w 35273"/>
                    <a:gd name="connsiteY3" fmla="*/ 11014 h 52948"/>
                    <a:gd name="connsiteX4" fmla="*/ 17916 w 35273"/>
                    <a:gd name="connsiteY4" fmla="*/ 5764 h 52948"/>
                    <a:gd name="connsiteX5" fmla="*/ 25966 w 35273"/>
                    <a:gd name="connsiteY5" fmla="*/ 11014 h 52948"/>
                    <a:gd name="connsiteX6" fmla="*/ 28656 w 35273"/>
                    <a:gd name="connsiteY6" fmla="*/ 26753 h 52948"/>
                    <a:gd name="connsiteX7" fmla="*/ 25966 w 35273"/>
                    <a:gd name="connsiteY7" fmla="*/ 42525 h 52948"/>
                    <a:gd name="connsiteX8" fmla="*/ 17916 w 35273"/>
                    <a:gd name="connsiteY8" fmla="*/ 47775 h 52948"/>
                    <a:gd name="connsiteX9" fmla="*/ 17916 w 35273"/>
                    <a:gd name="connsiteY9" fmla="*/ 53243 h 52948"/>
                    <a:gd name="connsiteX10" fmla="*/ 31030 w 35273"/>
                    <a:gd name="connsiteY10" fmla="*/ 46451 h 52948"/>
                    <a:gd name="connsiteX11" fmla="*/ 35558 w 35273"/>
                    <a:gd name="connsiteY11" fmla="*/ 26753 h 52948"/>
                    <a:gd name="connsiteX12" fmla="*/ 31030 w 35273"/>
                    <a:gd name="connsiteY12" fmla="*/ 7076 h 52948"/>
                    <a:gd name="connsiteX13" fmla="*/ 17916 w 35273"/>
                    <a:gd name="connsiteY13" fmla="*/ 295 h 52948"/>
                    <a:gd name="connsiteX14" fmla="*/ 4812 w 35273"/>
                    <a:gd name="connsiteY14" fmla="*/ 7076 h 52948"/>
                    <a:gd name="connsiteX15" fmla="*/ 284 w 35273"/>
                    <a:gd name="connsiteY15" fmla="*/ 26753 h 52948"/>
                    <a:gd name="connsiteX16" fmla="*/ 4812 w 35273"/>
                    <a:gd name="connsiteY16" fmla="*/ 46451 h 52948"/>
                    <a:gd name="connsiteX17" fmla="*/ 17916 w 35273"/>
                    <a:gd name="connsiteY17" fmla="*/ 53243 h 529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35273" h="52948">
                      <a:moveTo>
                        <a:pt x="17916" y="47775"/>
                      </a:moveTo>
                      <a:cubicBezTo>
                        <a:pt x="14364" y="47775"/>
                        <a:pt x="11692" y="46025"/>
                        <a:pt x="9898" y="42525"/>
                      </a:cubicBezTo>
                      <a:cubicBezTo>
                        <a:pt x="8112" y="39032"/>
                        <a:pt x="7219" y="33775"/>
                        <a:pt x="7219" y="26753"/>
                      </a:cubicBezTo>
                      <a:cubicBezTo>
                        <a:pt x="7219" y="19760"/>
                        <a:pt x="8112" y="14514"/>
                        <a:pt x="9898" y="11014"/>
                      </a:cubicBezTo>
                      <a:cubicBezTo>
                        <a:pt x="11692" y="7514"/>
                        <a:pt x="14364" y="5764"/>
                        <a:pt x="17916" y="5764"/>
                      </a:cubicBezTo>
                      <a:cubicBezTo>
                        <a:pt x="21496" y="5764"/>
                        <a:pt x="24179" y="7514"/>
                        <a:pt x="25966" y="11014"/>
                      </a:cubicBezTo>
                      <a:cubicBezTo>
                        <a:pt x="27759" y="14514"/>
                        <a:pt x="28656" y="19760"/>
                        <a:pt x="28656" y="26753"/>
                      </a:cubicBezTo>
                      <a:cubicBezTo>
                        <a:pt x="28656" y="33775"/>
                        <a:pt x="27759" y="39032"/>
                        <a:pt x="25966" y="42525"/>
                      </a:cubicBezTo>
                      <a:cubicBezTo>
                        <a:pt x="24179" y="46025"/>
                        <a:pt x="21496" y="47775"/>
                        <a:pt x="17916" y="47775"/>
                      </a:cubicBezTo>
                      <a:close/>
                      <a:moveTo>
                        <a:pt x="17916" y="53243"/>
                      </a:moveTo>
                      <a:cubicBezTo>
                        <a:pt x="23639" y="53243"/>
                        <a:pt x="28011" y="50979"/>
                        <a:pt x="31030" y="46451"/>
                      </a:cubicBezTo>
                      <a:cubicBezTo>
                        <a:pt x="34048" y="41930"/>
                        <a:pt x="35558" y="35364"/>
                        <a:pt x="35558" y="26753"/>
                      </a:cubicBezTo>
                      <a:cubicBezTo>
                        <a:pt x="35558" y="18163"/>
                        <a:pt x="34048" y="11604"/>
                        <a:pt x="31030" y="7076"/>
                      </a:cubicBezTo>
                      <a:cubicBezTo>
                        <a:pt x="28011" y="2555"/>
                        <a:pt x="23639" y="295"/>
                        <a:pt x="17916" y="295"/>
                      </a:cubicBezTo>
                      <a:cubicBezTo>
                        <a:pt x="12199" y="295"/>
                        <a:pt x="7831" y="2555"/>
                        <a:pt x="4812" y="7076"/>
                      </a:cubicBezTo>
                      <a:cubicBezTo>
                        <a:pt x="1794" y="11604"/>
                        <a:pt x="284" y="18163"/>
                        <a:pt x="284" y="26753"/>
                      </a:cubicBezTo>
                      <a:cubicBezTo>
                        <a:pt x="284" y="35364"/>
                        <a:pt x="1794" y="41930"/>
                        <a:pt x="4812" y="46451"/>
                      </a:cubicBezTo>
                      <a:cubicBezTo>
                        <a:pt x="7831" y="50979"/>
                        <a:pt x="12199" y="53243"/>
                        <a:pt x="17916" y="53243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699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ko-KR" altLang="en-US" sz="14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grpSp>
          <p:nvGrpSpPr>
            <p:cNvPr id="128" name="그래픽 5">
              <a:extLst>
                <a:ext uri="{FF2B5EF4-FFF2-40B4-BE49-F238E27FC236}">
                  <a16:creationId xmlns:a16="http://schemas.microsoft.com/office/drawing/2014/main" id="{8D8EE51A-E4C0-5482-5910-C7BCB955A040}"/>
                </a:ext>
              </a:extLst>
            </p:cNvPr>
            <p:cNvGrpSpPr/>
            <p:nvPr/>
          </p:nvGrpSpPr>
          <p:grpSpPr>
            <a:xfrm>
              <a:off x="3605402" y="5182675"/>
              <a:ext cx="139925" cy="47582"/>
              <a:chOff x="1024637" y="7407063"/>
              <a:chExt cx="155706" cy="52948"/>
            </a:xfrm>
            <a:solidFill>
              <a:srgbClr val="000000"/>
            </a:solidFill>
          </p:grpSpPr>
          <p:sp>
            <p:nvSpPr>
              <p:cNvPr id="221" name="자유형: 도형 220">
                <a:extLst>
                  <a:ext uri="{FF2B5EF4-FFF2-40B4-BE49-F238E27FC236}">
                    <a16:creationId xmlns:a16="http://schemas.microsoft.com/office/drawing/2014/main" id="{DC3EF2CD-6256-0CDE-AF1C-E26A0664679E}"/>
                  </a:ext>
                </a:extLst>
              </p:cNvPr>
              <p:cNvSpPr/>
              <p:nvPr/>
            </p:nvSpPr>
            <p:spPr>
              <a:xfrm>
                <a:off x="1155844" y="7432424"/>
                <a:ext cx="24500" cy="7000"/>
              </a:xfrm>
              <a:custGeom>
                <a:avLst/>
                <a:gdLst>
                  <a:gd name="connsiteX0" fmla="*/ 24545 w 24500"/>
                  <a:gd name="connsiteY0" fmla="*/ 308 h 7000"/>
                  <a:gd name="connsiteX1" fmla="*/ 45 w 24500"/>
                  <a:gd name="connsiteY1" fmla="*/ 308 h 7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4500" h="7000">
                    <a:moveTo>
                      <a:pt x="24545" y="308"/>
                    </a:moveTo>
                    <a:lnTo>
                      <a:pt x="45" y="308"/>
                    </a:lnTo>
                  </a:path>
                </a:pathLst>
              </a:custGeom>
              <a:solidFill>
                <a:srgbClr val="000000"/>
              </a:solidFill>
              <a:ln w="5588" cap="flat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sz="14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222" name="그래픽 5">
                <a:extLst>
                  <a:ext uri="{FF2B5EF4-FFF2-40B4-BE49-F238E27FC236}">
                    <a16:creationId xmlns:a16="http://schemas.microsoft.com/office/drawing/2014/main" id="{86DD31D8-DE26-3DAA-E765-C009D54DF63B}"/>
                  </a:ext>
                </a:extLst>
              </p:cNvPr>
              <p:cNvGrpSpPr/>
              <p:nvPr/>
            </p:nvGrpSpPr>
            <p:grpSpPr>
              <a:xfrm>
                <a:off x="1024637" y="7407063"/>
                <a:ext cx="102060" cy="52948"/>
                <a:chOff x="1024637" y="7407063"/>
                <a:chExt cx="102060" cy="52948"/>
              </a:xfrm>
              <a:solidFill>
                <a:srgbClr val="000000"/>
              </a:solidFill>
            </p:grpSpPr>
            <p:sp>
              <p:nvSpPr>
                <p:cNvPr id="223" name="자유형: 도형 222">
                  <a:extLst>
                    <a:ext uri="{FF2B5EF4-FFF2-40B4-BE49-F238E27FC236}">
                      <a16:creationId xmlns:a16="http://schemas.microsoft.com/office/drawing/2014/main" id="{ADB16CA0-BE25-A1E1-3880-10D978173659}"/>
                    </a:ext>
                  </a:extLst>
                </p:cNvPr>
                <p:cNvSpPr/>
                <p:nvPr/>
              </p:nvSpPr>
              <p:spPr>
                <a:xfrm flipV="1">
                  <a:off x="1024637" y="7407063"/>
                  <a:ext cx="35273" cy="52948"/>
                </a:xfrm>
                <a:custGeom>
                  <a:avLst/>
                  <a:gdLst>
                    <a:gd name="connsiteX0" fmla="*/ 17625 w 35273"/>
                    <a:gd name="connsiteY0" fmla="*/ 47751 h 52948"/>
                    <a:gd name="connsiteX1" fmla="*/ 9608 w 35273"/>
                    <a:gd name="connsiteY1" fmla="*/ 42501 h 52948"/>
                    <a:gd name="connsiteX2" fmla="*/ 6928 w 35273"/>
                    <a:gd name="connsiteY2" fmla="*/ 26729 h 52948"/>
                    <a:gd name="connsiteX3" fmla="*/ 9608 w 35273"/>
                    <a:gd name="connsiteY3" fmla="*/ 10990 h 52948"/>
                    <a:gd name="connsiteX4" fmla="*/ 17625 w 35273"/>
                    <a:gd name="connsiteY4" fmla="*/ 5740 h 52948"/>
                    <a:gd name="connsiteX5" fmla="*/ 25675 w 35273"/>
                    <a:gd name="connsiteY5" fmla="*/ 10990 h 52948"/>
                    <a:gd name="connsiteX6" fmla="*/ 28365 w 35273"/>
                    <a:gd name="connsiteY6" fmla="*/ 26729 h 52948"/>
                    <a:gd name="connsiteX7" fmla="*/ 25675 w 35273"/>
                    <a:gd name="connsiteY7" fmla="*/ 42501 h 52948"/>
                    <a:gd name="connsiteX8" fmla="*/ 17625 w 35273"/>
                    <a:gd name="connsiteY8" fmla="*/ 47751 h 52948"/>
                    <a:gd name="connsiteX9" fmla="*/ 17625 w 35273"/>
                    <a:gd name="connsiteY9" fmla="*/ 53220 h 52948"/>
                    <a:gd name="connsiteX10" fmla="*/ 30739 w 35273"/>
                    <a:gd name="connsiteY10" fmla="*/ 46428 h 52948"/>
                    <a:gd name="connsiteX11" fmla="*/ 35267 w 35273"/>
                    <a:gd name="connsiteY11" fmla="*/ 26729 h 52948"/>
                    <a:gd name="connsiteX12" fmla="*/ 30739 w 35273"/>
                    <a:gd name="connsiteY12" fmla="*/ 7053 h 52948"/>
                    <a:gd name="connsiteX13" fmla="*/ 17625 w 35273"/>
                    <a:gd name="connsiteY13" fmla="*/ 272 h 52948"/>
                    <a:gd name="connsiteX14" fmla="*/ 4522 w 35273"/>
                    <a:gd name="connsiteY14" fmla="*/ 7053 h 52948"/>
                    <a:gd name="connsiteX15" fmla="*/ -7 w 35273"/>
                    <a:gd name="connsiteY15" fmla="*/ 26729 h 52948"/>
                    <a:gd name="connsiteX16" fmla="*/ 4522 w 35273"/>
                    <a:gd name="connsiteY16" fmla="*/ 46428 h 52948"/>
                    <a:gd name="connsiteX17" fmla="*/ 17625 w 35273"/>
                    <a:gd name="connsiteY17" fmla="*/ 53220 h 529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35273" h="52948">
                      <a:moveTo>
                        <a:pt x="17625" y="47751"/>
                      </a:moveTo>
                      <a:cubicBezTo>
                        <a:pt x="14074" y="47751"/>
                        <a:pt x="11401" y="46001"/>
                        <a:pt x="9608" y="42501"/>
                      </a:cubicBezTo>
                      <a:cubicBezTo>
                        <a:pt x="7821" y="39009"/>
                        <a:pt x="6928" y="33751"/>
                        <a:pt x="6928" y="26729"/>
                      </a:cubicBezTo>
                      <a:cubicBezTo>
                        <a:pt x="6928" y="19737"/>
                        <a:pt x="7821" y="14490"/>
                        <a:pt x="9608" y="10990"/>
                      </a:cubicBezTo>
                      <a:cubicBezTo>
                        <a:pt x="11401" y="7490"/>
                        <a:pt x="14074" y="5740"/>
                        <a:pt x="17625" y="5740"/>
                      </a:cubicBezTo>
                      <a:cubicBezTo>
                        <a:pt x="21205" y="5740"/>
                        <a:pt x="23888" y="7490"/>
                        <a:pt x="25675" y="10990"/>
                      </a:cubicBezTo>
                      <a:cubicBezTo>
                        <a:pt x="27469" y="14490"/>
                        <a:pt x="28365" y="19737"/>
                        <a:pt x="28365" y="26729"/>
                      </a:cubicBezTo>
                      <a:cubicBezTo>
                        <a:pt x="28365" y="33751"/>
                        <a:pt x="27469" y="39009"/>
                        <a:pt x="25675" y="42501"/>
                      </a:cubicBezTo>
                      <a:cubicBezTo>
                        <a:pt x="23888" y="46001"/>
                        <a:pt x="21205" y="47751"/>
                        <a:pt x="17625" y="47751"/>
                      </a:cubicBezTo>
                      <a:close/>
                      <a:moveTo>
                        <a:pt x="17625" y="53220"/>
                      </a:moveTo>
                      <a:cubicBezTo>
                        <a:pt x="23349" y="53220"/>
                        <a:pt x="27720" y="50956"/>
                        <a:pt x="30739" y="46428"/>
                      </a:cubicBezTo>
                      <a:cubicBezTo>
                        <a:pt x="33758" y="41907"/>
                        <a:pt x="35267" y="35341"/>
                        <a:pt x="35267" y="26729"/>
                      </a:cubicBezTo>
                      <a:cubicBezTo>
                        <a:pt x="35267" y="18140"/>
                        <a:pt x="33758" y="11581"/>
                        <a:pt x="30739" y="7053"/>
                      </a:cubicBezTo>
                      <a:cubicBezTo>
                        <a:pt x="27720" y="2532"/>
                        <a:pt x="23349" y="272"/>
                        <a:pt x="17625" y="272"/>
                      </a:cubicBezTo>
                      <a:cubicBezTo>
                        <a:pt x="11908" y="272"/>
                        <a:pt x="7540" y="2532"/>
                        <a:pt x="4522" y="7053"/>
                      </a:cubicBezTo>
                      <a:cubicBezTo>
                        <a:pt x="1503" y="11581"/>
                        <a:pt x="-7" y="18140"/>
                        <a:pt x="-7" y="26729"/>
                      </a:cubicBezTo>
                      <a:cubicBezTo>
                        <a:pt x="-7" y="35341"/>
                        <a:pt x="1503" y="41907"/>
                        <a:pt x="4522" y="46428"/>
                      </a:cubicBezTo>
                      <a:cubicBezTo>
                        <a:pt x="7540" y="50956"/>
                        <a:pt x="11908" y="53220"/>
                        <a:pt x="17625" y="5322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699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ko-KR" altLang="en-US" sz="14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24" name="자유형: 도형 223">
                  <a:extLst>
                    <a:ext uri="{FF2B5EF4-FFF2-40B4-BE49-F238E27FC236}">
                      <a16:creationId xmlns:a16="http://schemas.microsoft.com/office/drawing/2014/main" id="{422CA0AC-9959-EBAE-5548-F24D8E0BB1ED}"/>
                    </a:ext>
                  </a:extLst>
                </p:cNvPr>
                <p:cNvSpPr/>
                <p:nvPr/>
              </p:nvSpPr>
              <p:spPr>
                <a:xfrm flipV="1">
                  <a:off x="1072039" y="7450332"/>
                  <a:ext cx="7218" cy="8684"/>
                </a:xfrm>
                <a:custGeom>
                  <a:avLst/>
                  <a:gdLst>
                    <a:gd name="connsiteX0" fmla="*/ 14 w 7218"/>
                    <a:gd name="connsiteY0" fmla="*/ 8989 h 8684"/>
                    <a:gd name="connsiteX1" fmla="*/ 7233 w 7218"/>
                    <a:gd name="connsiteY1" fmla="*/ 8989 h 8684"/>
                    <a:gd name="connsiteX2" fmla="*/ 7233 w 7218"/>
                    <a:gd name="connsiteY2" fmla="*/ 305 h 8684"/>
                    <a:gd name="connsiteX3" fmla="*/ 14 w 7218"/>
                    <a:gd name="connsiteY3" fmla="*/ 305 h 86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218" h="8684">
                      <a:moveTo>
                        <a:pt x="14" y="8989"/>
                      </a:moveTo>
                      <a:lnTo>
                        <a:pt x="7233" y="8989"/>
                      </a:lnTo>
                      <a:lnTo>
                        <a:pt x="7233" y="305"/>
                      </a:lnTo>
                      <a:lnTo>
                        <a:pt x="14" y="30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699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ko-KR" altLang="en-US" sz="14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25" name="자유형: 도형 224">
                  <a:extLst>
                    <a:ext uri="{FF2B5EF4-FFF2-40B4-BE49-F238E27FC236}">
                      <a16:creationId xmlns:a16="http://schemas.microsoft.com/office/drawing/2014/main" id="{34F3D9C8-0A70-0A7A-DE73-B0C213F9EE46}"/>
                    </a:ext>
                  </a:extLst>
                </p:cNvPr>
                <p:cNvSpPr/>
                <p:nvPr/>
              </p:nvSpPr>
              <p:spPr>
                <a:xfrm flipV="1">
                  <a:off x="1091425" y="7407063"/>
                  <a:ext cx="35273" cy="52948"/>
                </a:xfrm>
                <a:custGeom>
                  <a:avLst/>
                  <a:gdLst>
                    <a:gd name="connsiteX0" fmla="*/ 17634 w 35273"/>
                    <a:gd name="connsiteY0" fmla="*/ 47751 h 52948"/>
                    <a:gd name="connsiteX1" fmla="*/ 9617 w 35273"/>
                    <a:gd name="connsiteY1" fmla="*/ 42501 h 52948"/>
                    <a:gd name="connsiteX2" fmla="*/ 6937 w 35273"/>
                    <a:gd name="connsiteY2" fmla="*/ 26729 h 52948"/>
                    <a:gd name="connsiteX3" fmla="*/ 9617 w 35273"/>
                    <a:gd name="connsiteY3" fmla="*/ 10990 h 52948"/>
                    <a:gd name="connsiteX4" fmla="*/ 17634 w 35273"/>
                    <a:gd name="connsiteY4" fmla="*/ 5740 h 52948"/>
                    <a:gd name="connsiteX5" fmla="*/ 25684 w 35273"/>
                    <a:gd name="connsiteY5" fmla="*/ 10990 h 52948"/>
                    <a:gd name="connsiteX6" fmla="*/ 28375 w 35273"/>
                    <a:gd name="connsiteY6" fmla="*/ 26729 h 52948"/>
                    <a:gd name="connsiteX7" fmla="*/ 25684 w 35273"/>
                    <a:gd name="connsiteY7" fmla="*/ 42501 h 52948"/>
                    <a:gd name="connsiteX8" fmla="*/ 17634 w 35273"/>
                    <a:gd name="connsiteY8" fmla="*/ 47751 h 52948"/>
                    <a:gd name="connsiteX9" fmla="*/ 17634 w 35273"/>
                    <a:gd name="connsiteY9" fmla="*/ 53220 h 52948"/>
                    <a:gd name="connsiteX10" fmla="*/ 30748 w 35273"/>
                    <a:gd name="connsiteY10" fmla="*/ 46428 h 52948"/>
                    <a:gd name="connsiteX11" fmla="*/ 35276 w 35273"/>
                    <a:gd name="connsiteY11" fmla="*/ 26729 h 52948"/>
                    <a:gd name="connsiteX12" fmla="*/ 30748 w 35273"/>
                    <a:gd name="connsiteY12" fmla="*/ 7053 h 52948"/>
                    <a:gd name="connsiteX13" fmla="*/ 17634 w 35273"/>
                    <a:gd name="connsiteY13" fmla="*/ 272 h 52948"/>
                    <a:gd name="connsiteX14" fmla="*/ 4531 w 35273"/>
                    <a:gd name="connsiteY14" fmla="*/ 7053 h 52948"/>
                    <a:gd name="connsiteX15" fmla="*/ 3 w 35273"/>
                    <a:gd name="connsiteY15" fmla="*/ 26729 h 52948"/>
                    <a:gd name="connsiteX16" fmla="*/ 4531 w 35273"/>
                    <a:gd name="connsiteY16" fmla="*/ 46428 h 52948"/>
                    <a:gd name="connsiteX17" fmla="*/ 17634 w 35273"/>
                    <a:gd name="connsiteY17" fmla="*/ 53220 h 529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35273" h="52948">
                      <a:moveTo>
                        <a:pt x="17634" y="47751"/>
                      </a:moveTo>
                      <a:cubicBezTo>
                        <a:pt x="14083" y="47751"/>
                        <a:pt x="11411" y="46001"/>
                        <a:pt x="9617" y="42501"/>
                      </a:cubicBezTo>
                      <a:cubicBezTo>
                        <a:pt x="7831" y="39009"/>
                        <a:pt x="6937" y="33751"/>
                        <a:pt x="6937" y="26729"/>
                      </a:cubicBezTo>
                      <a:cubicBezTo>
                        <a:pt x="6937" y="19737"/>
                        <a:pt x="7831" y="14490"/>
                        <a:pt x="9617" y="10990"/>
                      </a:cubicBezTo>
                      <a:cubicBezTo>
                        <a:pt x="11411" y="7490"/>
                        <a:pt x="14083" y="5740"/>
                        <a:pt x="17634" y="5740"/>
                      </a:cubicBezTo>
                      <a:cubicBezTo>
                        <a:pt x="21214" y="5740"/>
                        <a:pt x="23898" y="7490"/>
                        <a:pt x="25684" y="10990"/>
                      </a:cubicBezTo>
                      <a:cubicBezTo>
                        <a:pt x="27478" y="14490"/>
                        <a:pt x="28375" y="19737"/>
                        <a:pt x="28375" y="26729"/>
                      </a:cubicBezTo>
                      <a:cubicBezTo>
                        <a:pt x="28375" y="33751"/>
                        <a:pt x="27478" y="39009"/>
                        <a:pt x="25684" y="42501"/>
                      </a:cubicBezTo>
                      <a:cubicBezTo>
                        <a:pt x="23898" y="46001"/>
                        <a:pt x="21214" y="47751"/>
                        <a:pt x="17634" y="47751"/>
                      </a:cubicBezTo>
                      <a:close/>
                      <a:moveTo>
                        <a:pt x="17634" y="53220"/>
                      </a:moveTo>
                      <a:cubicBezTo>
                        <a:pt x="23358" y="53220"/>
                        <a:pt x="27730" y="50956"/>
                        <a:pt x="30748" y="46428"/>
                      </a:cubicBezTo>
                      <a:cubicBezTo>
                        <a:pt x="33767" y="41907"/>
                        <a:pt x="35276" y="35341"/>
                        <a:pt x="35276" y="26729"/>
                      </a:cubicBezTo>
                      <a:cubicBezTo>
                        <a:pt x="35276" y="18140"/>
                        <a:pt x="33767" y="11581"/>
                        <a:pt x="30748" y="7053"/>
                      </a:cubicBezTo>
                      <a:cubicBezTo>
                        <a:pt x="27730" y="2532"/>
                        <a:pt x="23358" y="272"/>
                        <a:pt x="17634" y="272"/>
                      </a:cubicBezTo>
                      <a:cubicBezTo>
                        <a:pt x="11918" y="272"/>
                        <a:pt x="7550" y="2532"/>
                        <a:pt x="4531" y="7053"/>
                      </a:cubicBezTo>
                      <a:cubicBezTo>
                        <a:pt x="1512" y="11581"/>
                        <a:pt x="3" y="18140"/>
                        <a:pt x="3" y="26729"/>
                      </a:cubicBezTo>
                      <a:cubicBezTo>
                        <a:pt x="3" y="35341"/>
                        <a:pt x="1512" y="41907"/>
                        <a:pt x="4531" y="46428"/>
                      </a:cubicBezTo>
                      <a:cubicBezTo>
                        <a:pt x="7550" y="50956"/>
                        <a:pt x="11918" y="53220"/>
                        <a:pt x="17634" y="5322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699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ko-KR" altLang="en-US" sz="14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grpSp>
          <p:nvGrpSpPr>
            <p:cNvPr id="129" name="그래픽 5">
              <a:extLst>
                <a:ext uri="{FF2B5EF4-FFF2-40B4-BE49-F238E27FC236}">
                  <a16:creationId xmlns:a16="http://schemas.microsoft.com/office/drawing/2014/main" id="{570E32D7-BE6B-08D1-A33C-57AD920989A5}"/>
                </a:ext>
              </a:extLst>
            </p:cNvPr>
            <p:cNvGrpSpPr/>
            <p:nvPr/>
          </p:nvGrpSpPr>
          <p:grpSpPr>
            <a:xfrm>
              <a:off x="3605402" y="4865632"/>
              <a:ext cx="139925" cy="47582"/>
              <a:chOff x="1024637" y="7054263"/>
              <a:chExt cx="155706" cy="52948"/>
            </a:xfrm>
            <a:solidFill>
              <a:srgbClr val="000000"/>
            </a:solidFill>
          </p:grpSpPr>
          <p:sp>
            <p:nvSpPr>
              <p:cNvPr id="216" name="자유형: 도형 215">
                <a:extLst>
                  <a:ext uri="{FF2B5EF4-FFF2-40B4-BE49-F238E27FC236}">
                    <a16:creationId xmlns:a16="http://schemas.microsoft.com/office/drawing/2014/main" id="{4FD51F32-7B2B-B4A1-5C59-5E726B1964D7}"/>
                  </a:ext>
                </a:extLst>
              </p:cNvPr>
              <p:cNvSpPr/>
              <p:nvPr/>
            </p:nvSpPr>
            <p:spPr>
              <a:xfrm>
                <a:off x="1155844" y="7079624"/>
                <a:ext cx="24500" cy="7000"/>
              </a:xfrm>
              <a:custGeom>
                <a:avLst/>
                <a:gdLst>
                  <a:gd name="connsiteX0" fmla="*/ 24545 w 24500"/>
                  <a:gd name="connsiteY0" fmla="*/ 257 h 7000"/>
                  <a:gd name="connsiteX1" fmla="*/ 45 w 24500"/>
                  <a:gd name="connsiteY1" fmla="*/ 257 h 7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4500" h="7000">
                    <a:moveTo>
                      <a:pt x="24545" y="257"/>
                    </a:moveTo>
                    <a:lnTo>
                      <a:pt x="45" y="257"/>
                    </a:lnTo>
                  </a:path>
                </a:pathLst>
              </a:custGeom>
              <a:solidFill>
                <a:srgbClr val="000000"/>
              </a:solidFill>
              <a:ln w="5588" cap="flat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sz="14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217" name="그래픽 5">
                <a:extLst>
                  <a:ext uri="{FF2B5EF4-FFF2-40B4-BE49-F238E27FC236}">
                    <a16:creationId xmlns:a16="http://schemas.microsoft.com/office/drawing/2014/main" id="{31D3CC31-345A-0AD6-1E72-56E4CC48E599}"/>
                  </a:ext>
                </a:extLst>
              </p:cNvPr>
              <p:cNvGrpSpPr/>
              <p:nvPr/>
            </p:nvGrpSpPr>
            <p:grpSpPr>
              <a:xfrm>
                <a:off x="1024637" y="7054263"/>
                <a:ext cx="99698" cy="52948"/>
                <a:chOff x="1024637" y="7054263"/>
                <a:chExt cx="99698" cy="52948"/>
              </a:xfrm>
              <a:solidFill>
                <a:srgbClr val="000000"/>
              </a:solidFill>
            </p:grpSpPr>
            <p:sp>
              <p:nvSpPr>
                <p:cNvPr id="218" name="자유형: 도형 217">
                  <a:extLst>
                    <a:ext uri="{FF2B5EF4-FFF2-40B4-BE49-F238E27FC236}">
                      <a16:creationId xmlns:a16="http://schemas.microsoft.com/office/drawing/2014/main" id="{439FE6D6-B390-12C7-B176-8EEB6B8C01B7}"/>
                    </a:ext>
                  </a:extLst>
                </p:cNvPr>
                <p:cNvSpPr/>
                <p:nvPr/>
              </p:nvSpPr>
              <p:spPr>
                <a:xfrm flipV="1">
                  <a:off x="1024637" y="7054263"/>
                  <a:ext cx="35273" cy="52948"/>
                </a:xfrm>
                <a:custGeom>
                  <a:avLst/>
                  <a:gdLst>
                    <a:gd name="connsiteX0" fmla="*/ 17625 w 35273"/>
                    <a:gd name="connsiteY0" fmla="*/ 47701 h 52948"/>
                    <a:gd name="connsiteX1" fmla="*/ 9608 w 35273"/>
                    <a:gd name="connsiteY1" fmla="*/ 42451 h 52948"/>
                    <a:gd name="connsiteX2" fmla="*/ 6928 w 35273"/>
                    <a:gd name="connsiteY2" fmla="*/ 26679 h 52948"/>
                    <a:gd name="connsiteX3" fmla="*/ 9608 w 35273"/>
                    <a:gd name="connsiteY3" fmla="*/ 10940 h 52948"/>
                    <a:gd name="connsiteX4" fmla="*/ 17625 w 35273"/>
                    <a:gd name="connsiteY4" fmla="*/ 5690 h 52948"/>
                    <a:gd name="connsiteX5" fmla="*/ 25675 w 35273"/>
                    <a:gd name="connsiteY5" fmla="*/ 10940 h 52948"/>
                    <a:gd name="connsiteX6" fmla="*/ 28365 w 35273"/>
                    <a:gd name="connsiteY6" fmla="*/ 26679 h 52948"/>
                    <a:gd name="connsiteX7" fmla="*/ 25675 w 35273"/>
                    <a:gd name="connsiteY7" fmla="*/ 42451 h 52948"/>
                    <a:gd name="connsiteX8" fmla="*/ 17625 w 35273"/>
                    <a:gd name="connsiteY8" fmla="*/ 47701 h 52948"/>
                    <a:gd name="connsiteX9" fmla="*/ 17625 w 35273"/>
                    <a:gd name="connsiteY9" fmla="*/ 53170 h 52948"/>
                    <a:gd name="connsiteX10" fmla="*/ 30739 w 35273"/>
                    <a:gd name="connsiteY10" fmla="*/ 46377 h 52948"/>
                    <a:gd name="connsiteX11" fmla="*/ 35267 w 35273"/>
                    <a:gd name="connsiteY11" fmla="*/ 26679 h 52948"/>
                    <a:gd name="connsiteX12" fmla="*/ 30739 w 35273"/>
                    <a:gd name="connsiteY12" fmla="*/ 7002 h 52948"/>
                    <a:gd name="connsiteX13" fmla="*/ 17625 w 35273"/>
                    <a:gd name="connsiteY13" fmla="*/ 221 h 52948"/>
                    <a:gd name="connsiteX14" fmla="*/ 4522 w 35273"/>
                    <a:gd name="connsiteY14" fmla="*/ 7002 h 52948"/>
                    <a:gd name="connsiteX15" fmla="*/ -7 w 35273"/>
                    <a:gd name="connsiteY15" fmla="*/ 26679 h 52948"/>
                    <a:gd name="connsiteX16" fmla="*/ 4522 w 35273"/>
                    <a:gd name="connsiteY16" fmla="*/ 46377 h 52948"/>
                    <a:gd name="connsiteX17" fmla="*/ 17625 w 35273"/>
                    <a:gd name="connsiteY17" fmla="*/ 53170 h 529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35273" h="52948">
                      <a:moveTo>
                        <a:pt x="17625" y="47701"/>
                      </a:moveTo>
                      <a:cubicBezTo>
                        <a:pt x="14074" y="47701"/>
                        <a:pt x="11401" y="45951"/>
                        <a:pt x="9608" y="42451"/>
                      </a:cubicBezTo>
                      <a:cubicBezTo>
                        <a:pt x="7821" y="38958"/>
                        <a:pt x="6928" y="33701"/>
                        <a:pt x="6928" y="26679"/>
                      </a:cubicBezTo>
                      <a:cubicBezTo>
                        <a:pt x="6928" y="19686"/>
                        <a:pt x="7821" y="14440"/>
                        <a:pt x="9608" y="10940"/>
                      </a:cubicBezTo>
                      <a:cubicBezTo>
                        <a:pt x="11401" y="7440"/>
                        <a:pt x="14074" y="5690"/>
                        <a:pt x="17625" y="5690"/>
                      </a:cubicBezTo>
                      <a:cubicBezTo>
                        <a:pt x="21205" y="5690"/>
                        <a:pt x="23888" y="7440"/>
                        <a:pt x="25675" y="10940"/>
                      </a:cubicBezTo>
                      <a:cubicBezTo>
                        <a:pt x="27469" y="14440"/>
                        <a:pt x="28365" y="19686"/>
                        <a:pt x="28365" y="26679"/>
                      </a:cubicBezTo>
                      <a:cubicBezTo>
                        <a:pt x="28365" y="33701"/>
                        <a:pt x="27469" y="38958"/>
                        <a:pt x="25675" y="42451"/>
                      </a:cubicBezTo>
                      <a:cubicBezTo>
                        <a:pt x="23888" y="45951"/>
                        <a:pt x="21205" y="47701"/>
                        <a:pt x="17625" y="47701"/>
                      </a:cubicBezTo>
                      <a:close/>
                      <a:moveTo>
                        <a:pt x="17625" y="53170"/>
                      </a:moveTo>
                      <a:cubicBezTo>
                        <a:pt x="23349" y="53170"/>
                        <a:pt x="27720" y="50906"/>
                        <a:pt x="30739" y="46377"/>
                      </a:cubicBezTo>
                      <a:cubicBezTo>
                        <a:pt x="33758" y="41857"/>
                        <a:pt x="35267" y="35290"/>
                        <a:pt x="35267" y="26679"/>
                      </a:cubicBezTo>
                      <a:cubicBezTo>
                        <a:pt x="35267" y="18089"/>
                        <a:pt x="33758" y="11531"/>
                        <a:pt x="30739" y="7002"/>
                      </a:cubicBezTo>
                      <a:cubicBezTo>
                        <a:pt x="27720" y="2482"/>
                        <a:pt x="23349" y="221"/>
                        <a:pt x="17625" y="221"/>
                      </a:cubicBezTo>
                      <a:cubicBezTo>
                        <a:pt x="11908" y="221"/>
                        <a:pt x="7540" y="2482"/>
                        <a:pt x="4522" y="7002"/>
                      </a:cubicBezTo>
                      <a:cubicBezTo>
                        <a:pt x="1503" y="11531"/>
                        <a:pt x="-7" y="18089"/>
                        <a:pt x="-7" y="26679"/>
                      </a:cubicBezTo>
                      <a:cubicBezTo>
                        <a:pt x="-7" y="35290"/>
                        <a:pt x="1503" y="41857"/>
                        <a:pt x="4522" y="46377"/>
                      </a:cubicBezTo>
                      <a:cubicBezTo>
                        <a:pt x="7540" y="50906"/>
                        <a:pt x="11908" y="53170"/>
                        <a:pt x="17625" y="5317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699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ko-KR" altLang="en-US" sz="14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19" name="자유형: 도형 218">
                  <a:extLst>
                    <a:ext uri="{FF2B5EF4-FFF2-40B4-BE49-F238E27FC236}">
                      <a16:creationId xmlns:a16="http://schemas.microsoft.com/office/drawing/2014/main" id="{97900AD0-17EC-4E3E-C9AD-2D65439B8C1E}"/>
                    </a:ext>
                  </a:extLst>
                </p:cNvPr>
                <p:cNvSpPr/>
                <p:nvPr/>
              </p:nvSpPr>
              <p:spPr>
                <a:xfrm flipV="1">
                  <a:off x="1072039" y="7097532"/>
                  <a:ext cx="7218" cy="8684"/>
                </a:xfrm>
                <a:custGeom>
                  <a:avLst/>
                  <a:gdLst>
                    <a:gd name="connsiteX0" fmla="*/ 14 w 7218"/>
                    <a:gd name="connsiteY0" fmla="*/ 8939 h 8684"/>
                    <a:gd name="connsiteX1" fmla="*/ 7233 w 7218"/>
                    <a:gd name="connsiteY1" fmla="*/ 8939 h 8684"/>
                    <a:gd name="connsiteX2" fmla="*/ 7233 w 7218"/>
                    <a:gd name="connsiteY2" fmla="*/ 254 h 8684"/>
                    <a:gd name="connsiteX3" fmla="*/ 14 w 7218"/>
                    <a:gd name="connsiteY3" fmla="*/ 254 h 86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218" h="8684">
                      <a:moveTo>
                        <a:pt x="14" y="8939"/>
                      </a:moveTo>
                      <a:lnTo>
                        <a:pt x="7233" y="8939"/>
                      </a:lnTo>
                      <a:lnTo>
                        <a:pt x="7233" y="254"/>
                      </a:lnTo>
                      <a:lnTo>
                        <a:pt x="14" y="25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699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ko-KR" altLang="en-US" sz="14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20" name="자유형: 도형 219">
                  <a:extLst>
                    <a:ext uri="{FF2B5EF4-FFF2-40B4-BE49-F238E27FC236}">
                      <a16:creationId xmlns:a16="http://schemas.microsoft.com/office/drawing/2014/main" id="{23B7DB7B-18CA-4768-AD56-C6D5073A14D0}"/>
                    </a:ext>
                  </a:extLst>
                </p:cNvPr>
                <p:cNvSpPr/>
                <p:nvPr/>
              </p:nvSpPr>
              <p:spPr>
                <a:xfrm flipV="1">
                  <a:off x="1091939" y="7054263"/>
                  <a:ext cx="32396" cy="51953"/>
                </a:xfrm>
                <a:custGeom>
                  <a:avLst/>
                  <a:gdLst>
                    <a:gd name="connsiteX0" fmla="*/ 8306 w 32396"/>
                    <a:gd name="connsiteY0" fmla="*/ 6028 h 51953"/>
                    <a:gd name="connsiteX1" fmla="*/ 32401 w 32396"/>
                    <a:gd name="connsiteY1" fmla="*/ 6028 h 51953"/>
                    <a:gd name="connsiteX2" fmla="*/ 32401 w 32396"/>
                    <a:gd name="connsiteY2" fmla="*/ 220 h 51953"/>
                    <a:gd name="connsiteX3" fmla="*/ 4 w 32396"/>
                    <a:gd name="connsiteY3" fmla="*/ 220 h 51953"/>
                    <a:gd name="connsiteX4" fmla="*/ 4 w 32396"/>
                    <a:gd name="connsiteY4" fmla="*/ 6028 h 51953"/>
                    <a:gd name="connsiteX5" fmla="*/ 10712 w 32396"/>
                    <a:gd name="connsiteY5" fmla="*/ 16944 h 51953"/>
                    <a:gd name="connsiteX6" fmla="*/ 19243 w 32396"/>
                    <a:gd name="connsiteY6" fmla="*/ 25792 h 51953"/>
                    <a:gd name="connsiteX7" fmla="*/ 23870 w 32396"/>
                    <a:gd name="connsiteY7" fmla="*/ 32092 h 51953"/>
                    <a:gd name="connsiteX8" fmla="*/ 25193 w 32396"/>
                    <a:gd name="connsiteY8" fmla="*/ 37167 h 51953"/>
                    <a:gd name="connsiteX9" fmla="*/ 22339 w 32396"/>
                    <a:gd name="connsiteY9" fmla="*/ 43795 h 51953"/>
                    <a:gd name="connsiteX10" fmla="*/ 14901 w 32396"/>
                    <a:gd name="connsiteY10" fmla="*/ 46366 h 51953"/>
                    <a:gd name="connsiteX11" fmla="*/ 8043 w 32396"/>
                    <a:gd name="connsiteY11" fmla="*/ 45239 h 51953"/>
                    <a:gd name="connsiteX12" fmla="*/ 343 w 32396"/>
                    <a:gd name="connsiteY12" fmla="*/ 41816 h 51953"/>
                    <a:gd name="connsiteX13" fmla="*/ 343 w 32396"/>
                    <a:gd name="connsiteY13" fmla="*/ 48794 h 51953"/>
                    <a:gd name="connsiteX14" fmla="*/ 8131 w 32396"/>
                    <a:gd name="connsiteY14" fmla="*/ 51320 h 51953"/>
                    <a:gd name="connsiteX15" fmla="*/ 14770 w 32396"/>
                    <a:gd name="connsiteY15" fmla="*/ 52174 h 51953"/>
                    <a:gd name="connsiteX16" fmla="*/ 27414 w 32396"/>
                    <a:gd name="connsiteY16" fmla="*/ 48203 h 51953"/>
                    <a:gd name="connsiteX17" fmla="*/ 32128 w 32396"/>
                    <a:gd name="connsiteY17" fmla="*/ 37616 h 51953"/>
                    <a:gd name="connsiteX18" fmla="*/ 30946 w 32396"/>
                    <a:gd name="connsiteY18" fmla="*/ 31644 h 51953"/>
                    <a:gd name="connsiteX19" fmla="*/ 26659 w 32396"/>
                    <a:gd name="connsiteY19" fmla="*/ 25005 h 51953"/>
                    <a:gd name="connsiteX20" fmla="*/ 21223 w 32396"/>
                    <a:gd name="connsiteY20" fmla="*/ 19274 h 51953"/>
                    <a:gd name="connsiteX21" fmla="*/ 8306 w 32396"/>
                    <a:gd name="connsiteY21" fmla="*/ 6028 h 51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32396" h="51953">
                      <a:moveTo>
                        <a:pt x="8306" y="6028"/>
                      </a:moveTo>
                      <a:lnTo>
                        <a:pt x="32401" y="6028"/>
                      </a:lnTo>
                      <a:lnTo>
                        <a:pt x="32401" y="220"/>
                      </a:lnTo>
                      <a:lnTo>
                        <a:pt x="4" y="220"/>
                      </a:lnTo>
                      <a:lnTo>
                        <a:pt x="4" y="6028"/>
                      </a:lnTo>
                      <a:cubicBezTo>
                        <a:pt x="2622" y="8741"/>
                        <a:pt x="6191" y="12379"/>
                        <a:pt x="10712" y="16944"/>
                      </a:cubicBezTo>
                      <a:cubicBezTo>
                        <a:pt x="15240" y="21516"/>
                        <a:pt x="18084" y="24465"/>
                        <a:pt x="19243" y="25792"/>
                      </a:cubicBezTo>
                      <a:cubicBezTo>
                        <a:pt x="21453" y="28271"/>
                        <a:pt x="22995" y="30371"/>
                        <a:pt x="23870" y="32092"/>
                      </a:cubicBezTo>
                      <a:cubicBezTo>
                        <a:pt x="24752" y="33813"/>
                        <a:pt x="25193" y="35505"/>
                        <a:pt x="25193" y="37167"/>
                      </a:cubicBezTo>
                      <a:cubicBezTo>
                        <a:pt x="25193" y="39880"/>
                        <a:pt x="24242" y="42089"/>
                        <a:pt x="22339" y="43795"/>
                      </a:cubicBezTo>
                      <a:cubicBezTo>
                        <a:pt x="20435" y="45509"/>
                        <a:pt x="17956" y="46366"/>
                        <a:pt x="14901" y="46366"/>
                      </a:cubicBezTo>
                      <a:cubicBezTo>
                        <a:pt x="12735" y="46366"/>
                        <a:pt x="10450" y="45990"/>
                        <a:pt x="8043" y="45239"/>
                      </a:cubicBezTo>
                      <a:cubicBezTo>
                        <a:pt x="5644" y="44488"/>
                        <a:pt x="3078" y="43347"/>
                        <a:pt x="343" y="41816"/>
                      </a:cubicBezTo>
                      <a:lnTo>
                        <a:pt x="343" y="48794"/>
                      </a:lnTo>
                      <a:cubicBezTo>
                        <a:pt x="3121" y="49909"/>
                        <a:pt x="5717" y="50752"/>
                        <a:pt x="8131" y="51320"/>
                      </a:cubicBezTo>
                      <a:cubicBezTo>
                        <a:pt x="10552" y="51889"/>
                        <a:pt x="12765" y="52174"/>
                        <a:pt x="14770" y="52174"/>
                      </a:cubicBezTo>
                      <a:cubicBezTo>
                        <a:pt x="20056" y="52174"/>
                        <a:pt x="24271" y="50850"/>
                        <a:pt x="27414" y="48203"/>
                      </a:cubicBezTo>
                      <a:cubicBezTo>
                        <a:pt x="30556" y="45564"/>
                        <a:pt x="32128" y="42034"/>
                        <a:pt x="32128" y="37616"/>
                      </a:cubicBezTo>
                      <a:cubicBezTo>
                        <a:pt x="32128" y="35516"/>
                        <a:pt x="31734" y="33525"/>
                        <a:pt x="30946" y="31644"/>
                      </a:cubicBezTo>
                      <a:cubicBezTo>
                        <a:pt x="30166" y="29770"/>
                        <a:pt x="28737" y="27557"/>
                        <a:pt x="26659" y="25005"/>
                      </a:cubicBezTo>
                      <a:cubicBezTo>
                        <a:pt x="26090" y="24341"/>
                        <a:pt x="24278" y="22431"/>
                        <a:pt x="21223" y="19274"/>
                      </a:cubicBezTo>
                      <a:cubicBezTo>
                        <a:pt x="18175" y="16116"/>
                        <a:pt x="13869" y="11701"/>
                        <a:pt x="8306" y="6028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699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ko-KR" altLang="en-US" sz="14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grpSp>
          <p:nvGrpSpPr>
            <p:cNvPr id="130" name="그래픽 5">
              <a:extLst>
                <a:ext uri="{FF2B5EF4-FFF2-40B4-BE49-F238E27FC236}">
                  <a16:creationId xmlns:a16="http://schemas.microsoft.com/office/drawing/2014/main" id="{815C4084-8C88-3A3E-A34D-B5B52EF3B6B5}"/>
                </a:ext>
              </a:extLst>
            </p:cNvPr>
            <p:cNvGrpSpPr/>
            <p:nvPr/>
          </p:nvGrpSpPr>
          <p:grpSpPr>
            <a:xfrm>
              <a:off x="3605402" y="4548590"/>
              <a:ext cx="139925" cy="47582"/>
              <a:chOff x="1024637" y="6701463"/>
              <a:chExt cx="155706" cy="52948"/>
            </a:xfrm>
            <a:solidFill>
              <a:srgbClr val="000000"/>
            </a:solidFill>
          </p:grpSpPr>
          <p:sp>
            <p:nvSpPr>
              <p:cNvPr id="211" name="자유형: 도형 210">
                <a:extLst>
                  <a:ext uri="{FF2B5EF4-FFF2-40B4-BE49-F238E27FC236}">
                    <a16:creationId xmlns:a16="http://schemas.microsoft.com/office/drawing/2014/main" id="{FE9FF7DB-422D-63D2-A32E-D8888C28A7C4}"/>
                  </a:ext>
                </a:extLst>
              </p:cNvPr>
              <p:cNvSpPr/>
              <p:nvPr/>
            </p:nvSpPr>
            <p:spPr>
              <a:xfrm>
                <a:off x="1155844" y="6726824"/>
                <a:ext cx="24500" cy="7000"/>
              </a:xfrm>
              <a:custGeom>
                <a:avLst/>
                <a:gdLst>
                  <a:gd name="connsiteX0" fmla="*/ 24545 w 24500"/>
                  <a:gd name="connsiteY0" fmla="*/ 207 h 7000"/>
                  <a:gd name="connsiteX1" fmla="*/ 45 w 24500"/>
                  <a:gd name="connsiteY1" fmla="*/ 207 h 7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4500" h="7000">
                    <a:moveTo>
                      <a:pt x="24545" y="207"/>
                    </a:moveTo>
                    <a:lnTo>
                      <a:pt x="45" y="207"/>
                    </a:lnTo>
                  </a:path>
                </a:pathLst>
              </a:custGeom>
              <a:solidFill>
                <a:srgbClr val="000000"/>
              </a:solidFill>
              <a:ln w="5588" cap="flat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sz="14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212" name="그래픽 5">
                <a:extLst>
                  <a:ext uri="{FF2B5EF4-FFF2-40B4-BE49-F238E27FC236}">
                    <a16:creationId xmlns:a16="http://schemas.microsoft.com/office/drawing/2014/main" id="{B669DCEA-F556-4B30-134B-4068FC4F7890}"/>
                  </a:ext>
                </a:extLst>
              </p:cNvPr>
              <p:cNvGrpSpPr/>
              <p:nvPr/>
            </p:nvGrpSpPr>
            <p:grpSpPr>
              <a:xfrm>
                <a:off x="1024637" y="6701463"/>
                <a:ext cx="102782" cy="52948"/>
                <a:chOff x="1024637" y="6701463"/>
                <a:chExt cx="102782" cy="52948"/>
              </a:xfrm>
              <a:solidFill>
                <a:srgbClr val="000000"/>
              </a:solidFill>
            </p:grpSpPr>
            <p:sp>
              <p:nvSpPr>
                <p:cNvPr id="213" name="자유형: 도형 212">
                  <a:extLst>
                    <a:ext uri="{FF2B5EF4-FFF2-40B4-BE49-F238E27FC236}">
                      <a16:creationId xmlns:a16="http://schemas.microsoft.com/office/drawing/2014/main" id="{36E30AC2-4F94-82E7-0B47-C50D4274BC07}"/>
                    </a:ext>
                  </a:extLst>
                </p:cNvPr>
                <p:cNvSpPr/>
                <p:nvPr/>
              </p:nvSpPr>
              <p:spPr>
                <a:xfrm flipV="1">
                  <a:off x="1024637" y="6701463"/>
                  <a:ext cx="35273" cy="52948"/>
                </a:xfrm>
                <a:custGeom>
                  <a:avLst/>
                  <a:gdLst>
                    <a:gd name="connsiteX0" fmla="*/ 17625 w 35273"/>
                    <a:gd name="connsiteY0" fmla="*/ 47650 h 52948"/>
                    <a:gd name="connsiteX1" fmla="*/ 9608 w 35273"/>
                    <a:gd name="connsiteY1" fmla="*/ 42400 h 52948"/>
                    <a:gd name="connsiteX2" fmla="*/ 6928 w 35273"/>
                    <a:gd name="connsiteY2" fmla="*/ 26629 h 52948"/>
                    <a:gd name="connsiteX3" fmla="*/ 9608 w 35273"/>
                    <a:gd name="connsiteY3" fmla="*/ 10889 h 52948"/>
                    <a:gd name="connsiteX4" fmla="*/ 17625 w 35273"/>
                    <a:gd name="connsiteY4" fmla="*/ 5640 h 52948"/>
                    <a:gd name="connsiteX5" fmla="*/ 25675 w 35273"/>
                    <a:gd name="connsiteY5" fmla="*/ 10889 h 52948"/>
                    <a:gd name="connsiteX6" fmla="*/ 28365 w 35273"/>
                    <a:gd name="connsiteY6" fmla="*/ 26629 h 52948"/>
                    <a:gd name="connsiteX7" fmla="*/ 25675 w 35273"/>
                    <a:gd name="connsiteY7" fmla="*/ 42400 h 52948"/>
                    <a:gd name="connsiteX8" fmla="*/ 17625 w 35273"/>
                    <a:gd name="connsiteY8" fmla="*/ 47650 h 52948"/>
                    <a:gd name="connsiteX9" fmla="*/ 17625 w 35273"/>
                    <a:gd name="connsiteY9" fmla="*/ 53119 h 52948"/>
                    <a:gd name="connsiteX10" fmla="*/ 30739 w 35273"/>
                    <a:gd name="connsiteY10" fmla="*/ 46327 h 52948"/>
                    <a:gd name="connsiteX11" fmla="*/ 35267 w 35273"/>
                    <a:gd name="connsiteY11" fmla="*/ 26629 h 52948"/>
                    <a:gd name="connsiteX12" fmla="*/ 30739 w 35273"/>
                    <a:gd name="connsiteY12" fmla="*/ 6952 h 52948"/>
                    <a:gd name="connsiteX13" fmla="*/ 17625 w 35273"/>
                    <a:gd name="connsiteY13" fmla="*/ 171 h 52948"/>
                    <a:gd name="connsiteX14" fmla="*/ 4522 w 35273"/>
                    <a:gd name="connsiteY14" fmla="*/ 6952 h 52948"/>
                    <a:gd name="connsiteX15" fmla="*/ -7 w 35273"/>
                    <a:gd name="connsiteY15" fmla="*/ 26629 h 52948"/>
                    <a:gd name="connsiteX16" fmla="*/ 4522 w 35273"/>
                    <a:gd name="connsiteY16" fmla="*/ 46327 h 52948"/>
                    <a:gd name="connsiteX17" fmla="*/ 17625 w 35273"/>
                    <a:gd name="connsiteY17" fmla="*/ 53119 h 529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35273" h="52948">
                      <a:moveTo>
                        <a:pt x="17625" y="47650"/>
                      </a:moveTo>
                      <a:cubicBezTo>
                        <a:pt x="14074" y="47650"/>
                        <a:pt x="11401" y="45900"/>
                        <a:pt x="9608" y="42400"/>
                      </a:cubicBezTo>
                      <a:cubicBezTo>
                        <a:pt x="7821" y="38908"/>
                        <a:pt x="6928" y="33650"/>
                        <a:pt x="6928" y="26629"/>
                      </a:cubicBezTo>
                      <a:cubicBezTo>
                        <a:pt x="6928" y="19636"/>
                        <a:pt x="7821" y="14389"/>
                        <a:pt x="9608" y="10889"/>
                      </a:cubicBezTo>
                      <a:cubicBezTo>
                        <a:pt x="11401" y="7390"/>
                        <a:pt x="14074" y="5640"/>
                        <a:pt x="17625" y="5640"/>
                      </a:cubicBezTo>
                      <a:cubicBezTo>
                        <a:pt x="21205" y="5640"/>
                        <a:pt x="23888" y="7390"/>
                        <a:pt x="25675" y="10889"/>
                      </a:cubicBezTo>
                      <a:cubicBezTo>
                        <a:pt x="27469" y="14389"/>
                        <a:pt x="28365" y="19636"/>
                        <a:pt x="28365" y="26629"/>
                      </a:cubicBezTo>
                      <a:cubicBezTo>
                        <a:pt x="28365" y="33650"/>
                        <a:pt x="27469" y="38908"/>
                        <a:pt x="25675" y="42400"/>
                      </a:cubicBezTo>
                      <a:cubicBezTo>
                        <a:pt x="23888" y="45900"/>
                        <a:pt x="21205" y="47650"/>
                        <a:pt x="17625" y="47650"/>
                      </a:cubicBezTo>
                      <a:close/>
                      <a:moveTo>
                        <a:pt x="17625" y="53119"/>
                      </a:moveTo>
                      <a:cubicBezTo>
                        <a:pt x="23349" y="53119"/>
                        <a:pt x="27720" y="50855"/>
                        <a:pt x="30739" y="46327"/>
                      </a:cubicBezTo>
                      <a:cubicBezTo>
                        <a:pt x="33758" y="41806"/>
                        <a:pt x="35267" y="35240"/>
                        <a:pt x="35267" y="26629"/>
                      </a:cubicBezTo>
                      <a:cubicBezTo>
                        <a:pt x="35267" y="18039"/>
                        <a:pt x="33758" y="11480"/>
                        <a:pt x="30739" y="6952"/>
                      </a:cubicBezTo>
                      <a:cubicBezTo>
                        <a:pt x="27720" y="2431"/>
                        <a:pt x="23349" y="171"/>
                        <a:pt x="17625" y="171"/>
                      </a:cubicBezTo>
                      <a:cubicBezTo>
                        <a:pt x="11908" y="171"/>
                        <a:pt x="7540" y="2431"/>
                        <a:pt x="4522" y="6952"/>
                      </a:cubicBezTo>
                      <a:cubicBezTo>
                        <a:pt x="1503" y="11480"/>
                        <a:pt x="-7" y="18039"/>
                        <a:pt x="-7" y="26629"/>
                      </a:cubicBezTo>
                      <a:cubicBezTo>
                        <a:pt x="-7" y="35240"/>
                        <a:pt x="1503" y="41806"/>
                        <a:pt x="4522" y="46327"/>
                      </a:cubicBezTo>
                      <a:cubicBezTo>
                        <a:pt x="7540" y="50855"/>
                        <a:pt x="11908" y="53119"/>
                        <a:pt x="17625" y="53119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699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ko-KR" altLang="en-US" sz="14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14" name="자유형: 도형 213">
                  <a:extLst>
                    <a:ext uri="{FF2B5EF4-FFF2-40B4-BE49-F238E27FC236}">
                      <a16:creationId xmlns:a16="http://schemas.microsoft.com/office/drawing/2014/main" id="{07F55C52-F4B3-A79C-0F0B-E3D7268AF1F2}"/>
                    </a:ext>
                  </a:extLst>
                </p:cNvPr>
                <p:cNvSpPr/>
                <p:nvPr/>
              </p:nvSpPr>
              <p:spPr>
                <a:xfrm flipV="1">
                  <a:off x="1072039" y="6744732"/>
                  <a:ext cx="7218" cy="8684"/>
                </a:xfrm>
                <a:custGeom>
                  <a:avLst/>
                  <a:gdLst>
                    <a:gd name="connsiteX0" fmla="*/ 14 w 7218"/>
                    <a:gd name="connsiteY0" fmla="*/ 8888 h 8684"/>
                    <a:gd name="connsiteX1" fmla="*/ 7233 w 7218"/>
                    <a:gd name="connsiteY1" fmla="*/ 8888 h 8684"/>
                    <a:gd name="connsiteX2" fmla="*/ 7233 w 7218"/>
                    <a:gd name="connsiteY2" fmla="*/ 204 h 8684"/>
                    <a:gd name="connsiteX3" fmla="*/ 14 w 7218"/>
                    <a:gd name="connsiteY3" fmla="*/ 204 h 86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218" h="8684">
                      <a:moveTo>
                        <a:pt x="14" y="8888"/>
                      </a:moveTo>
                      <a:lnTo>
                        <a:pt x="7233" y="8888"/>
                      </a:lnTo>
                      <a:lnTo>
                        <a:pt x="7233" y="204"/>
                      </a:lnTo>
                      <a:lnTo>
                        <a:pt x="14" y="20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699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ko-KR" altLang="en-US" sz="14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15" name="자유형: 도형 214">
                  <a:extLst>
                    <a:ext uri="{FF2B5EF4-FFF2-40B4-BE49-F238E27FC236}">
                      <a16:creationId xmlns:a16="http://schemas.microsoft.com/office/drawing/2014/main" id="{DBBEC530-F68C-A932-920A-5A9A4F35E898}"/>
                    </a:ext>
                  </a:extLst>
                </p:cNvPr>
                <p:cNvSpPr/>
                <p:nvPr/>
              </p:nvSpPr>
              <p:spPr>
                <a:xfrm flipV="1">
                  <a:off x="1090232" y="6702382"/>
                  <a:ext cx="37187" cy="51034"/>
                </a:xfrm>
                <a:custGeom>
                  <a:avLst/>
                  <a:gdLst>
                    <a:gd name="connsiteX0" fmla="*/ 23038 w 37187"/>
                    <a:gd name="connsiteY0" fmla="*/ 45189 h 51034"/>
                    <a:gd name="connsiteX1" fmla="*/ 5603 w 37187"/>
                    <a:gd name="connsiteY1" fmla="*/ 17944 h 51034"/>
                    <a:gd name="connsiteX2" fmla="*/ 23038 w 37187"/>
                    <a:gd name="connsiteY2" fmla="*/ 17944 h 51034"/>
                    <a:gd name="connsiteX3" fmla="*/ 21222 w 37187"/>
                    <a:gd name="connsiteY3" fmla="*/ 51205 h 51034"/>
                    <a:gd name="connsiteX4" fmla="*/ 29906 w 37187"/>
                    <a:gd name="connsiteY4" fmla="*/ 51205 h 51034"/>
                    <a:gd name="connsiteX5" fmla="*/ 29906 w 37187"/>
                    <a:gd name="connsiteY5" fmla="*/ 17944 h 51034"/>
                    <a:gd name="connsiteX6" fmla="*/ 37191 w 37187"/>
                    <a:gd name="connsiteY6" fmla="*/ 17944 h 51034"/>
                    <a:gd name="connsiteX7" fmla="*/ 37191 w 37187"/>
                    <a:gd name="connsiteY7" fmla="*/ 12202 h 51034"/>
                    <a:gd name="connsiteX8" fmla="*/ 29906 w 37187"/>
                    <a:gd name="connsiteY8" fmla="*/ 12202 h 51034"/>
                    <a:gd name="connsiteX9" fmla="*/ 29906 w 37187"/>
                    <a:gd name="connsiteY9" fmla="*/ 171 h 51034"/>
                    <a:gd name="connsiteX10" fmla="*/ 23038 w 37187"/>
                    <a:gd name="connsiteY10" fmla="*/ 171 h 51034"/>
                    <a:gd name="connsiteX11" fmla="*/ 23038 w 37187"/>
                    <a:gd name="connsiteY11" fmla="*/ 12202 h 51034"/>
                    <a:gd name="connsiteX12" fmla="*/ 3 w 37187"/>
                    <a:gd name="connsiteY12" fmla="*/ 12202 h 51034"/>
                    <a:gd name="connsiteX13" fmla="*/ 3 w 37187"/>
                    <a:gd name="connsiteY13" fmla="*/ 18863 h 510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37187" h="51034">
                      <a:moveTo>
                        <a:pt x="23038" y="45189"/>
                      </a:moveTo>
                      <a:lnTo>
                        <a:pt x="5603" y="17944"/>
                      </a:lnTo>
                      <a:lnTo>
                        <a:pt x="23038" y="17944"/>
                      </a:lnTo>
                      <a:close/>
                      <a:moveTo>
                        <a:pt x="21222" y="51205"/>
                      </a:moveTo>
                      <a:lnTo>
                        <a:pt x="29906" y="51205"/>
                      </a:lnTo>
                      <a:lnTo>
                        <a:pt x="29906" y="17944"/>
                      </a:lnTo>
                      <a:lnTo>
                        <a:pt x="37191" y="17944"/>
                      </a:lnTo>
                      <a:lnTo>
                        <a:pt x="37191" y="12202"/>
                      </a:lnTo>
                      <a:lnTo>
                        <a:pt x="29906" y="12202"/>
                      </a:lnTo>
                      <a:lnTo>
                        <a:pt x="29906" y="171"/>
                      </a:lnTo>
                      <a:lnTo>
                        <a:pt x="23038" y="171"/>
                      </a:lnTo>
                      <a:lnTo>
                        <a:pt x="23038" y="12202"/>
                      </a:lnTo>
                      <a:lnTo>
                        <a:pt x="3" y="12202"/>
                      </a:lnTo>
                      <a:lnTo>
                        <a:pt x="3" y="1886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699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ko-KR" altLang="en-US" sz="14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grpSp>
          <p:nvGrpSpPr>
            <p:cNvPr id="131" name="그래픽 5">
              <a:extLst>
                <a:ext uri="{FF2B5EF4-FFF2-40B4-BE49-F238E27FC236}">
                  <a16:creationId xmlns:a16="http://schemas.microsoft.com/office/drawing/2014/main" id="{CAB791B2-A294-2E69-DFB9-9A031E12B553}"/>
                </a:ext>
              </a:extLst>
            </p:cNvPr>
            <p:cNvGrpSpPr/>
            <p:nvPr/>
          </p:nvGrpSpPr>
          <p:grpSpPr>
            <a:xfrm>
              <a:off x="3605402" y="4231547"/>
              <a:ext cx="139925" cy="47582"/>
              <a:chOff x="1024637" y="6348663"/>
              <a:chExt cx="155706" cy="52948"/>
            </a:xfrm>
            <a:solidFill>
              <a:srgbClr val="000000"/>
            </a:solidFill>
          </p:grpSpPr>
          <p:sp>
            <p:nvSpPr>
              <p:cNvPr id="206" name="자유형: 도형 205">
                <a:extLst>
                  <a:ext uri="{FF2B5EF4-FFF2-40B4-BE49-F238E27FC236}">
                    <a16:creationId xmlns:a16="http://schemas.microsoft.com/office/drawing/2014/main" id="{656C9592-4A59-65AD-954A-D90D55A4691B}"/>
                  </a:ext>
                </a:extLst>
              </p:cNvPr>
              <p:cNvSpPr/>
              <p:nvPr/>
            </p:nvSpPr>
            <p:spPr>
              <a:xfrm>
                <a:off x="1155844" y="6374024"/>
                <a:ext cx="24500" cy="7000"/>
              </a:xfrm>
              <a:custGeom>
                <a:avLst/>
                <a:gdLst>
                  <a:gd name="connsiteX0" fmla="*/ 24545 w 24500"/>
                  <a:gd name="connsiteY0" fmla="*/ 157 h 7000"/>
                  <a:gd name="connsiteX1" fmla="*/ 45 w 24500"/>
                  <a:gd name="connsiteY1" fmla="*/ 157 h 7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4500" h="7000">
                    <a:moveTo>
                      <a:pt x="24545" y="157"/>
                    </a:moveTo>
                    <a:lnTo>
                      <a:pt x="45" y="157"/>
                    </a:lnTo>
                  </a:path>
                </a:pathLst>
              </a:custGeom>
              <a:solidFill>
                <a:srgbClr val="000000"/>
              </a:solidFill>
              <a:ln w="5588" cap="flat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sz="14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207" name="그래픽 5">
                <a:extLst>
                  <a:ext uri="{FF2B5EF4-FFF2-40B4-BE49-F238E27FC236}">
                    <a16:creationId xmlns:a16="http://schemas.microsoft.com/office/drawing/2014/main" id="{67E46647-C96C-2034-2309-B41687FCCB92}"/>
                  </a:ext>
                </a:extLst>
              </p:cNvPr>
              <p:cNvGrpSpPr/>
              <p:nvPr/>
            </p:nvGrpSpPr>
            <p:grpSpPr>
              <a:xfrm>
                <a:off x="1024637" y="6348663"/>
                <a:ext cx="102301" cy="52948"/>
                <a:chOff x="1024637" y="6348663"/>
                <a:chExt cx="102301" cy="52948"/>
              </a:xfrm>
              <a:solidFill>
                <a:srgbClr val="000000"/>
              </a:solidFill>
            </p:grpSpPr>
            <p:sp>
              <p:nvSpPr>
                <p:cNvPr id="208" name="자유형: 도형 207">
                  <a:extLst>
                    <a:ext uri="{FF2B5EF4-FFF2-40B4-BE49-F238E27FC236}">
                      <a16:creationId xmlns:a16="http://schemas.microsoft.com/office/drawing/2014/main" id="{133AB431-5824-8776-FCBB-70FC0C935D67}"/>
                    </a:ext>
                  </a:extLst>
                </p:cNvPr>
                <p:cNvSpPr/>
                <p:nvPr/>
              </p:nvSpPr>
              <p:spPr>
                <a:xfrm flipV="1">
                  <a:off x="1024637" y="6348663"/>
                  <a:ext cx="35273" cy="52948"/>
                </a:xfrm>
                <a:custGeom>
                  <a:avLst/>
                  <a:gdLst>
                    <a:gd name="connsiteX0" fmla="*/ 17625 w 35273"/>
                    <a:gd name="connsiteY0" fmla="*/ 47600 h 52948"/>
                    <a:gd name="connsiteX1" fmla="*/ 9608 w 35273"/>
                    <a:gd name="connsiteY1" fmla="*/ 42350 h 52948"/>
                    <a:gd name="connsiteX2" fmla="*/ 6928 w 35273"/>
                    <a:gd name="connsiteY2" fmla="*/ 26578 h 52948"/>
                    <a:gd name="connsiteX3" fmla="*/ 9608 w 35273"/>
                    <a:gd name="connsiteY3" fmla="*/ 10839 h 52948"/>
                    <a:gd name="connsiteX4" fmla="*/ 17625 w 35273"/>
                    <a:gd name="connsiteY4" fmla="*/ 5589 h 52948"/>
                    <a:gd name="connsiteX5" fmla="*/ 25675 w 35273"/>
                    <a:gd name="connsiteY5" fmla="*/ 10839 h 52948"/>
                    <a:gd name="connsiteX6" fmla="*/ 28365 w 35273"/>
                    <a:gd name="connsiteY6" fmla="*/ 26578 h 52948"/>
                    <a:gd name="connsiteX7" fmla="*/ 25675 w 35273"/>
                    <a:gd name="connsiteY7" fmla="*/ 42350 h 52948"/>
                    <a:gd name="connsiteX8" fmla="*/ 17625 w 35273"/>
                    <a:gd name="connsiteY8" fmla="*/ 47600 h 52948"/>
                    <a:gd name="connsiteX9" fmla="*/ 17625 w 35273"/>
                    <a:gd name="connsiteY9" fmla="*/ 53069 h 52948"/>
                    <a:gd name="connsiteX10" fmla="*/ 30739 w 35273"/>
                    <a:gd name="connsiteY10" fmla="*/ 46277 h 52948"/>
                    <a:gd name="connsiteX11" fmla="*/ 35267 w 35273"/>
                    <a:gd name="connsiteY11" fmla="*/ 26578 h 52948"/>
                    <a:gd name="connsiteX12" fmla="*/ 30739 w 35273"/>
                    <a:gd name="connsiteY12" fmla="*/ 6902 h 52948"/>
                    <a:gd name="connsiteX13" fmla="*/ 17625 w 35273"/>
                    <a:gd name="connsiteY13" fmla="*/ 120 h 52948"/>
                    <a:gd name="connsiteX14" fmla="*/ 4522 w 35273"/>
                    <a:gd name="connsiteY14" fmla="*/ 6902 h 52948"/>
                    <a:gd name="connsiteX15" fmla="*/ -7 w 35273"/>
                    <a:gd name="connsiteY15" fmla="*/ 26578 h 52948"/>
                    <a:gd name="connsiteX16" fmla="*/ 4522 w 35273"/>
                    <a:gd name="connsiteY16" fmla="*/ 46277 h 52948"/>
                    <a:gd name="connsiteX17" fmla="*/ 17625 w 35273"/>
                    <a:gd name="connsiteY17" fmla="*/ 53069 h 529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35273" h="52948">
                      <a:moveTo>
                        <a:pt x="17625" y="47600"/>
                      </a:moveTo>
                      <a:cubicBezTo>
                        <a:pt x="14074" y="47600"/>
                        <a:pt x="11401" y="45850"/>
                        <a:pt x="9608" y="42350"/>
                      </a:cubicBezTo>
                      <a:cubicBezTo>
                        <a:pt x="7821" y="38857"/>
                        <a:pt x="6928" y="33600"/>
                        <a:pt x="6928" y="26578"/>
                      </a:cubicBezTo>
                      <a:cubicBezTo>
                        <a:pt x="6928" y="19585"/>
                        <a:pt x="7821" y="14339"/>
                        <a:pt x="9608" y="10839"/>
                      </a:cubicBezTo>
                      <a:cubicBezTo>
                        <a:pt x="11401" y="7339"/>
                        <a:pt x="14074" y="5589"/>
                        <a:pt x="17625" y="5589"/>
                      </a:cubicBezTo>
                      <a:cubicBezTo>
                        <a:pt x="21205" y="5589"/>
                        <a:pt x="23888" y="7339"/>
                        <a:pt x="25675" y="10839"/>
                      </a:cubicBezTo>
                      <a:cubicBezTo>
                        <a:pt x="27469" y="14339"/>
                        <a:pt x="28365" y="19585"/>
                        <a:pt x="28365" y="26578"/>
                      </a:cubicBezTo>
                      <a:cubicBezTo>
                        <a:pt x="28365" y="33600"/>
                        <a:pt x="27469" y="38857"/>
                        <a:pt x="25675" y="42350"/>
                      </a:cubicBezTo>
                      <a:cubicBezTo>
                        <a:pt x="23888" y="45850"/>
                        <a:pt x="21205" y="47600"/>
                        <a:pt x="17625" y="47600"/>
                      </a:cubicBezTo>
                      <a:close/>
                      <a:moveTo>
                        <a:pt x="17625" y="53069"/>
                      </a:moveTo>
                      <a:cubicBezTo>
                        <a:pt x="23349" y="53069"/>
                        <a:pt x="27720" y="50805"/>
                        <a:pt x="30739" y="46277"/>
                      </a:cubicBezTo>
                      <a:cubicBezTo>
                        <a:pt x="33758" y="41756"/>
                        <a:pt x="35267" y="35190"/>
                        <a:pt x="35267" y="26578"/>
                      </a:cubicBezTo>
                      <a:cubicBezTo>
                        <a:pt x="35267" y="17989"/>
                        <a:pt x="33758" y="11430"/>
                        <a:pt x="30739" y="6902"/>
                      </a:cubicBezTo>
                      <a:cubicBezTo>
                        <a:pt x="27720" y="2381"/>
                        <a:pt x="23349" y="120"/>
                        <a:pt x="17625" y="120"/>
                      </a:cubicBezTo>
                      <a:cubicBezTo>
                        <a:pt x="11908" y="120"/>
                        <a:pt x="7540" y="2381"/>
                        <a:pt x="4522" y="6902"/>
                      </a:cubicBezTo>
                      <a:cubicBezTo>
                        <a:pt x="1503" y="11430"/>
                        <a:pt x="-7" y="17989"/>
                        <a:pt x="-7" y="26578"/>
                      </a:cubicBezTo>
                      <a:cubicBezTo>
                        <a:pt x="-7" y="35190"/>
                        <a:pt x="1503" y="41756"/>
                        <a:pt x="4522" y="46277"/>
                      </a:cubicBezTo>
                      <a:cubicBezTo>
                        <a:pt x="7540" y="50805"/>
                        <a:pt x="11908" y="53069"/>
                        <a:pt x="17625" y="53069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699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ko-KR" altLang="en-US" sz="14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09" name="자유형: 도형 208">
                  <a:extLst>
                    <a:ext uri="{FF2B5EF4-FFF2-40B4-BE49-F238E27FC236}">
                      <a16:creationId xmlns:a16="http://schemas.microsoft.com/office/drawing/2014/main" id="{E3AAD16A-3B9F-C1FC-FFAE-8CFF700B19F1}"/>
                    </a:ext>
                  </a:extLst>
                </p:cNvPr>
                <p:cNvSpPr/>
                <p:nvPr/>
              </p:nvSpPr>
              <p:spPr>
                <a:xfrm flipV="1">
                  <a:off x="1072039" y="6391932"/>
                  <a:ext cx="7218" cy="8684"/>
                </a:xfrm>
                <a:custGeom>
                  <a:avLst/>
                  <a:gdLst>
                    <a:gd name="connsiteX0" fmla="*/ 14 w 7218"/>
                    <a:gd name="connsiteY0" fmla="*/ 8838 h 8684"/>
                    <a:gd name="connsiteX1" fmla="*/ 7233 w 7218"/>
                    <a:gd name="connsiteY1" fmla="*/ 8838 h 8684"/>
                    <a:gd name="connsiteX2" fmla="*/ 7233 w 7218"/>
                    <a:gd name="connsiteY2" fmla="*/ 154 h 8684"/>
                    <a:gd name="connsiteX3" fmla="*/ 14 w 7218"/>
                    <a:gd name="connsiteY3" fmla="*/ 154 h 86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218" h="8684">
                      <a:moveTo>
                        <a:pt x="14" y="8838"/>
                      </a:moveTo>
                      <a:lnTo>
                        <a:pt x="7233" y="8838"/>
                      </a:lnTo>
                      <a:lnTo>
                        <a:pt x="7233" y="154"/>
                      </a:lnTo>
                      <a:lnTo>
                        <a:pt x="14" y="15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699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ko-KR" altLang="en-US" sz="14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10" name="자유형: 도형 209">
                  <a:extLst>
                    <a:ext uri="{FF2B5EF4-FFF2-40B4-BE49-F238E27FC236}">
                      <a16:creationId xmlns:a16="http://schemas.microsoft.com/office/drawing/2014/main" id="{C39B1C99-A8D7-DD18-6300-674E8AD4EB29}"/>
                    </a:ext>
                  </a:extLst>
                </p:cNvPr>
                <p:cNvSpPr/>
                <p:nvPr/>
              </p:nvSpPr>
              <p:spPr>
                <a:xfrm flipV="1">
                  <a:off x="1091698" y="6348663"/>
                  <a:ext cx="35240" cy="52948"/>
                </a:xfrm>
                <a:custGeom>
                  <a:avLst/>
                  <a:gdLst>
                    <a:gd name="connsiteX0" fmla="*/ 18225 w 35240"/>
                    <a:gd name="connsiteY0" fmla="*/ 29378 h 52948"/>
                    <a:gd name="connsiteX1" fmla="*/ 10853 w 35240"/>
                    <a:gd name="connsiteY1" fmla="*/ 26195 h 52948"/>
                    <a:gd name="connsiteX2" fmla="*/ 8140 w 35240"/>
                    <a:gd name="connsiteY2" fmla="*/ 17489 h 52948"/>
                    <a:gd name="connsiteX3" fmla="*/ 10853 w 35240"/>
                    <a:gd name="connsiteY3" fmla="*/ 8783 h 52948"/>
                    <a:gd name="connsiteX4" fmla="*/ 18225 w 35240"/>
                    <a:gd name="connsiteY4" fmla="*/ 5589 h 52948"/>
                    <a:gd name="connsiteX5" fmla="*/ 25585 w 35240"/>
                    <a:gd name="connsiteY5" fmla="*/ 8783 h 52948"/>
                    <a:gd name="connsiteX6" fmla="*/ 28298 w 35240"/>
                    <a:gd name="connsiteY6" fmla="*/ 17489 h 52948"/>
                    <a:gd name="connsiteX7" fmla="*/ 25585 w 35240"/>
                    <a:gd name="connsiteY7" fmla="*/ 26195 h 52948"/>
                    <a:gd name="connsiteX8" fmla="*/ 18225 w 35240"/>
                    <a:gd name="connsiteY8" fmla="*/ 29378 h 52948"/>
                    <a:gd name="connsiteX9" fmla="*/ 31929 w 35240"/>
                    <a:gd name="connsiteY9" fmla="*/ 51024 h 52948"/>
                    <a:gd name="connsiteX10" fmla="*/ 31929 w 35240"/>
                    <a:gd name="connsiteY10" fmla="*/ 44734 h 52948"/>
                    <a:gd name="connsiteX11" fmla="*/ 26679 w 35240"/>
                    <a:gd name="connsiteY11" fmla="*/ 46605 h 52948"/>
                    <a:gd name="connsiteX12" fmla="*/ 21429 w 35240"/>
                    <a:gd name="connsiteY12" fmla="*/ 47261 h 52948"/>
                    <a:gd name="connsiteX13" fmla="*/ 10984 w 35240"/>
                    <a:gd name="connsiteY13" fmla="*/ 42645 h 52948"/>
                    <a:gd name="connsiteX14" fmla="*/ 6871 w 35240"/>
                    <a:gd name="connsiteY14" fmla="*/ 28700 h 52948"/>
                    <a:gd name="connsiteX15" fmla="*/ 11925 w 35240"/>
                    <a:gd name="connsiteY15" fmla="*/ 33261 h 52948"/>
                    <a:gd name="connsiteX16" fmla="*/ 18629 w 35240"/>
                    <a:gd name="connsiteY16" fmla="*/ 34847 h 52948"/>
                    <a:gd name="connsiteX17" fmla="*/ 30781 w 35240"/>
                    <a:gd name="connsiteY17" fmla="*/ 30177 h 52948"/>
                    <a:gd name="connsiteX18" fmla="*/ 35243 w 35240"/>
                    <a:gd name="connsiteY18" fmla="*/ 17489 h 52948"/>
                    <a:gd name="connsiteX19" fmla="*/ 30595 w 35240"/>
                    <a:gd name="connsiteY19" fmla="*/ 4867 h 52948"/>
                    <a:gd name="connsiteX20" fmla="*/ 18225 w 35240"/>
                    <a:gd name="connsiteY20" fmla="*/ 120 h 52948"/>
                    <a:gd name="connsiteX21" fmla="*/ 4684 w 35240"/>
                    <a:gd name="connsiteY21" fmla="*/ 6902 h 52948"/>
                    <a:gd name="connsiteX22" fmla="*/ 3 w 35240"/>
                    <a:gd name="connsiteY22" fmla="*/ 26578 h 52948"/>
                    <a:gd name="connsiteX23" fmla="*/ 5745 w 35240"/>
                    <a:gd name="connsiteY23" fmla="*/ 45872 h 52948"/>
                    <a:gd name="connsiteX24" fmla="*/ 21156 w 35240"/>
                    <a:gd name="connsiteY24" fmla="*/ 53069 h 52948"/>
                    <a:gd name="connsiteX25" fmla="*/ 26406 w 35240"/>
                    <a:gd name="connsiteY25" fmla="*/ 52555 h 52948"/>
                    <a:gd name="connsiteX26" fmla="*/ 31929 w 35240"/>
                    <a:gd name="connsiteY26" fmla="*/ 51024 h 529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35240" h="52948">
                      <a:moveTo>
                        <a:pt x="18225" y="29378"/>
                      </a:moveTo>
                      <a:cubicBezTo>
                        <a:pt x="15126" y="29378"/>
                        <a:pt x="12668" y="28317"/>
                        <a:pt x="10853" y="26195"/>
                      </a:cubicBezTo>
                      <a:cubicBezTo>
                        <a:pt x="9044" y="24081"/>
                        <a:pt x="8140" y="21179"/>
                        <a:pt x="8140" y="17489"/>
                      </a:cubicBezTo>
                      <a:cubicBezTo>
                        <a:pt x="8140" y="13821"/>
                        <a:pt x="9044" y="10919"/>
                        <a:pt x="10853" y="8783"/>
                      </a:cubicBezTo>
                      <a:cubicBezTo>
                        <a:pt x="12668" y="6654"/>
                        <a:pt x="15126" y="5589"/>
                        <a:pt x="18225" y="5589"/>
                      </a:cubicBezTo>
                      <a:cubicBezTo>
                        <a:pt x="21324" y="5589"/>
                        <a:pt x="23777" y="6654"/>
                        <a:pt x="25585" y="8783"/>
                      </a:cubicBezTo>
                      <a:cubicBezTo>
                        <a:pt x="27394" y="10919"/>
                        <a:pt x="28298" y="13821"/>
                        <a:pt x="28298" y="17489"/>
                      </a:cubicBezTo>
                      <a:cubicBezTo>
                        <a:pt x="28298" y="21179"/>
                        <a:pt x="27394" y="24081"/>
                        <a:pt x="25585" y="26195"/>
                      </a:cubicBezTo>
                      <a:cubicBezTo>
                        <a:pt x="23777" y="28317"/>
                        <a:pt x="21324" y="29378"/>
                        <a:pt x="18225" y="29378"/>
                      </a:cubicBezTo>
                      <a:close/>
                      <a:moveTo>
                        <a:pt x="31929" y="51024"/>
                      </a:moveTo>
                      <a:lnTo>
                        <a:pt x="31929" y="44734"/>
                      </a:lnTo>
                      <a:cubicBezTo>
                        <a:pt x="30194" y="45551"/>
                        <a:pt x="28444" y="46175"/>
                        <a:pt x="26679" y="46605"/>
                      </a:cubicBezTo>
                      <a:cubicBezTo>
                        <a:pt x="24915" y="47042"/>
                        <a:pt x="23165" y="47261"/>
                        <a:pt x="21429" y="47261"/>
                      </a:cubicBezTo>
                      <a:cubicBezTo>
                        <a:pt x="16872" y="47261"/>
                        <a:pt x="13390" y="45722"/>
                        <a:pt x="10984" y="42645"/>
                      </a:cubicBezTo>
                      <a:cubicBezTo>
                        <a:pt x="8585" y="39568"/>
                        <a:pt x="7214" y="34920"/>
                        <a:pt x="6871" y="28700"/>
                      </a:cubicBezTo>
                      <a:cubicBezTo>
                        <a:pt x="8213" y="30683"/>
                        <a:pt x="9897" y="32204"/>
                        <a:pt x="11925" y="33261"/>
                      </a:cubicBezTo>
                      <a:cubicBezTo>
                        <a:pt x="13959" y="34318"/>
                        <a:pt x="16194" y="34847"/>
                        <a:pt x="18629" y="34847"/>
                      </a:cubicBezTo>
                      <a:cubicBezTo>
                        <a:pt x="23755" y="34847"/>
                        <a:pt x="27806" y="33290"/>
                        <a:pt x="30781" y="30177"/>
                      </a:cubicBezTo>
                      <a:cubicBezTo>
                        <a:pt x="33756" y="27070"/>
                        <a:pt x="35243" y="22841"/>
                        <a:pt x="35243" y="17489"/>
                      </a:cubicBezTo>
                      <a:cubicBezTo>
                        <a:pt x="35243" y="12246"/>
                        <a:pt x="33694" y="8039"/>
                        <a:pt x="30595" y="4867"/>
                      </a:cubicBezTo>
                      <a:cubicBezTo>
                        <a:pt x="27496" y="1703"/>
                        <a:pt x="23372" y="120"/>
                        <a:pt x="18225" y="120"/>
                      </a:cubicBezTo>
                      <a:cubicBezTo>
                        <a:pt x="12318" y="120"/>
                        <a:pt x="7805" y="2381"/>
                        <a:pt x="4684" y="6902"/>
                      </a:cubicBezTo>
                      <a:cubicBezTo>
                        <a:pt x="1563" y="11430"/>
                        <a:pt x="3" y="17989"/>
                        <a:pt x="3" y="26578"/>
                      </a:cubicBezTo>
                      <a:cubicBezTo>
                        <a:pt x="3" y="34643"/>
                        <a:pt x="1917" y="41074"/>
                        <a:pt x="5745" y="45872"/>
                      </a:cubicBezTo>
                      <a:cubicBezTo>
                        <a:pt x="9573" y="50670"/>
                        <a:pt x="14710" y="53069"/>
                        <a:pt x="21156" y="53069"/>
                      </a:cubicBezTo>
                      <a:cubicBezTo>
                        <a:pt x="22891" y="53069"/>
                        <a:pt x="24641" y="52897"/>
                        <a:pt x="26406" y="52555"/>
                      </a:cubicBezTo>
                      <a:cubicBezTo>
                        <a:pt x="28170" y="52212"/>
                        <a:pt x="30012" y="51702"/>
                        <a:pt x="31929" y="51024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699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ko-KR" altLang="en-US" sz="14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grpSp>
          <p:nvGrpSpPr>
            <p:cNvPr id="132" name="그래픽 5">
              <a:extLst>
                <a:ext uri="{FF2B5EF4-FFF2-40B4-BE49-F238E27FC236}">
                  <a16:creationId xmlns:a16="http://schemas.microsoft.com/office/drawing/2014/main" id="{F2662DA8-7856-08B6-E8C3-0605474FBC39}"/>
                </a:ext>
              </a:extLst>
            </p:cNvPr>
            <p:cNvGrpSpPr/>
            <p:nvPr/>
          </p:nvGrpSpPr>
          <p:grpSpPr>
            <a:xfrm>
              <a:off x="3605402" y="3914505"/>
              <a:ext cx="139925" cy="47582"/>
              <a:chOff x="1024637" y="5995863"/>
              <a:chExt cx="155706" cy="52948"/>
            </a:xfrm>
            <a:solidFill>
              <a:srgbClr val="000000"/>
            </a:solidFill>
          </p:grpSpPr>
          <p:sp>
            <p:nvSpPr>
              <p:cNvPr id="201" name="자유형: 도형 200">
                <a:extLst>
                  <a:ext uri="{FF2B5EF4-FFF2-40B4-BE49-F238E27FC236}">
                    <a16:creationId xmlns:a16="http://schemas.microsoft.com/office/drawing/2014/main" id="{3A8969A8-BC0B-0CE2-A8E9-F1DCC9138572}"/>
                  </a:ext>
                </a:extLst>
              </p:cNvPr>
              <p:cNvSpPr/>
              <p:nvPr/>
            </p:nvSpPr>
            <p:spPr>
              <a:xfrm>
                <a:off x="1155844" y="6021224"/>
                <a:ext cx="24500" cy="7000"/>
              </a:xfrm>
              <a:custGeom>
                <a:avLst/>
                <a:gdLst>
                  <a:gd name="connsiteX0" fmla="*/ 24545 w 24500"/>
                  <a:gd name="connsiteY0" fmla="*/ 106 h 7000"/>
                  <a:gd name="connsiteX1" fmla="*/ 45 w 24500"/>
                  <a:gd name="connsiteY1" fmla="*/ 106 h 7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4500" h="7000">
                    <a:moveTo>
                      <a:pt x="24545" y="106"/>
                    </a:moveTo>
                    <a:lnTo>
                      <a:pt x="45" y="106"/>
                    </a:lnTo>
                  </a:path>
                </a:pathLst>
              </a:custGeom>
              <a:solidFill>
                <a:srgbClr val="000000"/>
              </a:solidFill>
              <a:ln w="5588" cap="flat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sz="14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202" name="그래픽 5">
                <a:extLst>
                  <a:ext uri="{FF2B5EF4-FFF2-40B4-BE49-F238E27FC236}">
                    <a16:creationId xmlns:a16="http://schemas.microsoft.com/office/drawing/2014/main" id="{DA4729D0-3FB6-642E-FCFC-C45C016C71CE}"/>
                  </a:ext>
                </a:extLst>
              </p:cNvPr>
              <p:cNvGrpSpPr/>
              <p:nvPr/>
            </p:nvGrpSpPr>
            <p:grpSpPr>
              <a:xfrm>
                <a:off x="1024637" y="5995863"/>
                <a:ext cx="101918" cy="52948"/>
                <a:chOff x="1024637" y="5995863"/>
                <a:chExt cx="101918" cy="52948"/>
              </a:xfrm>
              <a:solidFill>
                <a:srgbClr val="000000"/>
              </a:solidFill>
            </p:grpSpPr>
            <p:sp>
              <p:nvSpPr>
                <p:cNvPr id="203" name="자유형: 도형 202">
                  <a:extLst>
                    <a:ext uri="{FF2B5EF4-FFF2-40B4-BE49-F238E27FC236}">
                      <a16:creationId xmlns:a16="http://schemas.microsoft.com/office/drawing/2014/main" id="{D5963F88-FD6C-9044-DE59-D299FD889022}"/>
                    </a:ext>
                  </a:extLst>
                </p:cNvPr>
                <p:cNvSpPr/>
                <p:nvPr/>
              </p:nvSpPr>
              <p:spPr>
                <a:xfrm flipV="1">
                  <a:off x="1024637" y="5995863"/>
                  <a:ext cx="35273" cy="52948"/>
                </a:xfrm>
                <a:custGeom>
                  <a:avLst/>
                  <a:gdLst>
                    <a:gd name="connsiteX0" fmla="*/ 17625 w 35273"/>
                    <a:gd name="connsiteY0" fmla="*/ 47550 h 52948"/>
                    <a:gd name="connsiteX1" fmla="*/ 9608 w 35273"/>
                    <a:gd name="connsiteY1" fmla="*/ 42300 h 52948"/>
                    <a:gd name="connsiteX2" fmla="*/ 6928 w 35273"/>
                    <a:gd name="connsiteY2" fmla="*/ 26528 h 52948"/>
                    <a:gd name="connsiteX3" fmla="*/ 9608 w 35273"/>
                    <a:gd name="connsiteY3" fmla="*/ 10789 h 52948"/>
                    <a:gd name="connsiteX4" fmla="*/ 17625 w 35273"/>
                    <a:gd name="connsiteY4" fmla="*/ 5539 h 52948"/>
                    <a:gd name="connsiteX5" fmla="*/ 25675 w 35273"/>
                    <a:gd name="connsiteY5" fmla="*/ 10789 h 52948"/>
                    <a:gd name="connsiteX6" fmla="*/ 28365 w 35273"/>
                    <a:gd name="connsiteY6" fmla="*/ 26528 h 52948"/>
                    <a:gd name="connsiteX7" fmla="*/ 25675 w 35273"/>
                    <a:gd name="connsiteY7" fmla="*/ 42300 h 52948"/>
                    <a:gd name="connsiteX8" fmla="*/ 17625 w 35273"/>
                    <a:gd name="connsiteY8" fmla="*/ 47550 h 52948"/>
                    <a:gd name="connsiteX9" fmla="*/ 17625 w 35273"/>
                    <a:gd name="connsiteY9" fmla="*/ 53018 h 52948"/>
                    <a:gd name="connsiteX10" fmla="*/ 30739 w 35273"/>
                    <a:gd name="connsiteY10" fmla="*/ 46226 h 52948"/>
                    <a:gd name="connsiteX11" fmla="*/ 35267 w 35273"/>
                    <a:gd name="connsiteY11" fmla="*/ 26528 h 52948"/>
                    <a:gd name="connsiteX12" fmla="*/ 30739 w 35273"/>
                    <a:gd name="connsiteY12" fmla="*/ 6851 h 52948"/>
                    <a:gd name="connsiteX13" fmla="*/ 17625 w 35273"/>
                    <a:gd name="connsiteY13" fmla="*/ 70 h 52948"/>
                    <a:gd name="connsiteX14" fmla="*/ 4522 w 35273"/>
                    <a:gd name="connsiteY14" fmla="*/ 6851 h 52948"/>
                    <a:gd name="connsiteX15" fmla="*/ -7 w 35273"/>
                    <a:gd name="connsiteY15" fmla="*/ 26528 h 52948"/>
                    <a:gd name="connsiteX16" fmla="*/ 4522 w 35273"/>
                    <a:gd name="connsiteY16" fmla="*/ 46226 h 52948"/>
                    <a:gd name="connsiteX17" fmla="*/ 17625 w 35273"/>
                    <a:gd name="connsiteY17" fmla="*/ 53018 h 529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35273" h="52948">
                      <a:moveTo>
                        <a:pt x="17625" y="47550"/>
                      </a:moveTo>
                      <a:cubicBezTo>
                        <a:pt x="14074" y="47550"/>
                        <a:pt x="11401" y="45800"/>
                        <a:pt x="9608" y="42300"/>
                      </a:cubicBezTo>
                      <a:cubicBezTo>
                        <a:pt x="7821" y="38807"/>
                        <a:pt x="6928" y="33550"/>
                        <a:pt x="6928" y="26528"/>
                      </a:cubicBezTo>
                      <a:cubicBezTo>
                        <a:pt x="6928" y="19535"/>
                        <a:pt x="7821" y="14289"/>
                        <a:pt x="9608" y="10789"/>
                      </a:cubicBezTo>
                      <a:cubicBezTo>
                        <a:pt x="11401" y="7289"/>
                        <a:pt x="14074" y="5539"/>
                        <a:pt x="17625" y="5539"/>
                      </a:cubicBezTo>
                      <a:cubicBezTo>
                        <a:pt x="21205" y="5539"/>
                        <a:pt x="23888" y="7289"/>
                        <a:pt x="25675" y="10789"/>
                      </a:cubicBezTo>
                      <a:cubicBezTo>
                        <a:pt x="27469" y="14289"/>
                        <a:pt x="28365" y="19535"/>
                        <a:pt x="28365" y="26528"/>
                      </a:cubicBezTo>
                      <a:cubicBezTo>
                        <a:pt x="28365" y="33550"/>
                        <a:pt x="27469" y="38807"/>
                        <a:pt x="25675" y="42300"/>
                      </a:cubicBezTo>
                      <a:cubicBezTo>
                        <a:pt x="23888" y="45800"/>
                        <a:pt x="21205" y="47550"/>
                        <a:pt x="17625" y="47550"/>
                      </a:cubicBezTo>
                      <a:close/>
                      <a:moveTo>
                        <a:pt x="17625" y="53018"/>
                      </a:moveTo>
                      <a:cubicBezTo>
                        <a:pt x="23349" y="53018"/>
                        <a:pt x="27720" y="50754"/>
                        <a:pt x="30739" y="46226"/>
                      </a:cubicBezTo>
                      <a:cubicBezTo>
                        <a:pt x="33758" y="41705"/>
                        <a:pt x="35267" y="35139"/>
                        <a:pt x="35267" y="26528"/>
                      </a:cubicBezTo>
                      <a:cubicBezTo>
                        <a:pt x="35267" y="17938"/>
                        <a:pt x="33758" y="11379"/>
                        <a:pt x="30739" y="6851"/>
                      </a:cubicBezTo>
                      <a:cubicBezTo>
                        <a:pt x="27720" y="2330"/>
                        <a:pt x="23349" y="70"/>
                        <a:pt x="17625" y="70"/>
                      </a:cubicBezTo>
                      <a:cubicBezTo>
                        <a:pt x="11908" y="70"/>
                        <a:pt x="7540" y="2330"/>
                        <a:pt x="4522" y="6851"/>
                      </a:cubicBezTo>
                      <a:cubicBezTo>
                        <a:pt x="1503" y="11379"/>
                        <a:pt x="-7" y="17938"/>
                        <a:pt x="-7" y="26528"/>
                      </a:cubicBezTo>
                      <a:cubicBezTo>
                        <a:pt x="-7" y="35139"/>
                        <a:pt x="1503" y="41705"/>
                        <a:pt x="4522" y="46226"/>
                      </a:cubicBezTo>
                      <a:cubicBezTo>
                        <a:pt x="7540" y="50754"/>
                        <a:pt x="11908" y="53018"/>
                        <a:pt x="17625" y="53018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699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ko-KR" altLang="en-US" sz="14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04" name="자유형: 도형 203">
                  <a:extLst>
                    <a:ext uri="{FF2B5EF4-FFF2-40B4-BE49-F238E27FC236}">
                      <a16:creationId xmlns:a16="http://schemas.microsoft.com/office/drawing/2014/main" id="{2DFEF3D0-B019-3C33-2A5A-EF3A387B2DC3}"/>
                    </a:ext>
                  </a:extLst>
                </p:cNvPr>
                <p:cNvSpPr/>
                <p:nvPr/>
              </p:nvSpPr>
              <p:spPr>
                <a:xfrm flipV="1">
                  <a:off x="1072039" y="6039132"/>
                  <a:ext cx="7218" cy="8684"/>
                </a:xfrm>
                <a:custGeom>
                  <a:avLst/>
                  <a:gdLst>
                    <a:gd name="connsiteX0" fmla="*/ 14 w 7218"/>
                    <a:gd name="connsiteY0" fmla="*/ 8788 h 8684"/>
                    <a:gd name="connsiteX1" fmla="*/ 7233 w 7218"/>
                    <a:gd name="connsiteY1" fmla="*/ 8788 h 8684"/>
                    <a:gd name="connsiteX2" fmla="*/ 7233 w 7218"/>
                    <a:gd name="connsiteY2" fmla="*/ 103 h 8684"/>
                    <a:gd name="connsiteX3" fmla="*/ 14 w 7218"/>
                    <a:gd name="connsiteY3" fmla="*/ 103 h 86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218" h="8684">
                      <a:moveTo>
                        <a:pt x="14" y="8788"/>
                      </a:moveTo>
                      <a:lnTo>
                        <a:pt x="7233" y="8788"/>
                      </a:lnTo>
                      <a:lnTo>
                        <a:pt x="7233" y="103"/>
                      </a:lnTo>
                      <a:lnTo>
                        <a:pt x="14" y="10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699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ko-KR" altLang="en-US" sz="14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05" name="자유형: 도형 204">
                  <a:extLst>
                    <a:ext uri="{FF2B5EF4-FFF2-40B4-BE49-F238E27FC236}">
                      <a16:creationId xmlns:a16="http://schemas.microsoft.com/office/drawing/2014/main" id="{5687F622-8DB6-F56B-663F-0B052EB58535}"/>
                    </a:ext>
                  </a:extLst>
                </p:cNvPr>
                <p:cNvSpPr/>
                <p:nvPr/>
              </p:nvSpPr>
              <p:spPr>
                <a:xfrm flipV="1">
                  <a:off x="1091556" y="5995863"/>
                  <a:ext cx="34999" cy="52948"/>
                </a:xfrm>
                <a:custGeom>
                  <a:avLst/>
                  <a:gdLst>
                    <a:gd name="connsiteX0" fmla="*/ 17503 w 34999"/>
                    <a:gd name="connsiteY0" fmla="*/ 25303 h 52948"/>
                    <a:gd name="connsiteX1" fmla="*/ 9759 w 34999"/>
                    <a:gd name="connsiteY1" fmla="*/ 22667 h 52948"/>
                    <a:gd name="connsiteX2" fmla="*/ 6948 w 34999"/>
                    <a:gd name="connsiteY2" fmla="*/ 15426 h 52948"/>
                    <a:gd name="connsiteX3" fmla="*/ 9759 w 34999"/>
                    <a:gd name="connsiteY3" fmla="*/ 8175 h 52948"/>
                    <a:gd name="connsiteX4" fmla="*/ 17503 w 34999"/>
                    <a:gd name="connsiteY4" fmla="*/ 5539 h 52948"/>
                    <a:gd name="connsiteX5" fmla="*/ 25258 w 34999"/>
                    <a:gd name="connsiteY5" fmla="*/ 8186 h 52948"/>
                    <a:gd name="connsiteX6" fmla="*/ 28101 w 34999"/>
                    <a:gd name="connsiteY6" fmla="*/ 15426 h 52948"/>
                    <a:gd name="connsiteX7" fmla="*/ 25280 w 34999"/>
                    <a:gd name="connsiteY7" fmla="*/ 22667 h 52948"/>
                    <a:gd name="connsiteX8" fmla="*/ 17503 w 34999"/>
                    <a:gd name="connsiteY8" fmla="*/ 25303 h 52948"/>
                    <a:gd name="connsiteX9" fmla="*/ 10601 w 34999"/>
                    <a:gd name="connsiteY9" fmla="*/ 28234 h 52948"/>
                    <a:gd name="connsiteX10" fmla="*/ 3678 w 34999"/>
                    <a:gd name="connsiteY10" fmla="*/ 32368 h 52948"/>
                    <a:gd name="connsiteX11" fmla="*/ 1206 w 34999"/>
                    <a:gd name="connsiteY11" fmla="*/ 39795 h 52948"/>
                    <a:gd name="connsiteX12" fmla="*/ 5559 w 34999"/>
                    <a:gd name="connsiteY12" fmla="*/ 49464 h 52948"/>
                    <a:gd name="connsiteX13" fmla="*/ 17503 w 34999"/>
                    <a:gd name="connsiteY13" fmla="*/ 53018 h 52948"/>
                    <a:gd name="connsiteX14" fmla="*/ 29469 w 34999"/>
                    <a:gd name="connsiteY14" fmla="*/ 49464 h 52948"/>
                    <a:gd name="connsiteX15" fmla="*/ 33811 w 34999"/>
                    <a:gd name="connsiteY15" fmla="*/ 39795 h 52948"/>
                    <a:gd name="connsiteX16" fmla="*/ 31328 w 34999"/>
                    <a:gd name="connsiteY16" fmla="*/ 32368 h 52948"/>
                    <a:gd name="connsiteX17" fmla="*/ 24448 w 34999"/>
                    <a:gd name="connsiteY17" fmla="*/ 28234 h 52948"/>
                    <a:gd name="connsiteX18" fmla="*/ 32214 w 34999"/>
                    <a:gd name="connsiteY18" fmla="*/ 23684 h 52948"/>
                    <a:gd name="connsiteX19" fmla="*/ 35003 w 34999"/>
                    <a:gd name="connsiteY19" fmla="*/ 15426 h 52948"/>
                    <a:gd name="connsiteX20" fmla="*/ 30475 w 34999"/>
                    <a:gd name="connsiteY20" fmla="*/ 4029 h 52948"/>
                    <a:gd name="connsiteX21" fmla="*/ 17503 w 34999"/>
                    <a:gd name="connsiteY21" fmla="*/ 70 h 52948"/>
                    <a:gd name="connsiteX22" fmla="*/ 4531 w 34999"/>
                    <a:gd name="connsiteY22" fmla="*/ 4029 h 52948"/>
                    <a:gd name="connsiteX23" fmla="*/ 3 w 34999"/>
                    <a:gd name="connsiteY23" fmla="*/ 15426 h 52948"/>
                    <a:gd name="connsiteX24" fmla="*/ 2803 w 34999"/>
                    <a:gd name="connsiteY24" fmla="*/ 23684 h 52948"/>
                    <a:gd name="connsiteX25" fmla="*/ 10601 w 34999"/>
                    <a:gd name="connsiteY25" fmla="*/ 28234 h 52948"/>
                    <a:gd name="connsiteX26" fmla="*/ 8075 w 34999"/>
                    <a:gd name="connsiteY26" fmla="*/ 39139 h 52948"/>
                    <a:gd name="connsiteX27" fmla="*/ 10547 w 34999"/>
                    <a:gd name="connsiteY27" fmla="*/ 32959 h 52948"/>
                    <a:gd name="connsiteX28" fmla="*/ 17503 w 34999"/>
                    <a:gd name="connsiteY28" fmla="*/ 30739 h 52948"/>
                    <a:gd name="connsiteX29" fmla="*/ 24459 w 34999"/>
                    <a:gd name="connsiteY29" fmla="*/ 32959 h 52948"/>
                    <a:gd name="connsiteX30" fmla="*/ 26975 w 34999"/>
                    <a:gd name="connsiteY30" fmla="*/ 39139 h 52948"/>
                    <a:gd name="connsiteX31" fmla="*/ 24459 w 34999"/>
                    <a:gd name="connsiteY31" fmla="*/ 45329 h 52948"/>
                    <a:gd name="connsiteX32" fmla="*/ 17503 w 34999"/>
                    <a:gd name="connsiteY32" fmla="*/ 47550 h 52948"/>
                    <a:gd name="connsiteX33" fmla="*/ 10547 w 34999"/>
                    <a:gd name="connsiteY33" fmla="*/ 45329 h 52948"/>
                    <a:gd name="connsiteX34" fmla="*/ 8075 w 34999"/>
                    <a:gd name="connsiteY34" fmla="*/ 39139 h 529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</a:cxnLst>
                  <a:rect l="l" t="t" r="r" b="b"/>
                  <a:pathLst>
                    <a:path w="34999" h="52948">
                      <a:moveTo>
                        <a:pt x="17503" y="25303"/>
                      </a:moveTo>
                      <a:cubicBezTo>
                        <a:pt x="14222" y="25303"/>
                        <a:pt x="11641" y="24424"/>
                        <a:pt x="9759" y="22667"/>
                      </a:cubicBezTo>
                      <a:cubicBezTo>
                        <a:pt x="7885" y="20910"/>
                        <a:pt x="6948" y="18496"/>
                        <a:pt x="6948" y="15426"/>
                      </a:cubicBezTo>
                      <a:cubicBezTo>
                        <a:pt x="6948" y="12349"/>
                        <a:pt x="7885" y="9932"/>
                        <a:pt x="9759" y="8175"/>
                      </a:cubicBezTo>
                      <a:cubicBezTo>
                        <a:pt x="11641" y="6417"/>
                        <a:pt x="14222" y="5539"/>
                        <a:pt x="17503" y="5539"/>
                      </a:cubicBezTo>
                      <a:cubicBezTo>
                        <a:pt x="20784" y="5539"/>
                        <a:pt x="23369" y="6421"/>
                        <a:pt x="25258" y="8186"/>
                      </a:cubicBezTo>
                      <a:cubicBezTo>
                        <a:pt x="27154" y="9957"/>
                        <a:pt x="28101" y="12371"/>
                        <a:pt x="28101" y="15426"/>
                      </a:cubicBezTo>
                      <a:cubicBezTo>
                        <a:pt x="28101" y="18496"/>
                        <a:pt x="27161" y="20910"/>
                        <a:pt x="25280" y="22667"/>
                      </a:cubicBezTo>
                      <a:cubicBezTo>
                        <a:pt x="23406" y="24424"/>
                        <a:pt x="20813" y="25303"/>
                        <a:pt x="17503" y="25303"/>
                      </a:cubicBezTo>
                      <a:close/>
                      <a:moveTo>
                        <a:pt x="10601" y="28234"/>
                      </a:moveTo>
                      <a:cubicBezTo>
                        <a:pt x="7641" y="28963"/>
                        <a:pt x="5333" y="30341"/>
                        <a:pt x="3678" y="32368"/>
                      </a:cubicBezTo>
                      <a:cubicBezTo>
                        <a:pt x="2030" y="34403"/>
                        <a:pt x="1206" y="36878"/>
                        <a:pt x="1206" y="39795"/>
                      </a:cubicBezTo>
                      <a:cubicBezTo>
                        <a:pt x="1206" y="43871"/>
                        <a:pt x="2657" y="47094"/>
                        <a:pt x="5559" y="49464"/>
                      </a:cubicBezTo>
                      <a:cubicBezTo>
                        <a:pt x="8469" y="51833"/>
                        <a:pt x="12450" y="53018"/>
                        <a:pt x="17503" y="53018"/>
                      </a:cubicBezTo>
                      <a:cubicBezTo>
                        <a:pt x="22585" y="53018"/>
                        <a:pt x="26574" y="51833"/>
                        <a:pt x="29469" y="49464"/>
                      </a:cubicBezTo>
                      <a:cubicBezTo>
                        <a:pt x="32363" y="47094"/>
                        <a:pt x="33811" y="43871"/>
                        <a:pt x="33811" y="39795"/>
                      </a:cubicBezTo>
                      <a:cubicBezTo>
                        <a:pt x="33811" y="36878"/>
                        <a:pt x="32983" y="34403"/>
                        <a:pt x="31328" y="32368"/>
                      </a:cubicBezTo>
                      <a:cubicBezTo>
                        <a:pt x="29680" y="30341"/>
                        <a:pt x="27387" y="28963"/>
                        <a:pt x="24448" y="28234"/>
                      </a:cubicBezTo>
                      <a:cubicBezTo>
                        <a:pt x="27773" y="27461"/>
                        <a:pt x="30362" y="25944"/>
                        <a:pt x="32214" y="23684"/>
                      </a:cubicBezTo>
                      <a:cubicBezTo>
                        <a:pt x="34073" y="21431"/>
                        <a:pt x="35003" y="18678"/>
                        <a:pt x="35003" y="15426"/>
                      </a:cubicBezTo>
                      <a:cubicBezTo>
                        <a:pt x="35003" y="10475"/>
                        <a:pt x="33494" y="6676"/>
                        <a:pt x="30475" y="4029"/>
                      </a:cubicBezTo>
                      <a:cubicBezTo>
                        <a:pt x="27456" y="1390"/>
                        <a:pt x="23132" y="70"/>
                        <a:pt x="17503" y="70"/>
                      </a:cubicBezTo>
                      <a:cubicBezTo>
                        <a:pt x="11881" y="70"/>
                        <a:pt x="7557" y="1390"/>
                        <a:pt x="4531" y="4029"/>
                      </a:cubicBezTo>
                      <a:cubicBezTo>
                        <a:pt x="1512" y="6676"/>
                        <a:pt x="3" y="10475"/>
                        <a:pt x="3" y="15426"/>
                      </a:cubicBezTo>
                      <a:cubicBezTo>
                        <a:pt x="3" y="18678"/>
                        <a:pt x="936" y="21431"/>
                        <a:pt x="2803" y="23684"/>
                      </a:cubicBezTo>
                      <a:cubicBezTo>
                        <a:pt x="4677" y="25944"/>
                        <a:pt x="7276" y="27461"/>
                        <a:pt x="10601" y="28234"/>
                      </a:cubicBezTo>
                      <a:close/>
                      <a:moveTo>
                        <a:pt x="8075" y="39139"/>
                      </a:moveTo>
                      <a:cubicBezTo>
                        <a:pt x="8075" y="36499"/>
                        <a:pt x="8899" y="34439"/>
                        <a:pt x="10547" y="32959"/>
                      </a:cubicBezTo>
                      <a:cubicBezTo>
                        <a:pt x="12202" y="31479"/>
                        <a:pt x="14521" y="30739"/>
                        <a:pt x="17503" y="30739"/>
                      </a:cubicBezTo>
                      <a:cubicBezTo>
                        <a:pt x="20471" y="30739"/>
                        <a:pt x="22789" y="31479"/>
                        <a:pt x="24459" y="32959"/>
                      </a:cubicBezTo>
                      <a:cubicBezTo>
                        <a:pt x="26136" y="34439"/>
                        <a:pt x="26975" y="36499"/>
                        <a:pt x="26975" y="39139"/>
                      </a:cubicBezTo>
                      <a:cubicBezTo>
                        <a:pt x="26975" y="41786"/>
                        <a:pt x="26136" y="43849"/>
                        <a:pt x="24459" y="45329"/>
                      </a:cubicBezTo>
                      <a:cubicBezTo>
                        <a:pt x="22789" y="46810"/>
                        <a:pt x="20471" y="47550"/>
                        <a:pt x="17503" y="47550"/>
                      </a:cubicBezTo>
                      <a:cubicBezTo>
                        <a:pt x="14521" y="47550"/>
                        <a:pt x="12202" y="46810"/>
                        <a:pt x="10547" y="45329"/>
                      </a:cubicBezTo>
                      <a:cubicBezTo>
                        <a:pt x="8899" y="43849"/>
                        <a:pt x="8075" y="41786"/>
                        <a:pt x="8075" y="39139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699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ko-KR" altLang="en-US" sz="14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grpSp>
          <p:nvGrpSpPr>
            <p:cNvPr id="133" name="그래픽 5">
              <a:extLst>
                <a:ext uri="{FF2B5EF4-FFF2-40B4-BE49-F238E27FC236}">
                  <a16:creationId xmlns:a16="http://schemas.microsoft.com/office/drawing/2014/main" id="{F9AF00F8-3247-B94C-2FFF-43A5183D9923}"/>
                </a:ext>
              </a:extLst>
            </p:cNvPr>
            <p:cNvGrpSpPr/>
            <p:nvPr/>
          </p:nvGrpSpPr>
          <p:grpSpPr>
            <a:xfrm>
              <a:off x="3608165" y="3597464"/>
              <a:ext cx="137162" cy="47582"/>
              <a:chOff x="1027711" y="5643065"/>
              <a:chExt cx="152632" cy="52948"/>
            </a:xfrm>
            <a:solidFill>
              <a:srgbClr val="000000"/>
            </a:solidFill>
          </p:grpSpPr>
          <p:sp>
            <p:nvSpPr>
              <p:cNvPr id="196" name="자유형: 도형 195">
                <a:extLst>
                  <a:ext uri="{FF2B5EF4-FFF2-40B4-BE49-F238E27FC236}">
                    <a16:creationId xmlns:a16="http://schemas.microsoft.com/office/drawing/2014/main" id="{712ED8CD-E475-B039-4994-CB9CA79862E4}"/>
                  </a:ext>
                </a:extLst>
              </p:cNvPr>
              <p:cNvSpPr/>
              <p:nvPr/>
            </p:nvSpPr>
            <p:spPr>
              <a:xfrm>
                <a:off x="1155844" y="5668424"/>
                <a:ext cx="24500" cy="7000"/>
              </a:xfrm>
              <a:custGeom>
                <a:avLst/>
                <a:gdLst>
                  <a:gd name="connsiteX0" fmla="*/ 24545 w 24500"/>
                  <a:gd name="connsiteY0" fmla="*/ 56 h 7000"/>
                  <a:gd name="connsiteX1" fmla="*/ 45 w 24500"/>
                  <a:gd name="connsiteY1" fmla="*/ 56 h 7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4500" h="7000">
                    <a:moveTo>
                      <a:pt x="24545" y="56"/>
                    </a:moveTo>
                    <a:lnTo>
                      <a:pt x="45" y="56"/>
                    </a:lnTo>
                  </a:path>
                </a:pathLst>
              </a:custGeom>
              <a:solidFill>
                <a:srgbClr val="000000"/>
              </a:solidFill>
              <a:ln w="5588" cap="flat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sz="14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197" name="그래픽 5">
                <a:extLst>
                  <a:ext uri="{FF2B5EF4-FFF2-40B4-BE49-F238E27FC236}">
                    <a16:creationId xmlns:a16="http://schemas.microsoft.com/office/drawing/2014/main" id="{A175838A-4BCE-9176-A4FB-71D43C06B956}"/>
                  </a:ext>
                </a:extLst>
              </p:cNvPr>
              <p:cNvGrpSpPr/>
              <p:nvPr/>
            </p:nvGrpSpPr>
            <p:grpSpPr>
              <a:xfrm>
                <a:off x="1027711" y="5643065"/>
                <a:ext cx="98987" cy="52948"/>
                <a:chOff x="1027711" y="5643065"/>
                <a:chExt cx="98987" cy="52948"/>
              </a:xfrm>
              <a:solidFill>
                <a:srgbClr val="000000"/>
              </a:solidFill>
            </p:grpSpPr>
            <p:sp>
              <p:nvSpPr>
                <p:cNvPr id="198" name="자유형: 도형 197">
                  <a:extLst>
                    <a:ext uri="{FF2B5EF4-FFF2-40B4-BE49-F238E27FC236}">
                      <a16:creationId xmlns:a16="http://schemas.microsoft.com/office/drawing/2014/main" id="{19854C0F-2856-43D8-77F5-1819A4B8D8FC}"/>
                    </a:ext>
                  </a:extLst>
                </p:cNvPr>
                <p:cNvSpPr/>
                <p:nvPr/>
              </p:nvSpPr>
              <p:spPr>
                <a:xfrm flipV="1">
                  <a:off x="1027711" y="5643984"/>
                  <a:ext cx="30384" cy="51034"/>
                </a:xfrm>
                <a:custGeom>
                  <a:avLst/>
                  <a:gdLst>
                    <a:gd name="connsiteX0" fmla="*/ 988 w 30384"/>
                    <a:gd name="connsiteY0" fmla="*/ 5827 h 51034"/>
                    <a:gd name="connsiteX1" fmla="*/ 12265 w 30384"/>
                    <a:gd name="connsiteY1" fmla="*/ 5827 h 51034"/>
                    <a:gd name="connsiteX2" fmla="*/ 12265 w 30384"/>
                    <a:gd name="connsiteY2" fmla="*/ 44765 h 51034"/>
                    <a:gd name="connsiteX3" fmla="*/ -7 w 30384"/>
                    <a:gd name="connsiteY3" fmla="*/ 42304 h 51034"/>
                    <a:gd name="connsiteX4" fmla="*/ -7 w 30384"/>
                    <a:gd name="connsiteY4" fmla="*/ 48593 h 51034"/>
                    <a:gd name="connsiteX5" fmla="*/ 12199 w 30384"/>
                    <a:gd name="connsiteY5" fmla="*/ 51054 h 51034"/>
                    <a:gd name="connsiteX6" fmla="*/ 19100 w 30384"/>
                    <a:gd name="connsiteY6" fmla="*/ 51054 h 51034"/>
                    <a:gd name="connsiteX7" fmla="*/ 19100 w 30384"/>
                    <a:gd name="connsiteY7" fmla="*/ 5827 h 51034"/>
                    <a:gd name="connsiteX8" fmla="*/ 30377 w 30384"/>
                    <a:gd name="connsiteY8" fmla="*/ 5827 h 51034"/>
                    <a:gd name="connsiteX9" fmla="*/ 30377 w 30384"/>
                    <a:gd name="connsiteY9" fmla="*/ 20 h 51034"/>
                    <a:gd name="connsiteX10" fmla="*/ 988 w 30384"/>
                    <a:gd name="connsiteY10" fmla="*/ 20 h 510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0384" h="51034">
                      <a:moveTo>
                        <a:pt x="988" y="5827"/>
                      </a:moveTo>
                      <a:lnTo>
                        <a:pt x="12265" y="5827"/>
                      </a:lnTo>
                      <a:lnTo>
                        <a:pt x="12265" y="44765"/>
                      </a:lnTo>
                      <a:lnTo>
                        <a:pt x="-7" y="42304"/>
                      </a:lnTo>
                      <a:lnTo>
                        <a:pt x="-7" y="48593"/>
                      </a:lnTo>
                      <a:lnTo>
                        <a:pt x="12199" y="51054"/>
                      </a:lnTo>
                      <a:lnTo>
                        <a:pt x="19100" y="51054"/>
                      </a:lnTo>
                      <a:lnTo>
                        <a:pt x="19100" y="5827"/>
                      </a:lnTo>
                      <a:lnTo>
                        <a:pt x="30377" y="5827"/>
                      </a:lnTo>
                      <a:lnTo>
                        <a:pt x="30377" y="20"/>
                      </a:lnTo>
                      <a:lnTo>
                        <a:pt x="988" y="2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699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ko-KR" altLang="en-US" sz="14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99" name="자유형: 도형 198">
                  <a:extLst>
                    <a:ext uri="{FF2B5EF4-FFF2-40B4-BE49-F238E27FC236}">
                      <a16:creationId xmlns:a16="http://schemas.microsoft.com/office/drawing/2014/main" id="{D0DE958F-656D-8564-16D7-A6954153C039}"/>
                    </a:ext>
                  </a:extLst>
                </p:cNvPr>
                <p:cNvSpPr/>
                <p:nvPr/>
              </p:nvSpPr>
              <p:spPr>
                <a:xfrm flipV="1">
                  <a:off x="1072039" y="5686334"/>
                  <a:ext cx="7218" cy="8684"/>
                </a:xfrm>
                <a:custGeom>
                  <a:avLst/>
                  <a:gdLst>
                    <a:gd name="connsiteX0" fmla="*/ 14 w 7218"/>
                    <a:gd name="connsiteY0" fmla="*/ 8737 h 8684"/>
                    <a:gd name="connsiteX1" fmla="*/ 7233 w 7218"/>
                    <a:gd name="connsiteY1" fmla="*/ 8737 h 8684"/>
                    <a:gd name="connsiteX2" fmla="*/ 7233 w 7218"/>
                    <a:gd name="connsiteY2" fmla="*/ 53 h 8684"/>
                    <a:gd name="connsiteX3" fmla="*/ 14 w 7218"/>
                    <a:gd name="connsiteY3" fmla="*/ 53 h 86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218" h="8684">
                      <a:moveTo>
                        <a:pt x="14" y="8737"/>
                      </a:moveTo>
                      <a:lnTo>
                        <a:pt x="7233" y="8737"/>
                      </a:lnTo>
                      <a:lnTo>
                        <a:pt x="7233" y="53"/>
                      </a:lnTo>
                      <a:lnTo>
                        <a:pt x="14" y="5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699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ko-KR" altLang="en-US" sz="14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00" name="자유형: 도형 199">
                  <a:extLst>
                    <a:ext uri="{FF2B5EF4-FFF2-40B4-BE49-F238E27FC236}">
                      <a16:creationId xmlns:a16="http://schemas.microsoft.com/office/drawing/2014/main" id="{25DEEF8E-C43A-C050-7FE4-3AEF0E877FE8}"/>
                    </a:ext>
                  </a:extLst>
                </p:cNvPr>
                <p:cNvSpPr/>
                <p:nvPr/>
              </p:nvSpPr>
              <p:spPr>
                <a:xfrm flipV="1">
                  <a:off x="1091425" y="5643065"/>
                  <a:ext cx="35273" cy="52948"/>
                </a:xfrm>
                <a:custGeom>
                  <a:avLst/>
                  <a:gdLst>
                    <a:gd name="connsiteX0" fmla="*/ 17634 w 35273"/>
                    <a:gd name="connsiteY0" fmla="*/ 47499 h 52948"/>
                    <a:gd name="connsiteX1" fmla="*/ 9617 w 35273"/>
                    <a:gd name="connsiteY1" fmla="*/ 42249 h 52948"/>
                    <a:gd name="connsiteX2" fmla="*/ 6937 w 35273"/>
                    <a:gd name="connsiteY2" fmla="*/ 26477 h 52948"/>
                    <a:gd name="connsiteX3" fmla="*/ 9617 w 35273"/>
                    <a:gd name="connsiteY3" fmla="*/ 10738 h 52948"/>
                    <a:gd name="connsiteX4" fmla="*/ 17634 w 35273"/>
                    <a:gd name="connsiteY4" fmla="*/ 5488 h 52948"/>
                    <a:gd name="connsiteX5" fmla="*/ 25684 w 35273"/>
                    <a:gd name="connsiteY5" fmla="*/ 10738 h 52948"/>
                    <a:gd name="connsiteX6" fmla="*/ 28375 w 35273"/>
                    <a:gd name="connsiteY6" fmla="*/ 26477 h 52948"/>
                    <a:gd name="connsiteX7" fmla="*/ 25684 w 35273"/>
                    <a:gd name="connsiteY7" fmla="*/ 42249 h 52948"/>
                    <a:gd name="connsiteX8" fmla="*/ 17634 w 35273"/>
                    <a:gd name="connsiteY8" fmla="*/ 47499 h 52948"/>
                    <a:gd name="connsiteX9" fmla="*/ 17634 w 35273"/>
                    <a:gd name="connsiteY9" fmla="*/ 52968 h 52948"/>
                    <a:gd name="connsiteX10" fmla="*/ 30748 w 35273"/>
                    <a:gd name="connsiteY10" fmla="*/ 46176 h 52948"/>
                    <a:gd name="connsiteX11" fmla="*/ 35276 w 35273"/>
                    <a:gd name="connsiteY11" fmla="*/ 26477 h 52948"/>
                    <a:gd name="connsiteX12" fmla="*/ 30748 w 35273"/>
                    <a:gd name="connsiteY12" fmla="*/ 6801 h 52948"/>
                    <a:gd name="connsiteX13" fmla="*/ 17634 w 35273"/>
                    <a:gd name="connsiteY13" fmla="*/ 20 h 52948"/>
                    <a:gd name="connsiteX14" fmla="*/ 4531 w 35273"/>
                    <a:gd name="connsiteY14" fmla="*/ 6801 h 52948"/>
                    <a:gd name="connsiteX15" fmla="*/ 3 w 35273"/>
                    <a:gd name="connsiteY15" fmla="*/ 26477 h 52948"/>
                    <a:gd name="connsiteX16" fmla="*/ 4531 w 35273"/>
                    <a:gd name="connsiteY16" fmla="*/ 46176 h 52948"/>
                    <a:gd name="connsiteX17" fmla="*/ 17634 w 35273"/>
                    <a:gd name="connsiteY17" fmla="*/ 52968 h 529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35273" h="52948">
                      <a:moveTo>
                        <a:pt x="17634" y="47499"/>
                      </a:moveTo>
                      <a:cubicBezTo>
                        <a:pt x="14083" y="47499"/>
                        <a:pt x="11411" y="45749"/>
                        <a:pt x="9617" y="42249"/>
                      </a:cubicBezTo>
                      <a:cubicBezTo>
                        <a:pt x="7831" y="38757"/>
                        <a:pt x="6937" y="33499"/>
                        <a:pt x="6937" y="26477"/>
                      </a:cubicBezTo>
                      <a:cubicBezTo>
                        <a:pt x="6937" y="19485"/>
                        <a:pt x="7831" y="14238"/>
                        <a:pt x="9617" y="10738"/>
                      </a:cubicBezTo>
                      <a:cubicBezTo>
                        <a:pt x="11411" y="7238"/>
                        <a:pt x="14083" y="5488"/>
                        <a:pt x="17634" y="5488"/>
                      </a:cubicBezTo>
                      <a:cubicBezTo>
                        <a:pt x="21214" y="5488"/>
                        <a:pt x="23898" y="7238"/>
                        <a:pt x="25684" y="10738"/>
                      </a:cubicBezTo>
                      <a:cubicBezTo>
                        <a:pt x="27478" y="14238"/>
                        <a:pt x="28375" y="19485"/>
                        <a:pt x="28375" y="26477"/>
                      </a:cubicBezTo>
                      <a:cubicBezTo>
                        <a:pt x="28375" y="33499"/>
                        <a:pt x="27478" y="38757"/>
                        <a:pt x="25684" y="42249"/>
                      </a:cubicBezTo>
                      <a:cubicBezTo>
                        <a:pt x="23898" y="45749"/>
                        <a:pt x="21214" y="47499"/>
                        <a:pt x="17634" y="47499"/>
                      </a:cubicBezTo>
                      <a:close/>
                      <a:moveTo>
                        <a:pt x="17634" y="52968"/>
                      </a:moveTo>
                      <a:cubicBezTo>
                        <a:pt x="23358" y="52968"/>
                        <a:pt x="27730" y="50704"/>
                        <a:pt x="30748" y="46176"/>
                      </a:cubicBezTo>
                      <a:cubicBezTo>
                        <a:pt x="33767" y="41655"/>
                        <a:pt x="35276" y="35089"/>
                        <a:pt x="35276" y="26477"/>
                      </a:cubicBezTo>
                      <a:cubicBezTo>
                        <a:pt x="35276" y="17888"/>
                        <a:pt x="33767" y="11329"/>
                        <a:pt x="30748" y="6801"/>
                      </a:cubicBezTo>
                      <a:cubicBezTo>
                        <a:pt x="27730" y="2280"/>
                        <a:pt x="23358" y="20"/>
                        <a:pt x="17634" y="20"/>
                      </a:cubicBezTo>
                      <a:cubicBezTo>
                        <a:pt x="11918" y="20"/>
                        <a:pt x="7550" y="2280"/>
                        <a:pt x="4531" y="6801"/>
                      </a:cubicBezTo>
                      <a:cubicBezTo>
                        <a:pt x="1512" y="11329"/>
                        <a:pt x="3" y="17888"/>
                        <a:pt x="3" y="26477"/>
                      </a:cubicBezTo>
                      <a:cubicBezTo>
                        <a:pt x="3" y="35089"/>
                        <a:pt x="1512" y="41655"/>
                        <a:pt x="4531" y="46176"/>
                      </a:cubicBezTo>
                      <a:cubicBezTo>
                        <a:pt x="7550" y="50704"/>
                        <a:pt x="11918" y="52968"/>
                        <a:pt x="17634" y="52968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699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ko-KR" altLang="en-US" sz="14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sp>
          <p:nvSpPr>
            <p:cNvPr id="134" name="자유형: 도형 133">
              <a:extLst>
                <a:ext uri="{FF2B5EF4-FFF2-40B4-BE49-F238E27FC236}">
                  <a16:creationId xmlns:a16="http://schemas.microsoft.com/office/drawing/2014/main" id="{9A0FD406-EF73-6417-10F9-07BAAE9D8EAB}"/>
                </a:ext>
              </a:extLst>
            </p:cNvPr>
            <p:cNvSpPr/>
            <p:nvPr/>
          </p:nvSpPr>
          <p:spPr>
            <a:xfrm>
              <a:off x="3825103" y="3620252"/>
              <a:ext cx="1595505" cy="1585212"/>
            </a:xfrm>
            <a:custGeom>
              <a:avLst/>
              <a:gdLst>
                <a:gd name="connsiteX0" fmla="*/ 0 w 1775453"/>
                <a:gd name="connsiteY0" fmla="*/ 1764000 h 1763999"/>
                <a:gd name="connsiteX1" fmla="*/ 52219 w 1775453"/>
                <a:gd name="connsiteY1" fmla="*/ 1213212 h 1763999"/>
                <a:gd name="connsiteX2" fmla="*/ 52219 w 1775453"/>
                <a:gd name="connsiteY2" fmla="*/ 1183441 h 1763999"/>
                <a:gd name="connsiteX3" fmla="*/ 104439 w 1775453"/>
                <a:gd name="connsiteY3" fmla="*/ 1183441 h 1763999"/>
                <a:gd name="connsiteX4" fmla="*/ 104439 w 1775453"/>
                <a:gd name="connsiteY4" fmla="*/ 1168559 h 1763999"/>
                <a:gd name="connsiteX5" fmla="*/ 104439 w 1775453"/>
                <a:gd name="connsiteY5" fmla="*/ 1123899 h 1763999"/>
                <a:gd name="connsiteX6" fmla="*/ 104439 w 1775453"/>
                <a:gd name="connsiteY6" fmla="*/ 1109010 h 1763999"/>
                <a:gd name="connsiteX7" fmla="*/ 104439 w 1775453"/>
                <a:gd name="connsiteY7" fmla="*/ 1101569 h 1763999"/>
                <a:gd name="connsiteX8" fmla="*/ 104439 w 1775453"/>
                <a:gd name="connsiteY8" fmla="*/ 1086687 h 1763999"/>
                <a:gd name="connsiteX9" fmla="*/ 104439 w 1775453"/>
                <a:gd name="connsiteY9" fmla="*/ 1079239 h 1763999"/>
                <a:gd name="connsiteX10" fmla="*/ 104439 w 1775453"/>
                <a:gd name="connsiteY10" fmla="*/ 1042027 h 1763999"/>
                <a:gd name="connsiteX11" fmla="*/ 104439 w 1775453"/>
                <a:gd name="connsiteY11" fmla="*/ 1027138 h 1763999"/>
                <a:gd name="connsiteX12" fmla="*/ 104439 w 1775453"/>
                <a:gd name="connsiteY12" fmla="*/ 1012256 h 1763999"/>
                <a:gd name="connsiteX13" fmla="*/ 104439 w 1775453"/>
                <a:gd name="connsiteY13" fmla="*/ 1004808 h 1763999"/>
                <a:gd name="connsiteX14" fmla="*/ 104439 w 1775453"/>
                <a:gd name="connsiteY14" fmla="*/ 989926 h 1763999"/>
                <a:gd name="connsiteX15" fmla="*/ 104439 w 1775453"/>
                <a:gd name="connsiteY15" fmla="*/ 982478 h 1763999"/>
                <a:gd name="connsiteX16" fmla="*/ 104439 w 1775453"/>
                <a:gd name="connsiteY16" fmla="*/ 945266 h 1763999"/>
                <a:gd name="connsiteX17" fmla="*/ 104439 w 1775453"/>
                <a:gd name="connsiteY17" fmla="*/ 930377 h 1763999"/>
                <a:gd name="connsiteX18" fmla="*/ 104439 w 1775453"/>
                <a:gd name="connsiteY18" fmla="*/ 915495 h 1763999"/>
                <a:gd name="connsiteX19" fmla="*/ 104439 w 1775453"/>
                <a:gd name="connsiteY19" fmla="*/ 908054 h 1763999"/>
                <a:gd name="connsiteX20" fmla="*/ 104439 w 1775453"/>
                <a:gd name="connsiteY20" fmla="*/ 878276 h 1763999"/>
                <a:gd name="connsiteX21" fmla="*/ 104439 w 1775453"/>
                <a:gd name="connsiteY21" fmla="*/ 870835 h 1763999"/>
                <a:gd name="connsiteX22" fmla="*/ 156658 w 1775453"/>
                <a:gd name="connsiteY22" fmla="*/ 863394 h 1763999"/>
                <a:gd name="connsiteX23" fmla="*/ 156658 w 1775453"/>
                <a:gd name="connsiteY23" fmla="*/ 848505 h 1763999"/>
                <a:gd name="connsiteX24" fmla="*/ 156658 w 1775453"/>
                <a:gd name="connsiteY24" fmla="*/ 826175 h 1763999"/>
                <a:gd name="connsiteX25" fmla="*/ 156658 w 1775453"/>
                <a:gd name="connsiteY25" fmla="*/ 811293 h 1763999"/>
                <a:gd name="connsiteX26" fmla="*/ 156658 w 1775453"/>
                <a:gd name="connsiteY26" fmla="*/ 788963 h 1763999"/>
                <a:gd name="connsiteX27" fmla="*/ 156658 w 1775453"/>
                <a:gd name="connsiteY27" fmla="*/ 774074 h 1763999"/>
                <a:gd name="connsiteX28" fmla="*/ 156658 w 1775453"/>
                <a:gd name="connsiteY28" fmla="*/ 751744 h 1763999"/>
                <a:gd name="connsiteX29" fmla="*/ 156658 w 1775453"/>
                <a:gd name="connsiteY29" fmla="*/ 729421 h 1763999"/>
                <a:gd name="connsiteX30" fmla="*/ 156658 w 1775453"/>
                <a:gd name="connsiteY30" fmla="*/ 714532 h 1763999"/>
                <a:gd name="connsiteX31" fmla="*/ 156658 w 1775453"/>
                <a:gd name="connsiteY31" fmla="*/ 684761 h 1763999"/>
                <a:gd name="connsiteX32" fmla="*/ 156658 w 1775453"/>
                <a:gd name="connsiteY32" fmla="*/ 654990 h 1763999"/>
                <a:gd name="connsiteX33" fmla="*/ 156658 w 1775453"/>
                <a:gd name="connsiteY33" fmla="*/ 647542 h 1763999"/>
                <a:gd name="connsiteX34" fmla="*/ 208877 w 1775453"/>
                <a:gd name="connsiteY34" fmla="*/ 647542 h 1763999"/>
                <a:gd name="connsiteX35" fmla="*/ 208877 w 1775453"/>
                <a:gd name="connsiteY35" fmla="*/ 640101 h 1763999"/>
                <a:gd name="connsiteX36" fmla="*/ 261097 w 1775453"/>
                <a:gd name="connsiteY36" fmla="*/ 640101 h 1763999"/>
                <a:gd name="connsiteX37" fmla="*/ 261097 w 1775453"/>
                <a:gd name="connsiteY37" fmla="*/ 617771 h 1763999"/>
                <a:gd name="connsiteX38" fmla="*/ 261097 w 1775453"/>
                <a:gd name="connsiteY38" fmla="*/ 602889 h 1763999"/>
                <a:gd name="connsiteX39" fmla="*/ 261097 w 1775453"/>
                <a:gd name="connsiteY39" fmla="*/ 573111 h 1763999"/>
                <a:gd name="connsiteX40" fmla="*/ 261097 w 1775453"/>
                <a:gd name="connsiteY40" fmla="*/ 565670 h 1763999"/>
                <a:gd name="connsiteX41" fmla="*/ 261097 w 1775453"/>
                <a:gd name="connsiteY41" fmla="*/ 543340 h 1763999"/>
                <a:gd name="connsiteX42" fmla="*/ 261097 w 1775453"/>
                <a:gd name="connsiteY42" fmla="*/ 528458 h 1763999"/>
                <a:gd name="connsiteX43" fmla="*/ 261097 w 1775453"/>
                <a:gd name="connsiteY43" fmla="*/ 498687 h 1763999"/>
                <a:gd name="connsiteX44" fmla="*/ 365534 w 1775453"/>
                <a:gd name="connsiteY44" fmla="*/ 498687 h 1763999"/>
                <a:gd name="connsiteX45" fmla="*/ 365534 w 1775453"/>
                <a:gd name="connsiteY45" fmla="*/ 476357 h 1763999"/>
                <a:gd name="connsiteX46" fmla="*/ 417754 w 1775453"/>
                <a:gd name="connsiteY46" fmla="*/ 461468 h 1763999"/>
                <a:gd name="connsiteX47" fmla="*/ 417754 w 1775453"/>
                <a:gd name="connsiteY47" fmla="*/ 454027 h 1763999"/>
                <a:gd name="connsiteX48" fmla="*/ 469974 w 1775453"/>
                <a:gd name="connsiteY48" fmla="*/ 454027 h 1763999"/>
                <a:gd name="connsiteX49" fmla="*/ 469974 w 1775453"/>
                <a:gd name="connsiteY49" fmla="*/ 431697 h 1763999"/>
                <a:gd name="connsiteX50" fmla="*/ 469974 w 1775453"/>
                <a:gd name="connsiteY50" fmla="*/ 416808 h 1763999"/>
                <a:gd name="connsiteX51" fmla="*/ 522194 w 1775453"/>
                <a:gd name="connsiteY51" fmla="*/ 409367 h 1763999"/>
                <a:gd name="connsiteX52" fmla="*/ 522194 w 1775453"/>
                <a:gd name="connsiteY52" fmla="*/ 387037 h 1763999"/>
                <a:gd name="connsiteX53" fmla="*/ 522194 w 1775453"/>
                <a:gd name="connsiteY53" fmla="*/ 372155 h 1763999"/>
                <a:gd name="connsiteX54" fmla="*/ 522194 w 1775453"/>
                <a:gd name="connsiteY54" fmla="*/ 349825 h 1763999"/>
                <a:gd name="connsiteX55" fmla="*/ 522194 w 1775453"/>
                <a:gd name="connsiteY55" fmla="*/ 342377 h 1763999"/>
                <a:gd name="connsiteX56" fmla="*/ 522194 w 1775453"/>
                <a:gd name="connsiteY56" fmla="*/ 327495 h 1763999"/>
                <a:gd name="connsiteX57" fmla="*/ 522194 w 1775453"/>
                <a:gd name="connsiteY57" fmla="*/ 320054 h 1763999"/>
                <a:gd name="connsiteX58" fmla="*/ 522194 w 1775453"/>
                <a:gd name="connsiteY58" fmla="*/ 305164 h 1763999"/>
                <a:gd name="connsiteX59" fmla="*/ 574414 w 1775453"/>
                <a:gd name="connsiteY59" fmla="*/ 305164 h 1763999"/>
                <a:gd name="connsiteX60" fmla="*/ 574414 w 1775453"/>
                <a:gd name="connsiteY60" fmla="*/ 275393 h 1763999"/>
                <a:gd name="connsiteX61" fmla="*/ 574414 w 1775453"/>
                <a:gd name="connsiteY61" fmla="*/ 260506 h 1763999"/>
                <a:gd name="connsiteX62" fmla="*/ 574414 w 1775453"/>
                <a:gd name="connsiteY62" fmla="*/ 230734 h 1763999"/>
                <a:gd name="connsiteX63" fmla="*/ 574414 w 1775453"/>
                <a:gd name="connsiteY63" fmla="*/ 223291 h 1763999"/>
                <a:gd name="connsiteX64" fmla="*/ 626634 w 1775453"/>
                <a:gd name="connsiteY64" fmla="*/ 223291 h 1763999"/>
                <a:gd name="connsiteX65" fmla="*/ 626634 w 1775453"/>
                <a:gd name="connsiteY65" fmla="*/ 193519 h 1763999"/>
                <a:gd name="connsiteX66" fmla="*/ 626634 w 1775453"/>
                <a:gd name="connsiteY66" fmla="*/ 178633 h 1763999"/>
                <a:gd name="connsiteX67" fmla="*/ 626634 w 1775453"/>
                <a:gd name="connsiteY67" fmla="*/ 163747 h 1763999"/>
                <a:gd name="connsiteX68" fmla="*/ 626634 w 1775453"/>
                <a:gd name="connsiteY68" fmla="*/ 156304 h 1763999"/>
                <a:gd name="connsiteX69" fmla="*/ 626634 w 1775453"/>
                <a:gd name="connsiteY69" fmla="*/ 141418 h 1763999"/>
                <a:gd name="connsiteX70" fmla="*/ 626634 w 1775453"/>
                <a:gd name="connsiteY70" fmla="*/ 133974 h 1763999"/>
                <a:gd name="connsiteX71" fmla="*/ 626634 w 1775453"/>
                <a:gd name="connsiteY71" fmla="*/ 119089 h 1763999"/>
                <a:gd name="connsiteX72" fmla="*/ 626634 w 1775453"/>
                <a:gd name="connsiteY72" fmla="*/ 104203 h 1763999"/>
                <a:gd name="connsiteX73" fmla="*/ 626634 w 1775453"/>
                <a:gd name="connsiteY73" fmla="*/ 81873 h 1763999"/>
                <a:gd name="connsiteX74" fmla="*/ 678847 w 1775453"/>
                <a:gd name="connsiteY74" fmla="*/ 74430 h 1763999"/>
                <a:gd name="connsiteX75" fmla="*/ 678847 w 1775453"/>
                <a:gd name="connsiteY75" fmla="*/ 66987 h 1763999"/>
                <a:gd name="connsiteX76" fmla="*/ 731067 w 1775453"/>
                <a:gd name="connsiteY76" fmla="*/ 59544 h 1763999"/>
                <a:gd name="connsiteX77" fmla="*/ 731067 w 1775453"/>
                <a:gd name="connsiteY77" fmla="*/ 52101 h 1763999"/>
                <a:gd name="connsiteX78" fmla="*/ 731067 w 1775453"/>
                <a:gd name="connsiteY78" fmla="*/ 37216 h 1763999"/>
                <a:gd name="connsiteX79" fmla="*/ 731067 w 1775453"/>
                <a:gd name="connsiteY79" fmla="*/ 14886 h 1763999"/>
                <a:gd name="connsiteX80" fmla="*/ 1775453 w 1775453"/>
                <a:gd name="connsiteY80" fmla="*/ 0 h 1763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</a:cxnLst>
              <a:rect l="l" t="t" r="r" b="b"/>
              <a:pathLst>
                <a:path w="1775453" h="1763999">
                  <a:moveTo>
                    <a:pt x="0" y="1764000"/>
                  </a:moveTo>
                  <a:lnTo>
                    <a:pt x="52219" y="1213212"/>
                  </a:lnTo>
                  <a:lnTo>
                    <a:pt x="52219" y="1183441"/>
                  </a:lnTo>
                  <a:lnTo>
                    <a:pt x="104439" y="1183441"/>
                  </a:lnTo>
                  <a:lnTo>
                    <a:pt x="104439" y="1168559"/>
                  </a:lnTo>
                  <a:lnTo>
                    <a:pt x="104439" y="1123899"/>
                  </a:lnTo>
                  <a:lnTo>
                    <a:pt x="104439" y="1109010"/>
                  </a:lnTo>
                  <a:lnTo>
                    <a:pt x="104439" y="1101569"/>
                  </a:lnTo>
                  <a:lnTo>
                    <a:pt x="104439" y="1086687"/>
                  </a:lnTo>
                  <a:lnTo>
                    <a:pt x="104439" y="1079239"/>
                  </a:lnTo>
                  <a:lnTo>
                    <a:pt x="104439" y="1042027"/>
                  </a:lnTo>
                  <a:lnTo>
                    <a:pt x="104439" y="1027138"/>
                  </a:lnTo>
                  <a:lnTo>
                    <a:pt x="104439" y="1012256"/>
                  </a:lnTo>
                  <a:lnTo>
                    <a:pt x="104439" y="1004808"/>
                  </a:lnTo>
                  <a:lnTo>
                    <a:pt x="104439" y="989926"/>
                  </a:lnTo>
                  <a:lnTo>
                    <a:pt x="104439" y="982478"/>
                  </a:lnTo>
                  <a:lnTo>
                    <a:pt x="104439" y="945266"/>
                  </a:lnTo>
                  <a:lnTo>
                    <a:pt x="104439" y="930377"/>
                  </a:lnTo>
                  <a:lnTo>
                    <a:pt x="104439" y="915495"/>
                  </a:lnTo>
                  <a:lnTo>
                    <a:pt x="104439" y="908054"/>
                  </a:lnTo>
                  <a:lnTo>
                    <a:pt x="104439" y="878276"/>
                  </a:lnTo>
                  <a:lnTo>
                    <a:pt x="104439" y="870835"/>
                  </a:lnTo>
                  <a:lnTo>
                    <a:pt x="156658" y="863394"/>
                  </a:lnTo>
                  <a:lnTo>
                    <a:pt x="156658" y="848505"/>
                  </a:lnTo>
                  <a:lnTo>
                    <a:pt x="156658" y="826175"/>
                  </a:lnTo>
                  <a:lnTo>
                    <a:pt x="156658" y="811293"/>
                  </a:lnTo>
                  <a:lnTo>
                    <a:pt x="156658" y="788963"/>
                  </a:lnTo>
                  <a:lnTo>
                    <a:pt x="156658" y="774074"/>
                  </a:lnTo>
                  <a:lnTo>
                    <a:pt x="156658" y="751744"/>
                  </a:lnTo>
                  <a:lnTo>
                    <a:pt x="156658" y="729421"/>
                  </a:lnTo>
                  <a:lnTo>
                    <a:pt x="156658" y="714532"/>
                  </a:lnTo>
                  <a:lnTo>
                    <a:pt x="156658" y="684761"/>
                  </a:lnTo>
                  <a:lnTo>
                    <a:pt x="156658" y="654990"/>
                  </a:lnTo>
                  <a:lnTo>
                    <a:pt x="156658" y="647542"/>
                  </a:lnTo>
                  <a:lnTo>
                    <a:pt x="208877" y="647542"/>
                  </a:lnTo>
                  <a:lnTo>
                    <a:pt x="208877" y="640101"/>
                  </a:lnTo>
                  <a:lnTo>
                    <a:pt x="261097" y="640101"/>
                  </a:lnTo>
                  <a:lnTo>
                    <a:pt x="261097" y="617771"/>
                  </a:lnTo>
                  <a:lnTo>
                    <a:pt x="261097" y="602889"/>
                  </a:lnTo>
                  <a:lnTo>
                    <a:pt x="261097" y="573111"/>
                  </a:lnTo>
                  <a:lnTo>
                    <a:pt x="261097" y="565670"/>
                  </a:lnTo>
                  <a:lnTo>
                    <a:pt x="261097" y="543340"/>
                  </a:lnTo>
                  <a:lnTo>
                    <a:pt x="261097" y="528458"/>
                  </a:lnTo>
                  <a:lnTo>
                    <a:pt x="261097" y="498687"/>
                  </a:lnTo>
                  <a:lnTo>
                    <a:pt x="365534" y="498687"/>
                  </a:lnTo>
                  <a:lnTo>
                    <a:pt x="365534" y="476357"/>
                  </a:lnTo>
                  <a:lnTo>
                    <a:pt x="417754" y="461468"/>
                  </a:lnTo>
                  <a:lnTo>
                    <a:pt x="417754" y="454027"/>
                  </a:lnTo>
                  <a:lnTo>
                    <a:pt x="469974" y="454027"/>
                  </a:lnTo>
                  <a:lnTo>
                    <a:pt x="469974" y="431697"/>
                  </a:lnTo>
                  <a:lnTo>
                    <a:pt x="469974" y="416808"/>
                  </a:lnTo>
                  <a:lnTo>
                    <a:pt x="522194" y="409367"/>
                  </a:lnTo>
                  <a:lnTo>
                    <a:pt x="522194" y="387037"/>
                  </a:lnTo>
                  <a:lnTo>
                    <a:pt x="522194" y="372155"/>
                  </a:lnTo>
                  <a:lnTo>
                    <a:pt x="522194" y="349825"/>
                  </a:lnTo>
                  <a:lnTo>
                    <a:pt x="522194" y="342377"/>
                  </a:lnTo>
                  <a:lnTo>
                    <a:pt x="522194" y="327495"/>
                  </a:lnTo>
                  <a:lnTo>
                    <a:pt x="522194" y="320054"/>
                  </a:lnTo>
                  <a:lnTo>
                    <a:pt x="522194" y="305164"/>
                  </a:lnTo>
                  <a:lnTo>
                    <a:pt x="574414" y="305164"/>
                  </a:lnTo>
                  <a:lnTo>
                    <a:pt x="574414" y="275393"/>
                  </a:lnTo>
                  <a:lnTo>
                    <a:pt x="574414" y="260506"/>
                  </a:lnTo>
                  <a:lnTo>
                    <a:pt x="574414" y="230734"/>
                  </a:lnTo>
                  <a:lnTo>
                    <a:pt x="574414" y="223291"/>
                  </a:lnTo>
                  <a:lnTo>
                    <a:pt x="626634" y="223291"/>
                  </a:lnTo>
                  <a:lnTo>
                    <a:pt x="626634" y="193519"/>
                  </a:lnTo>
                  <a:lnTo>
                    <a:pt x="626634" y="178633"/>
                  </a:lnTo>
                  <a:lnTo>
                    <a:pt x="626634" y="163747"/>
                  </a:lnTo>
                  <a:lnTo>
                    <a:pt x="626634" y="156304"/>
                  </a:lnTo>
                  <a:lnTo>
                    <a:pt x="626634" y="141418"/>
                  </a:lnTo>
                  <a:lnTo>
                    <a:pt x="626634" y="133974"/>
                  </a:lnTo>
                  <a:lnTo>
                    <a:pt x="626634" y="119089"/>
                  </a:lnTo>
                  <a:lnTo>
                    <a:pt x="626634" y="104203"/>
                  </a:lnTo>
                  <a:lnTo>
                    <a:pt x="626634" y="81873"/>
                  </a:lnTo>
                  <a:lnTo>
                    <a:pt x="678847" y="74430"/>
                  </a:lnTo>
                  <a:lnTo>
                    <a:pt x="678847" y="66987"/>
                  </a:lnTo>
                  <a:lnTo>
                    <a:pt x="731067" y="59544"/>
                  </a:lnTo>
                  <a:lnTo>
                    <a:pt x="731067" y="52101"/>
                  </a:lnTo>
                  <a:lnTo>
                    <a:pt x="731067" y="37216"/>
                  </a:lnTo>
                  <a:lnTo>
                    <a:pt x="731067" y="14886"/>
                  </a:lnTo>
                  <a:lnTo>
                    <a:pt x="1775453" y="0"/>
                  </a:lnTo>
                </a:path>
              </a:pathLst>
            </a:custGeom>
            <a:noFill/>
            <a:ln w="13970" cap="sq">
              <a:solidFill>
                <a:srgbClr val="92D05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sz="1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5" name="자유형: 도형 134">
              <a:extLst>
                <a:ext uri="{FF2B5EF4-FFF2-40B4-BE49-F238E27FC236}">
                  <a16:creationId xmlns:a16="http://schemas.microsoft.com/office/drawing/2014/main" id="{CDA9037D-C87F-2977-B9EA-2AA877A00B75}"/>
                </a:ext>
              </a:extLst>
            </p:cNvPr>
            <p:cNvSpPr/>
            <p:nvPr/>
          </p:nvSpPr>
          <p:spPr>
            <a:xfrm>
              <a:off x="3825103" y="3620252"/>
              <a:ext cx="1595505" cy="1585212"/>
            </a:xfrm>
            <a:custGeom>
              <a:avLst/>
              <a:gdLst>
                <a:gd name="connsiteX0" fmla="*/ 0 w 1775453"/>
                <a:gd name="connsiteY0" fmla="*/ 1764000 h 1763999"/>
                <a:gd name="connsiteX1" fmla="*/ 0 w 1775453"/>
                <a:gd name="connsiteY1" fmla="*/ 1667239 h 1763999"/>
                <a:gd name="connsiteX2" fmla="*/ 104439 w 1775453"/>
                <a:gd name="connsiteY2" fmla="*/ 1622579 h 1763999"/>
                <a:gd name="connsiteX3" fmla="*/ 156658 w 1775453"/>
                <a:gd name="connsiteY3" fmla="*/ 1458835 h 1763999"/>
                <a:gd name="connsiteX4" fmla="*/ 261097 w 1775453"/>
                <a:gd name="connsiteY4" fmla="*/ 1131340 h 1763999"/>
                <a:gd name="connsiteX5" fmla="*/ 365534 w 1775453"/>
                <a:gd name="connsiteY5" fmla="*/ 826175 h 1763999"/>
                <a:gd name="connsiteX6" fmla="*/ 678847 w 1775453"/>
                <a:gd name="connsiteY6" fmla="*/ 327495 h 1763999"/>
                <a:gd name="connsiteX7" fmla="*/ 1148820 w 1775453"/>
                <a:gd name="connsiteY7" fmla="*/ 126531 h 1763999"/>
                <a:gd name="connsiteX8" fmla="*/ 1201040 w 1775453"/>
                <a:gd name="connsiteY8" fmla="*/ 59544 h 1763999"/>
                <a:gd name="connsiteX9" fmla="*/ 1357701 w 1775453"/>
                <a:gd name="connsiteY9" fmla="*/ 14886 h 1763999"/>
                <a:gd name="connsiteX10" fmla="*/ 1618800 w 1775453"/>
                <a:gd name="connsiteY10" fmla="*/ 0 h 1763999"/>
                <a:gd name="connsiteX11" fmla="*/ 1775453 w 1775453"/>
                <a:gd name="connsiteY11" fmla="*/ 0 h 1763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75453" h="1763999">
                  <a:moveTo>
                    <a:pt x="0" y="1764000"/>
                  </a:moveTo>
                  <a:lnTo>
                    <a:pt x="0" y="1667239"/>
                  </a:lnTo>
                  <a:lnTo>
                    <a:pt x="104439" y="1622579"/>
                  </a:lnTo>
                  <a:lnTo>
                    <a:pt x="156658" y="1458835"/>
                  </a:lnTo>
                  <a:lnTo>
                    <a:pt x="261097" y="1131340"/>
                  </a:lnTo>
                  <a:lnTo>
                    <a:pt x="365534" y="826175"/>
                  </a:lnTo>
                  <a:lnTo>
                    <a:pt x="678847" y="327495"/>
                  </a:lnTo>
                  <a:lnTo>
                    <a:pt x="1148820" y="126531"/>
                  </a:lnTo>
                  <a:lnTo>
                    <a:pt x="1201040" y="59544"/>
                  </a:lnTo>
                  <a:lnTo>
                    <a:pt x="1357701" y="14886"/>
                  </a:lnTo>
                  <a:lnTo>
                    <a:pt x="1618800" y="0"/>
                  </a:lnTo>
                  <a:lnTo>
                    <a:pt x="1775453" y="0"/>
                  </a:lnTo>
                </a:path>
              </a:pathLst>
            </a:custGeom>
            <a:noFill/>
            <a:ln w="13970" cap="sq">
              <a:solidFill>
                <a:srgbClr val="00B0F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sz="1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6" name="자유형: 도형 135">
              <a:extLst>
                <a:ext uri="{FF2B5EF4-FFF2-40B4-BE49-F238E27FC236}">
                  <a16:creationId xmlns:a16="http://schemas.microsoft.com/office/drawing/2014/main" id="{1944543B-8DC4-A84E-9F51-2629D91589E4}"/>
                </a:ext>
              </a:extLst>
            </p:cNvPr>
            <p:cNvSpPr/>
            <p:nvPr/>
          </p:nvSpPr>
          <p:spPr>
            <a:xfrm>
              <a:off x="3825103" y="3620252"/>
              <a:ext cx="1595505" cy="1585212"/>
            </a:xfrm>
            <a:custGeom>
              <a:avLst/>
              <a:gdLst>
                <a:gd name="connsiteX0" fmla="*/ 0 w 1775453"/>
                <a:gd name="connsiteY0" fmla="*/ 1764000 h 1763999"/>
                <a:gd name="connsiteX1" fmla="*/ 0 w 1775453"/>
                <a:gd name="connsiteY1" fmla="*/ 1697010 h 1763999"/>
                <a:gd name="connsiteX2" fmla="*/ 0 w 1775453"/>
                <a:gd name="connsiteY2" fmla="*/ 1689569 h 1763999"/>
                <a:gd name="connsiteX3" fmla="*/ 0 w 1775453"/>
                <a:gd name="connsiteY3" fmla="*/ 1577926 h 1763999"/>
                <a:gd name="connsiteX4" fmla="*/ 0 w 1775453"/>
                <a:gd name="connsiteY4" fmla="*/ 1570478 h 1763999"/>
                <a:gd name="connsiteX5" fmla="*/ 0 w 1775453"/>
                <a:gd name="connsiteY5" fmla="*/ 1533266 h 1763999"/>
                <a:gd name="connsiteX6" fmla="*/ 156658 w 1775453"/>
                <a:gd name="connsiteY6" fmla="*/ 1458835 h 1763999"/>
                <a:gd name="connsiteX7" fmla="*/ 156658 w 1775453"/>
                <a:gd name="connsiteY7" fmla="*/ 1384404 h 1763999"/>
                <a:gd name="connsiteX8" fmla="*/ 156658 w 1775453"/>
                <a:gd name="connsiteY8" fmla="*/ 1369522 h 1763999"/>
                <a:gd name="connsiteX9" fmla="*/ 261097 w 1775453"/>
                <a:gd name="connsiteY9" fmla="*/ 1347192 h 1763999"/>
                <a:gd name="connsiteX10" fmla="*/ 261097 w 1775453"/>
                <a:gd name="connsiteY10" fmla="*/ 1228101 h 1763999"/>
                <a:gd name="connsiteX11" fmla="*/ 313314 w 1775453"/>
                <a:gd name="connsiteY11" fmla="*/ 1086687 h 1763999"/>
                <a:gd name="connsiteX12" fmla="*/ 365534 w 1775453"/>
                <a:gd name="connsiteY12" fmla="*/ 975037 h 1763999"/>
                <a:gd name="connsiteX13" fmla="*/ 365534 w 1775453"/>
                <a:gd name="connsiteY13" fmla="*/ 863394 h 1763999"/>
                <a:gd name="connsiteX14" fmla="*/ 365534 w 1775453"/>
                <a:gd name="connsiteY14" fmla="*/ 781522 h 1763999"/>
                <a:gd name="connsiteX15" fmla="*/ 365534 w 1775453"/>
                <a:gd name="connsiteY15" fmla="*/ 632660 h 1763999"/>
                <a:gd name="connsiteX16" fmla="*/ 469974 w 1775453"/>
                <a:gd name="connsiteY16" fmla="*/ 625212 h 1763999"/>
                <a:gd name="connsiteX17" fmla="*/ 522194 w 1775453"/>
                <a:gd name="connsiteY17" fmla="*/ 535899 h 1763999"/>
                <a:gd name="connsiteX18" fmla="*/ 678847 w 1775453"/>
                <a:gd name="connsiteY18" fmla="*/ 439138 h 1763999"/>
                <a:gd name="connsiteX19" fmla="*/ 678847 w 1775453"/>
                <a:gd name="connsiteY19" fmla="*/ 431697 h 1763999"/>
                <a:gd name="connsiteX20" fmla="*/ 731067 w 1775453"/>
                <a:gd name="connsiteY20" fmla="*/ 357266 h 1763999"/>
                <a:gd name="connsiteX21" fmla="*/ 887727 w 1775453"/>
                <a:gd name="connsiteY21" fmla="*/ 349825 h 1763999"/>
                <a:gd name="connsiteX22" fmla="*/ 887727 w 1775453"/>
                <a:gd name="connsiteY22" fmla="*/ 334936 h 1763999"/>
                <a:gd name="connsiteX23" fmla="*/ 939947 w 1775453"/>
                <a:gd name="connsiteY23" fmla="*/ 290279 h 1763999"/>
                <a:gd name="connsiteX24" fmla="*/ 992167 w 1775453"/>
                <a:gd name="connsiteY24" fmla="*/ 282836 h 1763999"/>
                <a:gd name="connsiteX25" fmla="*/ 992167 w 1775453"/>
                <a:gd name="connsiteY25" fmla="*/ 260506 h 1763999"/>
                <a:gd name="connsiteX26" fmla="*/ 1201040 w 1775453"/>
                <a:gd name="connsiteY26" fmla="*/ 200962 h 1763999"/>
                <a:gd name="connsiteX27" fmla="*/ 1305480 w 1775453"/>
                <a:gd name="connsiteY27" fmla="*/ 104203 h 1763999"/>
                <a:gd name="connsiteX28" fmla="*/ 1357701 w 1775453"/>
                <a:gd name="connsiteY28" fmla="*/ 81873 h 1763999"/>
                <a:gd name="connsiteX29" fmla="*/ 1409920 w 1775453"/>
                <a:gd name="connsiteY29" fmla="*/ 81873 h 1763999"/>
                <a:gd name="connsiteX30" fmla="*/ 1514361 w 1775453"/>
                <a:gd name="connsiteY30" fmla="*/ 59544 h 1763999"/>
                <a:gd name="connsiteX31" fmla="*/ 1566580 w 1775453"/>
                <a:gd name="connsiteY31" fmla="*/ 59544 h 1763999"/>
                <a:gd name="connsiteX32" fmla="*/ 1566580 w 1775453"/>
                <a:gd name="connsiteY32" fmla="*/ 52101 h 1763999"/>
                <a:gd name="connsiteX33" fmla="*/ 1618800 w 1775453"/>
                <a:gd name="connsiteY33" fmla="*/ 37216 h 1763999"/>
                <a:gd name="connsiteX34" fmla="*/ 1671014 w 1775453"/>
                <a:gd name="connsiteY34" fmla="*/ 14886 h 1763999"/>
                <a:gd name="connsiteX35" fmla="*/ 1775453 w 1775453"/>
                <a:gd name="connsiteY35" fmla="*/ 14886 h 1763999"/>
                <a:gd name="connsiteX36" fmla="*/ 1775453 w 1775453"/>
                <a:gd name="connsiteY36" fmla="*/ 0 h 1763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1775453" h="1763999">
                  <a:moveTo>
                    <a:pt x="0" y="1764000"/>
                  </a:moveTo>
                  <a:lnTo>
                    <a:pt x="0" y="1697010"/>
                  </a:lnTo>
                  <a:lnTo>
                    <a:pt x="0" y="1689569"/>
                  </a:lnTo>
                  <a:lnTo>
                    <a:pt x="0" y="1577926"/>
                  </a:lnTo>
                  <a:lnTo>
                    <a:pt x="0" y="1570478"/>
                  </a:lnTo>
                  <a:lnTo>
                    <a:pt x="0" y="1533266"/>
                  </a:lnTo>
                  <a:lnTo>
                    <a:pt x="156658" y="1458835"/>
                  </a:lnTo>
                  <a:lnTo>
                    <a:pt x="156658" y="1384404"/>
                  </a:lnTo>
                  <a:lnTo>
                    <a:pt x="156658" y="1369522"/>
                  </a:lnTo>
                  <a:lnTo>
                    <a:pt x="261097" y="1347192"/>
                  </a:lnTo>
                  <a:lnTo>
                    <a:pt x="261097" y="1228101"/>
                  </a:lnTo>
                  <a:lnTo>
                    <a:pt x="313314" y="1086687"/>
                  </a:lnTo>
                  <a:lnTo>
                    <a:pt x="365534" y="975037"/>
                  </a:lnTo>
                  <a:lnTo>
                    <a:pt x="365534" y="863394"/>
                  </a:lnTo>
                  <a:lnTo>
                    <a:pt x="365534" y="781522"/>
                  </a:lnTo>
                  <a:lnTo>
                    <a:pt x="365534" y="632660"/>
                  </a:lnTo>
                  <a:lnTo>
                    <a:pt x="469974" y="625212"/>
                  </a:lnTo>
                  <a:lnTo>
                    <a:pt x="522194" y="535899"/>
                  </a:lnTo>
                  <a:lnTo>
                    <a:pt x="678847" y="439138"/>
                  </a:lnTo>
                  <a:lnTo>
                    <a:pt x="678847" y="431697"/>
                  </a:lnTo>
                  <a:lnTo>
                    <a:pt x="731067" y="357266"/>
                  </a:lnTo>
                  <a:lnTo>
                    <a:pt x="887727" y="349825"/>
                  </a:lnTo>
                  <a:lnTo>
                    <a:pt x="887727" y="334936"/>
                  </a:lnTo>
                  <a:lnTo>
                    <a:pt x="939947" y="290279"/>
                  </a:lnTo>
                  <a:lnTo>
                    <a:pt x="992167" y="282836"/>
                  </a:lnTo>
                  <a:lnTo>
                    <a:pt x="992167" y="260506"/>
                  </a:lnTo>
                  <a:lnTo>
                    <a:pt x="1201040" y="200962"/>
                  </a:lnTo>
                  <a:lnTo>
                    <a:pt x="1305480" y="104203"/>
                  </a:lnTo>
                  <a:lnTo>
                    <a:pt x="1357701" y="81873"/>
                  </a:lnTo>
                  <a:lnTo>
                    <a:pt x="1409920" y="81873"/>
                  </a:lnTo>
                  <a:lnTo>
                    <a:pt x="1514361" y="59544"/>
                  </a:lnTo>
                  <a:lnTo>
                    <a:pt x="1566580" y="59544"/>
                  </a:lnTo>
                  <a:lnTo>
                    <a:pt x="1566580" y="52101"/>
                  </a:lnTo>
                  <a:lnTo>
                    <a:pt x="1618800" y="37216"/>
                  </a:lnTo>
                  <a:lnTo>
                    <a:pt x="1671014" y="14886"/>
                  </a:lnTo>
                  <a:lnTo>
                    <a:pt x="1775453" y="14886"/>
                  </a:lnTo>
                  <a:lnTo>
                    <a:pt x="1775453" y="0"/>
                  </a:lnTo>
                </a:path>
              </a:pathLst>
            </a:custGeom>
            <a:noFill/>
            <a:ln w="13970" cap="sq">
              <a:solidFill>
                <a:srgbClr val="FFC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sz="1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7" name="자유형: 도형 136">
              <a:extLst>
                <a:ext uri="{FF2B5EF4-FFF2-40B4-BE49-F238E27FC236}">
                  <a16:creationId xmlns:a16="http://schemas.microsoft.com/office/drawing/2014/main" id="{D7E5021E-6E62-D1D6-1B82-6C5C9938F361}"/>
                </a:ext>
              </a:extLst>
            </p:cNvPr>
            <p:cNvSpPr/>
            <p:nvPr/>
          </p:nvSpPr>
          <p:spPr>
            <a:xfrm>
              <a:off x="3825103" y="3620252"/>
              <a:ext cx="1595505" cy="1585212"/>
            </a:xfrm>
            <a:custGeom>
              <a:avLst/>
              <a:gdLst>
                <a:gd name="connsiteX0" fmla="*/ 0 w 1775453"/>
                <a:gd name="connsiteY0" fmla="*/ 1764000 h 1763999"/>
                <a:gd name="connsiteX1" fmla="*/ 1775453 w 1775453"/>
                <a:gd name="connsiteY1" fmla="*/ 0 h 1763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75453" h="1763999">
                  <a:moveTo>
                    <a:pt x="0" y="1764000"/>
                  </a:moveTo>
                  <a:lnTo>
                    <a:pt x="1775453" y="0"/>
                  </a:lnTo>
                </a:path>
              </a:pathLst>
            </a:custGeom>
            <a:noFill/>
            <a:ln w="13970" cap="flat">
              <a:solidFill>
                <a:srgbClr val="000080"/>
              </a:solidFill>
              <a:custDash>
                <a:ds d="555000" sp="240000"/>
              </a:custDash>
              <a:round/>
            </a:ln>
          </p:spPr>
          <p:txBody>
            <a:bodyPr rtlCol="0" anchor="ctr"/>
            <a:lstStyle/>
            <a:p>
              <a:endParaRPr lang="ko-KR" altLang="en-US" sz="1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8" name="자유형: 도형 137">
              <a:extLst>
                <a:ext uri="{FF2B5EF4-FFF2-40B4-BE49-F238E27FC236}">
                  <a16:creationId xmlns:a16="http://schemas.microsoft.com/office/drawing/2014/main" id="{05FC4653-6E23-7007-BE54-8DA90FAECE7F}"/>
                </a:ext>
              </a:extLst>
            </p:cNvPr>
            <p:cNvSpPr/>
            <p:nvPr/>
          </p:nvSpPr>
          <p:spPr>
            <a:xfrm>
              <a:off x="3745328" y="3540992"/>
              <a:ext cx="6291" cy="1743733"/>
            </a:xfrm>
            <a:custGeom>
              <a:avLst/>
              <a:gdLst>
                <a:gd name="connsiteX0" fmla="*/ 0 w 7000"/>
                <a:gd name="connsiteY0" fmla="*/ 1940400 h 1940399"/>
                <a:gd name="connsiteX1" fmla="*/ 0 w 7000"/>
                <a:gd name="connsiteY1" fmla="*/ 0 h 1940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000" h="1940399">
                  <a:moveTo>
                    <a:pt x="0" y="1940400"/>
                  </a:moveTo>
                  <a:lnTo>
                    <a:pt x="0" y="0"/>
                  </a:lnTo>
                </a:path>
              </a:pathLst>
            </a:custGeom>
            <a:noFill/>
            <a:ln w="5588" cap="sq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1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9" name="자유형: 도형 138">
              <a:extLst>
                <a:ext uri="{FF2B5EF4-FFF2-40B4-BE49-F238E27FC236}">
                  <a16:creationId xmlns:a16="http://schemas.microsoft.com/office/drawing/2014/main" id="{A91E2A41-70CE-839F-FABB-4081F509D5B2}"/>
                </a:ext>
              </a:extLst>
            </p:cNvPr>
            <p:cNvSpPr/>
            <p:nvPr/>
          </p:nvSpPr>
          <p:spPr>
            <a:xfrm>
              <a:off x="5500385" y="3540992"/>
              <a:ext cx="6291" cy="1743733"/>
            </a:xfrm>
            <a:custGeom>
              <a:avLst/>
              <a:gdLst>
                <a:gd name="connsiteX0" fmla="*/ 0 w 7000"/>
                <a:gd name="connsiteY0" fmla="*/ 1940400 h 1940399"/>
                <a:gd name="connsiteX1" fmla="*/ 0 w 7000"/>
                <a:gd name="connsiteY1" fmla="*/ 0 h 1940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000" h="1940399">
                  <a:moveTo>
                    <a:pt x="0" y="1940400"/>
                  </a:moveTo>
                  <a:lnTo>
                    <a:pt x="0" y="0"/>
                  </a:lnTo>
                </a:path>
              </a:pathLst>
            </a:custGeom>
            <a:noFill/>
            <a:ln w="5588" cap="sq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1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0" name="자유형: 도형 139">
              <a:extLst>
                <a:ext uri="{FF2B5EF4-FFF2-40B4-BE49-F238E27FC236}">
                  <a16:creationId xmlns:a16="http://schemas.microsoft.com/office/drawing/2014/main" id="{E85F514C-C38D-0427-1A4D-E6425FA80D73}"/>
                </a:ext>
              </a:extLst>
            </p:cNvPr>
            <p:cNvSpPr/>
            <p:nvPr/>
          </p:nvSpPr>
          <p:spPr>
            <a:xfrm>
              <a:off x="3745328" y="5284725"/>
              <a:ext cx="1755057" cy="6291"/>
            </a:xfrm>
            <a:custGeom>
              <a:avLst/>
              <a:gdLst>
                <a:gd name="connsiteX0" fmla="*/ 0 w 1953000"/>
                <a:gd name="connsiteY0" fmla="*/ 0 h 7000"/>
                <a:gd name="connsiteX1" fmla="*/ 1953000 w 1953000"/>
                <a:gd name="connsiteY1" fmla="*/ 0 h 7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53000" h="7000">
                  <a:moveTo>
                    <a:pt x="0" y="0"/>
                  </a:moveTo>
                  <a:lnTo>
                    <a:pt x="1953000" y="0"/>
                  </a:lnTo>
                </a:path>
              </a:pathLst>
            </a:custGeom>
            <a:noFill/>
            <a:ln w="5588" cap="sq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1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1" name="자유형: 도형 140">
              <a:extLst>
                <a:ext uri="{FF2B5EF4-FFF2-40B4-BE49-F238E27FC236}">
                  <a16:creationId xmlns:a16="http://schemas.microsoft.com/office/drawing/2014/main" id="{8A991853-F0F0-BDE2-6310-701D873E517B}"/>
                </a:ext>
              </a:extLst>
            </p:cNvPr>
            <p:cNvSpPr/>
            <p:nvPr/>
          </p:nvSpPr>
          <p:spPr>
            <a:xfrm>
              <a:off x="3745328" y="3540992"/>
              <a:ext cx="1755057" cy="6291"/>
            </a:xfrm>
            <a:custGeom>
              <a:avLst/>
              <a:gdLst>
                <a:gd name="connsiteX0" fmla="*/ 0 w 1953000"/>
                <a:gd name="connsiteY0" fmla="*/ 0 h 7000"/>
                <a:gd name="connsiteX1" fmla="*/ 1953000 w 1953000"/>
                <a:gd name="connsiteY1" fmla="*/ 0 h 7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53000" h="7000">
                  <a:moveTo>
                    <a:pt x="0" y="0"/>
                  </a:moveTo>
                  <a:lnTo>
                    <a:pt x="1953000" y="0"/>
                  </a:lnTo>
                </a:path>
              </a:pathLst>
            </a:custGeom>
            <a:noFill/>
            <a:ln w="5588" cap="sq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1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8620A339-1C30-0DCC-5F2A-AAF9D265E148}"/>
                </a:ext>
              </a:extLst>
            </p:cNvPr>
            <p:cNvSpPr txBox="1"/>
            <p:nvPr/>
          </p:nvSpPr>
          <p:spPr>
            <a:xfrm>
              <a:off x="4819498" y="2355646"/>
              <a:ext cx="592541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>
                  <a:latin typeface="Arial" panose="020B0604020202020204" pitchFamily="34" charset="0"/>
                  <a:cs typeface="Arial" panose="020B0604020202020204" pitchFamily="34" charset="0"/>
                </a:rPr>
                <a:t>COAD</a:t>
              </a:r>
              <a:endParaRPr lang="ko-KR" altLang="en-US" sz="8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03A5BF66-FBB8-CA4E-A264-76C6A5B818CC}"/>
                </a:ext>
              </a:extLst>
            </p:cNvPr>
            <p:cNvSpPr txBox="1"/>
            <p:nvPr/>
          </p:nvSpPr>
          <p:spPr>
            <a:xfrm>
              <a:off x="6997701" y="2422602"/>
              <a:ext cx="592541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>
                  <a:latin typeface="Arial" panose="020B0604020202020204" pitchFamily="34" charset="0"/>
                  <a:cs typeface="Arial" panose="020B0604020202020204" pitchFamily="34" charset="0"/>
                </a:rPr>
                <a:t>READ</a:t>
              </a:r>
              <a:endParaRPr lang="ko-KR" altLang="en-US" sz="8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9534D2C4-11CF-6895-4900-5814DA5044AB}"/>
                </a:ext>
              </a:extLst>
            </p:cNvPr>
            <p:cNvSpPr txBox="1"/>
            <p:nvPr/>
          </p:nvSpPr>
          <p:spPr>
            <a:xfrm>
              <a:off x="6960250" y="4440004"/>
              <a:ext cx="592541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>
                  <a:latin typeface="Arial" panose="020B0604020202020204" pitchFamily="34" charset="0"/>
                  <a:cs typeface="Arial" panose="020B0604020202020204" pitchFamily="34" charset="0"/>
                </a:rPr>
                <a:t>STAD</a:t>
              </a:r>
              <a:endParaRPr lang="ko-KR" altLang="en-US" sz="8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CBF92555-204D-8094-C57A-FA2A3FFD002B}"/>
                </a:ext>
              </a:extLst>
            </p:cNvPr>
            <p:cNvSpPr txBox="1"/>
            <p:nvPr/>
          </p:nvSpPr>
          <p:spPr>
            <a:xfrm>
              <a:off x="4853993" y="4600023"/>
              <a:ext cx="592541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>
                  <a:latin typeface="Arial" panose="020B0604020202020204" pitchFamily="34" charset="0"/>
                  <a:cs typeface="Arial" panose="020B0604020202020204" pitchFamily="34" charset="0"/>
                </a:rPr>
                <a:t>UCEC</a:t>
              </a:r>
              <a:endParaRPr lang="ko-KR" altLang="en-US" sz="8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73F67EDF-D148-1F8F-3AA8-C3839EBFDF9B}"/>
                </a:ext>
              </a:extLst>
            </p:cNvPr>
            <p:cNvSpPr txBox="1"/>
            <p:nvPr/>
          </p:nvSpPr>
          <p:spPr>
            <a:xfrm>
              <a:off x="4092636" y="5407412"/>
              <a:ext cx="123362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>
                  <a:latin typeface="Arial" panose="020B0604020202020204" pitchFamily="34" charset="0"/>
                  <a:cs typeface="Arial" panose="020B0604020202020204" pitchFamily="34" charset="0"/>
                </a:rPr>
                <a:t>False Positive Rate </a:t>
              </a:r>
              <a:endParaRPr lang="ko-KR" altLang="en-US" sz="8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EC1AC1C6-D2CF-1E8D-98F0-11C718F7FE30}"/>
                </a:ext>
              </a:extLst>
            </p:cNvPr>
            <p:cNvSpPr txBox="1"/>
            <p:nvPr/>
          </p:nvSpPr>
          <p:spPr>
            <a:xfrm>
              <a:off x="6292734" y="5407412"/>
              <a:ext cx="123362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>
                  <a:latin typeface="Arial" panose="020B0604020202020204" pitchFamily="34" charset="0"/>
                  <a:cs typeface="Arial" panose="020B0604020202020204" pitchFamily="34" charset="0"/>
                </a:rPr>
                <a:t>False Positive Rate </a:t>
              </a:r>
              <a:endParaRPr lang="ko-KR" altLang="en-US" sz="8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A73783BA-5B41-D7FC-8C87-FBEF6A52A290}"/>
                </a:ext>
              </a:extLst>
            </p:cNvPr>
            <p:cNvSpPr txBox="1"/>
            <p:nvPr/>
          </p:nvSpPr>
          <p:spPr>
            <a:xfrm rot="16200000">
              <a:off x="2946494" y="4383204"/>
              <a:ext cx="109691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>
                  <a:latin typeface="Arial" panose="020B0604020202020204" pitchFamily="34" charset="0"/>
                  <a:cs typeface="Arial" panose="020B0604020202020204" pitchFamily="34" charset="0"/>
                </a:rPr>
                <a:t>True Positive Rate </a:t>
              </a:r>
              <a:endParaRPr lang="ko-KR" altLang="en-US" sz="8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6303AAE6-C8C5-910F-EDC1-672960F666B3}"/>
                </a:ext>
              </a:extLst>
            </p:cNvPr>
            <p:cNvSpPr txBox="1"/>
            <p:nvPr/>
          </p:nvSpPr>
          <p:spPr>
            <a:xfrm rot="16200000">
              <a:off x="2946493" y="2339226"/>
              <a:ext cx="109691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>
                  <a:latin typeface="Arial" panose="020B0604020202020204" pitchFamily="34" charset="0"/>
                  <a:cs typeface="Arial" panose="020B0604020202020204" pitchFamily="34" charset="0"/>
                </a:rPr>
                <a:t>True Positive Rate </a:t>
              </a:r>
              <a:endParaRPr lang="ko-KR" altLang="en-US" sz="8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FF915B1A-68D6-6274-E61F-3692CA449F31}"/>
                </a:ext>
              </a:extLst>
            </p:cNvPr>
            <p:cNvSpPr txBox="1"/>
            <p:nvPr/>
          </p:nvSpPr>
          <p:spPr>
            <a:xfrm rot="16200000">
              <a:off x="5096739" y="2339225"/>
              <a:ext cx="109691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>
                  <a:latin typeface="Arial" panose="020B0604020202020204" pitchFamily="34" charset="0"/>
                  <a:cs typeface="Arial" panose="020B0604020202020204" pitchFamily="34" charset="0"/>
                </a:rPr>
                <a:t>True Positive Rate </a:t>
              </a:r>
              <a:endParaRPr lang="ko-KR" altLang="en-US" sz="8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3EA5025E-9144-0B44-B97C-94AE5B8F3BF2}"/>
                </a:ext>
              </a:extLst>
            </p:cNvPr>
            <p:cNvSpPr txBox="1"/>
            <p:nvPr/>
          </p:nvSpPr>
          <p:spPr>
            <a:xfrm rot="16200000">
              <a:off x="5096739" y="4383204"/>
              <a:ext cx="109691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>
                  <a:latin typeface="Arial" panose="020B0604020202020204" pitchFamily="34" charset="0"/>
                  <a:cs typeface="Arial" panose="020B0604020202020204" pitchFamily="34" charset="0"/>
                </a:rPr>
                <a:t>True Positive Rate </a:t>
              </a:r>
              <a:endParaRPr lang="ko-KR" altLang="en-US" sz="8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152" name="그룹 151">
              <a:extLst>
                <a:ext uri="{FF2B5EF4-FFF2-40B4-BE49-F238E27FC236}">
                  <a16:creationId xmlns:a16="http://schemas.microsoft.com/office/drawing/2014/main" id="{1963AFD7-882F-FB03-0E2A-ED18298BFDF0}"/>
                </a:ext>
              </a:extLst>
            </p:cNvPr>
            <p:cNvGrpSpPr/>
            <p:nvPr/>
          </p:nvGrpSpPr>
          <p:grpSpPr>
            <a:xfrm>
              <a:off x="4650856" y="2866634"/>
              <a:ext cx="884609" cy="366509"/>
              <a:chOff x="2141735" y="4911018"/>
              <a:chExt cx="984379" cy="407846"/>
            </a:xfrm>
          </p:grpSpPr>
          <p:sp>
            <p:nvSpPr>
              <p:cNvPr id="186" name="자유형: 도형 185">
                <a:extLst>
                  <a:ext uri="{FF2B5EF4-FFF2-40B4-BE49-F238E27FC236}">
                    <a16:creationId xmlns:a16="http://schemas.microsoft.com/office/drawing/2014/main" id="{E5F9BC2D-27C5-5D0F-8198-382DB78D4818}"/>
                  </a:ext>
                </a:extLst>
              </p:cNvPr>
              <p:cNvSpPr/>
              <p:nvPr/>
            </p:nvSpPr>
            <p:spPr>
              <a:xfrm>
                <a:off x="2141735" y="4940833"/>
                <a:ext cx="923041" cy="361004"/>
              </a:xfrm>
              <a:custGeom>
                <a:avLst/>
                <a:gdLst>
                  <a:gd name="connsiteX0" fmla="*/ 14000 w 923041"/>
                  <a:gd name="connsiteY0" fmla="*/ 329238 h 329237"/>
                  <a:gd name="connsiteX1" fmla="*/ 909041 w 923041"/>
                  <a:gd name="connsiteY1" fmla="*/ 329238 h 329237"/>
                  <a:gd name="connsiteX2" fmla="*/ 923041 w 923041"/>
                  <a:gd name="connsiteY2" fmla="*/ 315238 h 329237"/>
                  <a:gd name="connsiteX3" fmla="*/ 923041 w 923041"/>
                  <a:gd name="connsiteY3" fmla="*/ 14000 h 329237"/>
                  <a:gd name="connsiteX4" fmla="*/ 909041 w 923041"/>
                  <a:gd name="connsiteY4" fmla="*/ 0 h 329237"/>
                  <a:gd name="connsiteX5" fmla="*/ 14000 w 923041"/>
                  <a:gd name="connsiteY5" fmla="*/ 0 h 329237"/>
                  <a:gd name="connsiteX6" fmla="*/ 0 w 923041"/>
                  <a:gd name="connsiteY6" fmla="*/ 14000 h 329237"/>
                  <a:gd name="connsiteX7" fmla="*/ 0 w 923041"/>
                  <a:gd name="connsiteY7" fmla="*/ 315238 h 329237"/>
                  <a:gd name="connsiteX8" fmla="*/ 14000 w 923041"/>
                  <a:gd name="connsiteY8" fmla="*/ 329238 h 3292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23041" h="329237">
                    <a:moveTo>
                      <a:pt x="14000" y="329238"/>
                    </a:moveTo>
                    <a:lnTo>
                      <a:pt x="909041" y="329238"/>
                    </a:lnTo>
                    <a:cubicBezTo>
                      <a:pt x="918372" y="329238"/>
                      <a:pt x="923041" y="324569"/>
                      <a:pt x="923041" y="315238"/>
                    </a:cubicBezTo>
                    <a:lnTo>
                      <a:pt x="923041" y="14000"/>
                    </a:lnTo>
                    <a:cubicBezTo>
                      <a:pt x="923041" y="4662"/>
                      <a:pt x="918372" y="0"/>
                      <a:pt x="909041" y="0"/>
                    </a:cubicBezTo>
                    <a:lnTo>
                      <a:pt x="14000" y="0"/>
                    </a:lnTo>
                    <a:cubicBezTo>
                      <a:pt x="4669" y="0"/>
                      <a:pt x="0" y="4662"/>
                      <a:pt x="0" y="14000"/>
                    </a:cubicBezTo>
                    <a:lnTo>
                      <a:pt x="0" y="315238"/>
                    </a:lnTo>
                    <a:cubicBezTo>
                      <a:pt x="0" y="324569"/>
                      <a:pt x="4669" y="329238"/>
                      <a:pt x="14000" y="329238"/>
                    </a:cubicBezTo>
                    <a:close/>
                  </a:path>
                </a:pathLst>
              </a:custGeom>
              <a:solidFill>
                <a:srgbClr val="FFFFFF">
                  <a:alpha val="80000"/>
                </a:srgbClr>
              </a:solidFill>
              <a:ln w="6985" cap="flat">
                <a:solidFill>
                  <a:srgbClr val="CCCCCC">
                    <a:alpha val="8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187" name="그룹 186">
                <a:extLst>
                  <a:ext uri="{FF2B5EF4-FFF2-40B4-BE49-F238E27FC236}">
                    <a16:creationId xmlns:a16="http://schemas.microsoft.com/office/drawing/2014/main" id="{72F61636-1367-FAB8-A271-0E31F72A1840}"/>
                  </a:ext>
                </a:extLst>
              </p:cNvPr>
              <p:cNvGrpSpPr/>
              <p:nvPr/>
            </p:nvGrpSpPr>
            <p:grpSpPr>
              <a:xfrm>
                <a:off x="2169735" y="4911018"/>
                <a:ext cx="956379" cy="171244"/>
                <a:chOff x="2169735" y="4911018"/>
                <a:chExt cx="956379" cy="171244"/>
              </a:xfrm>
            </p:grpSpPr>
            <p:sp>
              <p:nvSpPr>
                <p:cNvPr id="194" name="자유형: 도형 193">
                  <a:extLst>
                    <a:ext uri="{FF2B5EF4-FFF2-40B4-BE49-F238E27FC236}">
                      <a16:creationId xmlns:a16="http://schemas.microsoft.com/office/drawing/2014/main" id="{CD492509-BC03-3213-1B49-DF9BC23D613C}"/>
                    </a:ext>
                  </a:extLst>
                </p:cNvPr>
                <p:cNvSpPr/>
                <p:nvPr/>
              </p:nvSpPr>
              <p:spPr>
                <a:xfrm>
                  <a:off x="2169735" y="4999851"/>
                  <a:ext cx="140000" cy="7000"/>
                </a:xfrm>
                <a:custGeom>
                  <a:avLst/>
                  <a:gdLst>
                    <a:gd name="connsiteX0" fmla="*/ 0 w 140000"/>
                    <a:gd name="connsiteY0" fmla="*/ 0 h 7000"/>
                    <a:gd name="connsiteX1" fmla="*/ 140000 w 140000"/>
                    <a:gd name="connsiteY1" fmla="*/ 0 h 7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40000" h="7000">
                      <a:moveTo>
                        <a:pt x="0" y="0"/>
                      </a:moveTo>
                      <a:lnTo>
                        <a:pt x="140000" y="0"/>
                      </a:lnTo>
                    </a:path>
                  </a:pathLst>
                </a:custGeom>
                <a:noFill/>
                <a:ln w="13970" cap="sq">
                  <a:solidFill>
                    <a:srgbClr val="92D05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ko-KR" altLang="en-US" sz="14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95" name="TextBox 194">
                  <a:extLst>
                    <a:ext uri="{FF2B5EF4-FFF2-40B4-BE49-F238E27FC236}">
                      <a16:creationId xmlns:a16="http://schemas.microsoft.com/office/drawing/2014/main" id="{1DD2C9CD-4873-1CB6-E8B0-392B4408674B}"/>
                    </a:ext>
                  </a:extLst>
                </p:cNvPr>
                <p:cNvSpPr txBox="1"/>
                <p:nvPr/>
              </p:nvSpPr>
              <p:spPr>
                <a:xfrm>
                  <a:off x="2258178" y="4911018"/>
                  <a:ext cx="867936" cy="1712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4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3’UTR (AUC = 0.98)</a:t>
                  </a:r>
                  <a:endParaRPr lang="ko-KR" altLang="en-US" sz="4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188" name="그룹 187">
                <a:extLst>
                  <a:ext uri="{FF2B5EF4-FFF2-40B4-BE49-F238E27FC236}">
                    <a16:creationId xmlns:a16="http://schemas.microsoft.com/office/drawing/2014/main" id="{993D081F-16FE-4160-0755-F59C1039AF1C}"/>
                  </a:ext>
                </a:extLst>
              </p:cNvPr>
              <p:cNvGrpSpPr/>
              <p:nvPr/>
            </p:nvGrpSpPr>
            <p:grpSpPr>
              <a:xfrm>
                <a:off x="2169735" y="5029319"/>
                <a:ext cx="956379" cy="171244"/>
                <a:chOff x="2169735" y="5033322"/>
                <a:chExt cx="956379" cy="171244"/>
              </a:xfrm>
            </p:grpSpPr>
            <p:sp>
              <p:nvSpPr>
                <p:cNvPr id="192" name="자유형: 도형 191">
                  <a:extLst>
                    <a:ext uri="{FF2B5EF4-FFF2-40B4-BE49-F238E27FC236}">
                      <a16:creationId xmlns:a16="http://schemas.microsoft.com/office/drawing/2014/main" id="{697B6135-4950-5A1F-782C-C10480F5AC46}"/>
                    </a:ext>
                  </a:extLst>
                </p:cNvPr>
                <p:cNvSpPr/>
                <p:nvPr/>
              </p:nvSpPr>
              <p:spPr>
                <a:xfrm>
                  <a:off x="2169735" y="5122155"/>
                  <a:ext cx="140000" cy="7000"/>
                </a:xfrm>
                <a:custGeom>
                  <a:avLst/>
                  <a:gdLst>
                    <a:gd name="connsiteX0" fmla="*/ 0 w 140000"/>
                    <a:gd name="connsiteY0" fmla="*/ 0 h 7000"/>
                    <a:gd name="connsiteX1" fmla="*/ 140000 w 140000"/>
                    <a:gd name="connsiteY1" fmla="*/ 0 h 7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40000" h="7000">
                      <a:moveTo>
                        <a:pt x="0" y="0"/>
                      </a:moveTo>
                      <a:lnTo>
                        <a:pt x="140000" y="0"/>
                      </a:lnTo>
                    </a:path>
                  </a:pathLst>
                </a:custGeom>
                <a:noFill/>
                <a:ln w="13970" cap="sq">
                  <a:solidFill>
                    <a:srgbClr val="00B0F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ko-KR" altLang="en-US" sz="14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93" name="TextBox 192">
                  <a:extLst>
                    <a:ext uri="{FF2B5EF4-FFF2-40B4-BE49-F238E27FC236}">
                      <a16:creationId xmlns:a16="http://schemas.microsoft.com/office/drawing/2014/main" id="{90D54239-0664-4623-8495-6F8E74415F00}"/>
                    </a:ext>
                  </a:extLst>
                </p:cNvPr>
                <p:cNvSpPr txBox="1"/>
                <p:nvPr/>
              </p:nvSpPr>
              <p:spPr>
                <a:xfrm>
                  <a:off x="2258178" y="5033322"/>
                  <a:ext cx="867936" cy="1712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4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5’UTR (AUC = 0.96)</a:t>
                  </a:r>
                  <a:endParaRPr lang="ko-KR" altLang="en-US" sz="4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189" name="그룹 188">
                <a:extLst>
                  <a:ext uri="{FF2B5EF4-FFF2-40B4-BE49-F238E27FC236}">
                    <a16:creationId xmlns:a16="http://schemas.microsoft.com/office/drawing/2014/main" id="{0C6888F6-9C71-7C44-2B53-BF7BEC123568}"/>
                  </a:ext>
                </a:extLst>
              </p:cNvPr>
              <p:cNvGrpSpPr/>
              <p:nvPr/>
            </p:nvGrpSpPr>
            <p:grpSpPr>
              <a:xfrm>
                <a:off x="2169735" y="5147620"/>
                <a:ext cx="956379" cy="171244"/>
                <a:chOff x="2169735" y="5147620"/>
                <a:chExt cx="956379" cy="171244"/>
              </a:xfrm>
            </p:grpSpPr>
            <p:sp>
              <p:nvSpPr>
                <p:cNvPr id="190" name="자유형: 도형 189">
                  <a:extLst>
                    <a:ext uri="{FF2B5EF4-FFF2-40B4-BE49-F238E27FC236}">
                      <a16:creationId xmlns:a16="http://schemas.microsoft.com/office/drawing/2014/main" id="{FEE2E840-876E-DBC7-E02B-B9DDE622A440}"/>
                    </a:ext>
                  </a:extLst>
                </p:cNvPr>
                <p:cNvSpPr/>
                <p:nvPr/>
              </p:nvSpPr>
              <p:spPr>
                <a:xfrm>
                  <a:off x="2169735" y="5236453"/>
                  <a:ext cx="140000" cy="7000"/>
                </a:xfrm>
                <a:custGeom>
                  <a:avLst/>
                  <a:gdLst>
                    <a:gd name="connsiteX0" fmla="*/ 0 w 140000"/>
                    <a:gd name="connsiteY0" fmla="*/ 0 h 7000"/>
                    <a:gd name="connsiteX1" fmla="*/ 140000 w 140000"/>
                    <a:gd name="connsiteY1" fmla="*/ 0 h 7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40000" h="7000">
                      <a:moveTo>
                        <a:pt x="0" y="0"/>
                      </a:moveTo>
                      <a:lnTo>
                        <a:pt x="140000" y="0"/>
                      </a:lnTo>
                    </a:path>
                  </a:pathLst>
                </a:custGeom>
                <a:noFill/>
                <a:ln w="13970" cap="sq">
                  <a:solidFill>
                    <a:srgbClr val="FFC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ko-KR" altLang="en-US" sz="14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91" name="TextBox 190">
                  <a:extLst>
                    <a:ext uri="{FF2B5EF4-FFF2-40B4-BE49-F238E27FC236}">
                      <a16:creationId xmlns:a16="http://schemas.microsoft.com/office/drawing/2014/main" id="{06B57A55-1B6B-B76A-7FA1-803A481E59AA}"/>
                    </a:ext>
                  </a:extLst>
                </p:cNvPr>
                <p:cNvSpPr txBox="1"/>
                <p:nvPr/>
              </p:nvSpPr>
              <p:spPr>
                <a:xfrm>
                  <a:off x="2258178" y="5147620"/>
                  <a:ext cx="867936" cy="1712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4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CDS (AUC = 0.76)</a:t>
                  </a:r>
                  <a:endParaRPr lang="ko-KR" altLang="en-US" sz="4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grpSp>
          <p:nvGrpSpPr>
            <p:cNvPr id="153" name="그룹 152">
              <a:extLst>
                <a:ext uri="{FF2B5EF4-FFF2-40B4-BE49-F238E27FC236}">
                  <a16:creationId xmlns:a16="http://schemas.microsoft.com/office/drawing/2014/main" id="{5FD28DC6-46A7-2879-CBF3-7CC34D8D3E62}"/>
                </a:ext>
              </a:extLst>
            </p:cNvPr>
            <p:cNvGrpSpPr/>
            <p:nvPr/>
          </p:nvGrpSpPr>
          <p:grpSpPr>
            <a:xfrm>
              <a:off x="6797832" y="2866634"/>
              <a:ext cx="884609" cy="366509"/>
              <a:chOff x="2141735" y="4911018"/>
              <a:chExt cx="984379" cy="407846"/>
            </a:xfrm>
          </p:grpSpPr>
          <p:sp>
            <p:nvSpPr>
              <p:cNvPr id="176" name="자유형: 도형 175">
                <a:extLst>
                  <a:ext uri="{FF2B5EF4-FFF2-40B4-BE49-F238E27FC236}">
                    <a16:creationId xmlns:a16="http://schemas.microsoft.com/office/drawing/2014/main" id="{A7F4A19F-FA68-3E3E-0D53-D41E86AAE50E}"/>
                  </a:ext>
                </a:extLst>
              </p:cNvPr>
              <p:cNvSpPr/>
              <p:nvPr/>
            </p:nvSpPr>
            <p:spPr>
              <a:xfrm>
                <a:off x="2141735" y="4940833"/>
                <a:ext cx="923041" cy="361004"/>
              </a:xfrm>
              <a:custGeom>
                <a:avLst/>
                <a:gdLst>
                  <a:gd name="connsiteX0" fmla="*/ 14000 w 923041"/>
                  <a:gd name="connsiteY0" fmla="*/ 329238 h 329237"/>
                  <a:gd name="connsiteX1" fmla="*/ 909041 w 923041"/>
                  <a:gd name="connsiteY1" fmla="*/ 329238 h 329237"/>
                  <a:gd name="connsiteX2" fmla="*/ 923041 w 923041"/>
                  <a:gd name="connsiteY2" fmla="*/ 315238 h 329237"/>
                  <a:gd name="connsiteX3" fmla="*/ 923041 w 923041"/>
                  <a:gd name="connsiteY3" fmla="*/ 14000 h 329237"/>
                  <a:gd name="connsiteX4" fmla="*/ 909041 w 923041"/>
                  <a:gd name="connsiteY4" fmla="*/ 0 h 329237"/>
                  <a:gd name="connsiteX5" fmla="*/ 14000 w 923041"/>
                  <a:gd name="connsiteY5" fmla="*/ 0 h 329237"/>
                  <a:gd name="connsiteX6" fmla="*/ 0 w 923041"/>
                  <a:gd name="connsiteY6" fmla="*/ 14000 h 329237"/>
                  <a:gd name="connsiteX7" fmla="*/ 0 w 923041"/>
                  <a:gd name="connsiteY7" fmla="*/ 315238 h 329237"/>
                  <a:gd name="connsiteX8" fmla="*/ 14000 w 923041"/>
                  <a:gd name="connsiteY8" fmla="*/ 329238 h 3292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23041" h="329237">
                    <a:moveTo>
                      <a:pt x="14000" y="329238"/>
                    </a:moveTo>
                    <a:lnTo>
                      <a:pt x="909041" y="329238"/>
                    </a:lnTo>
                    <a:cubicBezTo>
                      <a:pt x="918372" y="329238"/>
                      <a:pt x="923041" y="324569"/>
                      <a:pt x="923041" y="315238"/>
                    </a:cubicBezTo>
                    <a:lnTo>
                      <a:pt x="923041" y="14000"/>
                    </a:lnTo>
                    <a:cubicBezTo>
                      <a:pt x="923041" y="4662"/>
                      <a:pt x="918372" y="0"/>
                      <a:pt x="909041" y="0"/>
                    </a:cubicBezTo>
                    <a:lnTo>
                      <a:pt x="14000" y="0"/>
                    </a:lnTo>
                    <a:cubicBezTo>
                      <a:pt x="4669" y="0"/>
                      <a:pt x="0" y="4662"/>
                      <a:pt x="0" y="14000"/>
                    </a:cubicBezTo>
                    <a:lnTo>
                      <a:pt x="0" y="315238"/>
                    </a:lnTo>
                    <a:cubicBezTo>
                      <a:pt x="0" y="324569"/>
                      <a:pt x="4669" y="329238"/>
                      <a:pt x="14000" y="329238"/>
                    </a:cubicBezTo>
                    <a:close/>
                  </a:path>
                </a:pathLst>
              </a:custGeom>
              <a:solidFill>
                <a:srgbClr val="FFFFFF">
                  <a:alpha val="80000"/>
                </a:srgbClr>
              </a:solidFill>
              <a:ln w="6985" cap="flat">
                <a:solidFill>
                  <a:srgbClr val="CCCCCC">
                    <a:alpha val="8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177" name="그룹 176">
                <a:extLst>
                  <a:ext uri="{FF2B5EF4-FFF2-40B4-BE49-F238E27FC236}">
                    <a16:creationId xmlns:a16="http://schemas.microsoft.com/office/drawing/2014/main" id="{3F085692-F6B5-E60A-6C77-BED5EE199420}"/>
                  </a:ext>
                </a:extLst>
              </p:cNvPr>
              <p:cNvGrpSpPr/>
              <p:nvPr/>
            </p:nvGrpSpPr>
            <p:grpSpPr>
              <a:xfrm>
                <a:off x="2169735" y="4911018"/>
                <a:ext cx="956379" cy="171244"/>
                <a:chOff x="2169735" y="4911018"/>
                <a:chExt cx="956379" cy="171244"/>
              </a:xfrm>
            </p:grpSpPr>
            <p:sp>
              <p:nvSpPr>
                <p:cNvPr id="184" name="자유형: 도형 183">
                  <a:extLst>
                    <a:ext uri="{FF2B5EF4-FFF2-40B4-BE49-F238E27FC236}">
                      <a16:creationId xmlns:a16="http://schemas.microsoft.com/office/drawing/2014/main" id="{54528907-18FB-490D-9CCD-352FFABED646}"/>
                    </a:ext>
                  </a:extLst>
                </p:cNvPr>
                <p:cNvSpPr/>
                <p:nvPr/>
              </p:nvSpPr>
              <p:spPr>
                <a:xfrm>
                  <a:off x="2169735" y="4999851"/>
                  <a:ext cx="140000" cy="7000"/>
                </a:xfrm>
                <a:custGeom>
                  <a:avLst/>
                  <a:gdLst>
                    <a:gd name="connsiteX0" fmla="*/ 0 w 140000"/>
                    <a:gd name="connsiteY0" fmla="*/ 0 h 7000"/>
                    <a:gd name="connsiteX1" fmla="*/ 140000 w 140000"/>
                    <a:gd name="connsiteY1" fmla="*/ 0 h 7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40000" h="7000">
                      <a:moveTo>
                        <a:pt x="0" y="0"/>
                      </a:moveTo>
                      <a:lnTo>
                        <a:pt x="140000" y="0"/>
                      </a:lnTo>
                    </a:path>
                  </a:pathLst>
                </a:custGeom>
                <a:noFill/>
                <a:ln w="13970" cap="sq">
                  <a:solidFill>
                    <a:srgbClr val="92D05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ko-KR" altLang="en-US" sz="14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85" name="TextBox 184">
                  <a:extLst>
                    <a:ext uri="{FF2B5EF4-FFF2-40B4-BE49-F238E27FC236}">
                      <a16:creationId xmlns:a16="http://schemas.microsoft.com/office/drawing/2014/main" id="{E8DDB58E-0A44-DA55-3AB2-31CCEF60DFF1}"/>
                    </a:ext>
                  </a:extLst>
                </p:cNvPr>
                <p:cNvSpPr txBox="1"/>
                <p:nvPr/>
              </p:nvSpPr>
              <p:spPr>
                <a:xfrm>
                  <a:off x="2258178" y="4911018"/>
                  <a:ext cx="867936" cy="1712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4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3’UTR (AUC = 0.93)</a:t>
                  </a:r>
                  <a:endParaRPr lang="ko-KR" altLang="en-US" sz="4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178" name="그룹 177">
                <a:extLst>
                  <a:ext uri="{FF2B5EF4-FFF2-40B4-BE49-F238E27FC236}">
                    <a16:creationId xmlns:a16="http://schemas.microsoft.com/office/drawing/2014/main" id="{A72D115F-CB43-7473-F652-A8CA5D8D3441}"/>
                  </a:ext>
                </a:extLst>
              </p:cNvPr>
              <p:cNvGrpSpPr/>
              <p:nvPr/>
            </p:nvGrpSpPr>
            <p:grpSpPr>
              <a:xfrm>
                <a:off x="2169735" y="5029319"/>
                <a:ext cx="956379" cy="171244"/>
                <a:chOff x="2169735" y="5033322"/>
                <a:chExt cx="956379" cy="171244"/>
              </a:xfrm>
            </p:grpSpPr>
            <p:sp>
              <p:nvSpPr>
                <p:cNvPr id="182" name="자유형: 도형 181">
                  <a:extLst>
                    <a:ext uri="{FF2B5EF4-FFF2-40B4-BE49-F238E27FC236}">
                      <a16:creationId xmlns:a16="http://schemas.microsoft.com/office/drawing/2014/main" id="{51F7525B-CEE8-9706-08FF-AF34477DF700}"/>
                    </a:ext>
                  </a:extLst>
                </p:cNvPr>
                <p:cNvSpPr/>
                <p:nvPr/>
              </p:nvSpPr>
              <p:spPr>
                <a:xfrm>
                  <a:off x="2169735" y="5122155"/>
                  <a:ext cx="140000" cy="7000"/>
                </a:xfrm>
                <a:custGeom>
                  <a:avLst/>
                  <a:gdLst>
                    <a:gd name="connsiteX0" fmla="*/ 0 w 140000"/>
                    <a:gd name="connsiteY0" fmla="*/ 0 h 7000"/>
                    <a:gd name="connsiteX1" fmla="*/ 140000 w 140000"/>
                    <a:gd name="connsiteY1" fmla="*/ 0 h 7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40000" h="7000">
                      <a:moveTo>
                        <a:pt x="0" y="0"/>
                      </a:moveTo>
                      <a:lnTo>
                        <a:pt x="140000" y="0"/>
                      </a:lnTo>
                    </a:path>
                  </a:pathLst>
                </a:custGeom>
                <a:noFill/>
                <a:ln w="13970" cap="sq">
                  <a:solidFill>
                    <a:srgbClr val="00B0F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ko-KR" altLang="en-US" sz="14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83" name="TextBox 182">
                  <a:extLst>
                    <a:ext uri="{FF2B5EF4-FFF2-40B4-BE49-F238E27FC236}">
                      <a16:creationId xmlns:a16="http://schemas.microsoft.com/office/drawing/2014/main" id="{E11040E8-1942-DCB5-70A2-9C0AC4DDA9AB}"/>
                    </a:ext>
                  </a:extLst>
                </p:cNvPr>
                <p:cNvSpPr txBox="1"/>
                <p:nvPr/>
              </p:nvSpPr>
              <p:spPr>
                <a:xfrm>
                  <a:off x="2258178" y="5033322"/>
                  <a:ext cx="867936" cy="1712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4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5’UTR (AUC = 0.90)</a:t>
                  </a:r>
                  <a:endParaRPr lang="ko-KR" altLang="en-US" sz="4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179" name="그룹 178">
                <a:extLst>
                  <a:ext uri="{FF2B5EF4-FFF2-40B4-BE49-F238E27FC236}">
                    <a16:creationId xmlns:a16="http://schemas.microsoft.com/office/drawing/2014/main" id="{594C6A79-B69C-0E17-D6A8-104C3A6F953F}"/>
                  </a:ext>
                </a:extLst>
              </p:cNvPr>
              <p:cNvGrpSpPr/>
              <p:nvPr/>
            </p:nvGrpSpPr>
            <p:grpSpPr>
              <a:xfrm>
                <a:off x="2169735" y="5147620"/>
                <a:ext cx="956379" cy="171244"/>
                <a:chOff x="2169735" y="5147620"/>
                <a:chExt cx="956379" cy="171244"/>
              </a:xfrm>
            </p:grpSpPr>
            <p:sp>
              <p:nvSpPr>
                <p:cNvPr id="180" name="자유형: 도형 179">
                  <a:extLst>
                    <a:ext uri="{FF2B5EF4-FFF2-40B4-BE49-F238E27FC236}">
                      <a16:creationId xmlns:a16="http://schemas.microsoft.com/office/drawing/2014/main" id="{E44520BD-EB41-12CD-5F5B-DDCB0347FF17}"/>
                    </a:ext>
                  </a:extLst>
                </p:cNvPr>
                <p:cNvSpPr/>
                <p:nvPr/>
              </p:nvSpPr>
              <p:spPr>
                <a:xfrm>
                  <a:off x="2169735" y="5236453"/>
                  <a:ext cx="140000" cy="7000"/>
                </a:xfrm>
                <a:custGeom>
                  <a:avLst/>
                  <a:gdLst>
                    <a:gd name="connsiteX0" fmla="*/ 0 w 140000"/>
                    <a:gd name="connsiteY0" fmla="*/ 0 h 7000"/>
                    <a:gd name="connsiteX1" fmla="*/ 140000 w 140000"/>
                    <a:gd name="connsiteY1" fmla="*/ 0 h 7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40000" h="7000">
                      <a:moveTo>
                        <a:pt x="0" y="0"/>
                      </a:moveTo>
                      <a:lnTo>
                        <a:pt x="140000" y="0"/>
                      </a:lnTo>
                    </a:path>
                  </a:pathLst>
                </a:custGeom>
                <a:noFill/>
                <a:ln w="13970" cap="sq">
                  <a:solidFill>
                    <a:srgbClr val="FFC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ko-KR" altLang="en-US" sz="14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81" name="TextBox 180">
                  <a:extLst>
                    <a:ext uri="{FF2B5EF4-FFF2-40B4-BE49-F238E27FC236}">
                      <a16:creationId xmlns:a16="http://schemas.microsoft.com/office/drawing/2014/main" id="{3D49A08E-3043-E896-7892-2FB6711D3233}"/>
                    </a:ext>
                  </a:extLst>
                </p:cNvPr>
                <p:cNvSpPr txBox="1"/>
                <p:nvPr/>
              </p:nvSpPr>
              <p:spPr>
                <a:xfrm>
                  <a:off x="2258178" y="5147620"/>
                  <a:ext cx="867936" cy="1712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4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CDS (AUC = 0.80)</a:t>
                  </a:r>
                  <a:endParaRPr lang="ko-KR" altLang="en-US" sz="4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grpSp>
          <p:nvGrpSpPr>
            <p:cNvPr id="154" name="그룹 153">
              <a:extLst>
                <a:ext uri="{FF2B5EF4-FFF2-40B4-BE49-F238E27FC236}">
                  <a16:creationId xmlns:a16="http://schemas.microsoft.com/office/drawing/2014/main" id="{F7C916D5-E8CE-FA7E-D20A-1CECFB33E7D0}"/>
                </a:ext>
              </a:extLst>
            </p:cNvPr>
            <p:cNvGrpSpPr/>
            <p:nvPr/>
          </p:nvGrpSpPr>
          <p:grpSpPr>
            <a:xfrm>
              <a:off x="4650856" y="4911326"/>
              <a:ext cx="884609" cy="366509"/>
              <a:chOff x="2141735" y="4911018"/>
              <a:chExt cx="984379" cy="407846"/>
            </a:xfrm>
          </p:grpSpPr>
          <p:sp>
            <p:nvSpPr>
              <p:cNvPr id="166" name="자유형: 도형 165">
                <a:extLst>
                  <a:ext uri="{FF2B5EF4-FFF2-40B4-BE49-F238E27FC236}">
                    <a16:creationId xmlns:a16="http://schemas.microsoft.com/office/drawing/2014/main" id="{598DF414-9F7E-4DF1-E93F-DA9671E19C1B}"/>
                  </a:ext>
                </a:extLst>
              </p:cNvPr>
              <p:cNvSpPr/>
              <p:nvPr/>
            </p:nvSpPr>
            <p:spPr>
              <a:xfrm>
                <a:off x="2141735" y="4940833"/>
                <a:ext cx="923041" cy="361004"/>
              </a:xfrm>
              <a:custGeom>
                <a:avLst/>
                <a:gdLst>
                  <a:gd name="connsiteX0" fmla="*/ 14000 w 923041"/>
                  <a:gd name="connsiteY0" fmla="*/ 329238 h 329237"/>
                  <a:gd name="connsiteX1" fmla="*/ 909041 w 923041"/>
                  <a:gd name="connsiteY1" fmla="*/ 329238 h 329237"/>
                  <a:gd name="connsiteX2" fmla="*/ 923041 w 923041"/>
                  <a:gd name="connsiteY2" fmla="*/ 315238 h 329237"/>
                  <a:gd name="connsiteX3" fmla="*/ 923041 w 923041"/>
                  <a:gd name="connsiteY3" fmla="*/ 14000 h 329237"/>
                  <a:gd name="connsiteX4" fmla="*/ 909041 w 923041"/>
                  <a:gd name="connsiteY4" fmla="*/ 0 h 329237"/>
                  <a:gd name="connsiteX5" fmla="*/ 14000 w 923041"/>
                  <a:gd name="connsiteY5" fmla="*/ 0 h 329237"/>
                  <a:gd name="connsiteX6" fmla="*/ 0 w 923041"/>
                  <a:gd name="connsiteY6" fmla="*/ 14000 h 329237"/>
                  <a:gd name="connsiteX7" fmla="*/ 0 w 923041"/>
                  <a:gd name="connsiteY7" fmla="*/ 315238 h 329237"/>
                  <a:gd name="connsiteX8" fmla="*/ 14000 w 923041"/>
                  <a:gd name="connsiteY8" fmla="*/ 329238 h 3292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23041" h="329237">
                    <a:moveTo>
                      <a:pt x="14000" y="329238"/>
                    </a:moveTo>
                    <a:lnTo>
                      <a:pt x="909041" y="329238"/>
                    </a:lnTo>
                    <a:cubicBezTo>
                      <a:pt x="918372" y="329238"/>
                      <a:pt x="923041" y="324569"/>
                      <a:pt x="923041" y="315238"/>
                    </a:cubicBezTo>
                    <a:lnTo>
                      <a:pt x="923041" y="14000"/>
                    </a:lnTo>
                    <a:cubicBezTo>
                      <a:pt x="923041" y="4662"/>
                      <a:pt x="918372" y="0"/>
                      <a:pt x="909041" y="0"/>
                    </a:cubicBezTo>
                    <a:lnTo>
                      <a:pt x="14000" y="0"/>
                    </a:lnTo>
                    <a:cubicBezTo>
                      <a:pt x="4669" y="0"/>
                      <a:pt x="0" y="4662"/>
                      <a:pt x="0" y="14000"/>
                    </a:cubicBezTo>
                    <a:lnTo>
                      <a:pt x="0" y="315238"/>
                    </a:lnTo>
                    <a:cubicBezTo>
                      <a:pt x="0" y="324569"/>
                      <a:pt x="4669" y="329238"/>
                      <a:pt x="14000" y="329238"/>
                    </a:cubicBezTo>
                    <a:close/>
                  </a:path>
                </a:pathLst>
              </a:custGeom>
              <a:solidFill>
                <a:srgbClr val="FFFFFF">
                  <a:alpha val="80000"/>
                </a:srgbClr>
              </a:solidFill>
              <a:ln w="6985" cap="flat">
                <a:solidFill>
                  <a:srgbClr val="CCCCCC">
                    <a:alpha val="8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167" name="그룹 166">
                <a:extLst>
                  <a:ext uri="{FF2B5EF4-FFF2-40B4-BE49-F238E27FC236}">
                    <a16:creationId xmlns:a16="http://schemas.microsoft.com/office/drawing/2014/main" id="{85C9AD32-BE61-F9E7-BDE6-5D6B1FEA1476}"/>
                  </a:ext>
                </a:extLst>
              </p:cNvPr>
              <p:cNvGrpSpPr/>
              <p:nvPr/>
            </p:nvGrpSpPr>
            <p:grpSpPr>
              <a:xfrm>
                <a:off x="2169735" y="4911018"/>
                <a:ext cx="956379" cy="171244"/>
                <a:chOff x="2169735" y="4911018"/>
                <a:chExt cx="956379" cy="171244"/>
              </a:xfrm>
            </p:grpSpPr>
            <p:sp>
              <p:nvSpPr>
                <p:cNvPr id="174" name="자유형: 도형 173">
                  <a:extLst>
                    <a:ext uri="{FF2B5EF4-FFF2-40B4-BE49-F238E27FC236}">
                      <a16:creationId xmlns:a16="http://schemas.microsoft.com/office/drawing/2014/main" id="{19EBACF0-47A1-C93E-F471-DA4755121577}"/>
                    </a:ext>
                  </a:extLst>
                </p:cNvPr>
                <p:cNvSpPr/>
                <p:nvPr/>
              </p:nvSpPr>
              <p:spPr>
                <a:xfrm>
                  <a:off x="2169735" y="4999851"/>
                  <a:ext cx="140000" cy="7000"/>
                </a:xfrm>
                <a:custGeom>
                  <a:avLst/>
                  <a:gdLst>
                    <a:gd name="connsiteX0" fmla="*/ 0 w 140000"/>
                    <a:gd name="connsiteY0" fmla="*/ 0 h 7000"/>
                    <a:gd name="connsiteX1" fmla="*/ 140000 w 140000"/>
                    <a:gd name="connsiteY1" fmla="*/ 0 h 7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40000" h="7000">
                      <a:moveTo>
                        <a:pt x="0" y="0"/>
                      </a:moveTo>
                      <a:lnTo>
                        <a:pt x="140000" y="0"/>
                      </a:lnTo>
                    </a:path>
                  </a:pathLst>
                </a:custGeom>
                <a:noFill/>
                <a:ln w="13970" cap="sq">
                  <a:solidFill>
                    <a:srgbClr val="92D05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ko-KR" altLang="en-US" sz="14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75" name="TextBox 174">
                  <a:extLst>
                    <a:ext uri="{FF2B5EF4-FFF2-40B4-BE49-F238E27FC236}">
                      <a16:creationId xmlns:a16="http://schemas.microsoft.com/office/drawing/2014/main" id="{7C213CD9-8D34-917E-4CD3-84FD6DC09892}"/>
                    </a:ext>
                  </a:extLst>
                </p:cNvPr>
                <p:cNvSpPr txBox="1"/>
                <p:nvPr/>
              </p:nvSpPr>
              <p:spPr>
                <a:xfrm>
                  <a:off x="2258178" y="4911018"/>
                  <a:ext cx="867936" cy="1712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4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3’UTR (AUC = 0.87)</a:t>
                  </a:r>
                  <a:endParaRPr lang="ko-KR" altLang="en-US" sz="4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168" name="그룹 167">
                <a:extLst>
                  <a:ext uri="{FF2B5EF4-FFF2-40B4-BE49-F238E27FC236}">
                    <a16:creationId xmlns:a16="http://schemas.microsoft.com/office/drawing/2014/main" id="{E4D8DBBA-7E2D-D47D-46F8-F280619FDBBB}"/>
                  </a:ext>
                </a:extLst>
              </p:cNvPr>
              <p:cNvGrpSpPr/>
              <p:nvPr/>
            </p:nvGrpSpPr>
            <p:grpSpPr>
              <a:xfrm>
                <a:off x="2169735" y="5029319"/>
                <a:ext cx="956379" cy="171244"/>
                <a:chOff x="2169735" y="5033322"/>
                <a:chExt cx="956379" cy="171244"/>
              </a:xfrm>
            </p:grpSpPr>
            <p:sp>
              <p:nvSpPr>
                <p:cNvPr id="172" name="자유형: 도형 171">
                  <a:extLst>
                    <a:ext uri="{FF2B5EF4-FFF2-40B4-BE49-F238E27FC236}">
                      <a16:creationId xmlns:a16="http://schemas.microsoft.com/office/drawing/2014/main" id="{CEF03D04-D765-5157-8953-586430598E79}"/>
                    </a:ext>
                  </a:extLst>
                </p:cNvPr>
                <p:cNvSpPr/>
                <p:nvPr/>
              </p:nvSpPr>
              <p:spPr>
                <a:xfrm>
                  <a:off x="2169735" y="5122155"/>
                  <a:ext cx="140000" cy="7000"/>
                </a:xfrm>
                <a:custGeom>
                  <a:avLst/>
                  <a:gdLst>
                    <a:gd name="connsiteX0" fmla="*/ 0 w 140000"/>
                    <a:gd name="connsiteY0" fmla="*/ 0 h 7000"/>
                    <a:gd name="connsiteX1" fmla="*/ 140000 w 140000"/>
                    <a:gd name="connsiteY1" fmla="*/ 0 h 7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40000" h="7000">
                      <a:moveTo>
                        <a:pt x="0" y="0"/>
                      </a:moveTo>
                      <a:lnTo>
                        <a:pt x="140000" y="0"/>
                      </a:lnTo>
                    </a:path>
                  </a:pathLst>
                </a:custGeom>
                <a:noFill/>
                <a:ln w="13970" cap="sq">
                  <a:solidFill>
                    <a:srgbClr val="00B0F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ko-KR" altLang="en-US" sz="14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73" name="TextBox 172">
                  <a:extLst>
                    <a:ext uri="{FF2B5EF4-FFF2-40B4-BE49-F238E27FC236}">
                      <a16:creationId xmlns:a16="http://schemas.microsoft.com/office/drawing/2014/main" id="{DE1A4A71-338C-9C67-E511-1F4D657B4730}"/>
                    </a:ext>
                  </a:extLst>
                </p:cNvPr>
                <p:cNvSpPr txBox="1"/>
                <p:nvPr/>
              </p:nvSpPr>
              <p:spPr>
                <a:xfrm>
                  <a:off x="2258178" y="5033322"/>
                  <a:ext cx="867936" cy="1712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4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5’UTR (AUC = 0.75)</a:t>
                  </a:r>
                  <a:endParaRPr lang="ko-KR" altLang="en-US" sz="4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169" name="그룹 168">
                <a:extLst>
                  <a:ext uri="{FF2B5EF4-FFF2-40B4-BE49-F238E27FC236}">
                    <a16:creationId xmlns:a16="http://schemas.microsoft.com/office/drawing/2014/main" id="{A1B9033B-ABF3-9AFC-9D9B-DEC44153AD89}"/>
                  </a:ext>
                </a:extLst>
              </p:cNvPr>
              <p:cNvGrpSpPr/>
              <p:nvPr/>
            </p:nvGrpSpPr>
            <p:grpSpPr>
              <a:xfrm>
                <a:off x="2169735" y="5147620"/>
                <a:ext cx="956379" cy="171244"/>
                <a:chOff x="2169735" y="5147620"/>
                <a:chExt cx="956379" cy="171244"/>
              </a:xfrm>
            </p:grpSpPr>
            <p:sp>
              <p:nvSpPr>
                <p:cNvPr id="170" name="자유형: 도형 169">
                  <a:extLst>
                    <a:ext uri="{FF2B5EF4-FFF2-40B4-BE49-F238E27FC236}">
                      <a16:creationId xmlns:a16="http://schemas.microsoft.com/office/drawing/2014/main" id="{37F08046-3476-A142-7E54-498067456907}"/>
                    </a:ext>
                  </a:extLst>
                </p:cNvPr>
                <p:cNvSpPr/>
                <p:nvPr/>
              </p:nvSpPr>
              <p:spPr>
                <a:xfrm>
                  <a:off x="2169735" y="5236453"/>
                  <a:ext cx="140000" cy="7000"/>
                </a:xfrm>
                <a:custGeom>
                  <a:avLst/>
                  <a:gdLst>
                    <a:gd name="connsiteX0" fmla="*/ 0 w 140000"/>
                    <a:gd name="connsiteY0" fmla="*/ 0 h 7000"/>
                    <a:gd name="connsiteX1" fmla="*/ 140000 w 140000"/>
                    <a:gd name="connsiteY1" fmla="*/ 0 h 7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40000" h="7000">
                      <a:moveTo>
                        <a:pt x="0" y="0"/>
                      </a:moveTo>
                      <a:lnTo>
                        <a:pt x="140000" y="0"/>
                      </a:lnTo>
                    </a:path>
                  </a:pathLst>
                </a:custGeom>
                <a:noFill/>
                <a:ln w="13970" cap="sq">
                  <a:solidFill>
                    <a:srgbClr val="FFC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ko-KR" altLang="en-US" sz="14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71" name="TextBox 170">
                  <a:extLst>
                    <a:ext uri="{FF2B5EF4-FFF2-40B4-BE49-F238E27FC236}">
                      <a16:creationId xmlns:a16="http://schemas.microsoft.com/office/drawing/2014/main" id="{A24A192E-55E1-B58E-8391-6106D6A3FCBF}"/>
                    </a:ext>
                  </a:extLst>
                </p:cNvPr>
                <p:cNvSpPr txBox="1"/>
                <p:nvPr/>
              </p:nvSpPr>
              <p:spPr>
                <a:xfrm>
                  <a:off x="2258178" y="5147620"/>
                  <a:ext cx="867936" cy="1712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4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CDS (AUC = 0.73)</a:t>
                  </a:r>
                  <a:endParaRPr lang="ko-KR" altLang="en-US" sz="4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grpSp>
          <p:nvGrpSpPr>
            <p:cNvPr id="155" name="그룹 154">
              <a:extLst>
                <a:ext uri="{FF2B5EF4-FFF2-40B4-BE49-F238E27FC236}">
                  <a16:creationId xmlns:a16="http://schemas.microsoft.com/office/drawing/2014/main" id="{D35F3437-F3E3-A8C2-10CD-A0718BD39441}"/>
                </a:ext>
              </a:extLst>
            </p:cNvPr>
            <p:cNvGrpSpPr/>
            <p:nvPr/>
          </p:nvGrpSpPr>
          <p:grpSpPr>
            <a:xfrm>
              <a:off x="6797832" y="4911874"/>
              <a:ext cx="884609" cy="366509"/>
              <a:chOff x="2141735" y="4911018"/>
              <a:chExt cx="984379" cy="407846"/>
            </a:xfrm>
          </p:grpSpPr>
          <p:sp>
            <p:nvSpPr>
              <p:cNvPr id="156" name="자유형: 도형 155">
                <a:extLst>
                  <a:ext uri="{FF2B5EF4-FFF2-40B4-BE49-F238E27FC236}">
                    <a16:creationId xmlns:a16="http://schemas.microsoft.com/office/drawing/2014/main" id="{C602113C-D88D-75F9-46A0-1BFF054EC913}"/>
                  </a:ext>
                </a:extLst>
              </p:cNvPr>
              <p:cNvSpPr/>
              <p:nvPr/>
            </p:nvSpPr>
            <p:spPr>
              <a:xfrm>
                <a:off x="2141735" y="4940833"/>
                <a:ext cx="923041" cy="361004"/>
              </a:xfrm>
              <a:custGeom>
                <a:avLst/>
                <a:gdLst>
                  <a:gd name="connsiteX0" fmla="*/ 14000 w 923041"/>
                  <a:gd name="connsiteY0" fmla="*/ 329238 h 329237"/>
                  <a:gd name="connsiteX1" fmla="*/ 909041 w 923041"/>
                  <a:gd name="connsiteY1" fmla="*/ 329238 h 329237"/>
                  <a:gd name="connsiteX2" fmla="*/ 923041 w 923041"/>
                  <a:gd name="connsiteY2" fmla="*/ 315238 h 329237"/>
                  <a:gd name="connsiteX3" fmla="*/ 923041 w 923041"/>
                  <a:gd name="connsiteY3" fmla="*/ 14000 h 329237"/>
                  <a:gd name="connsiteX4" fmla="*/ 909041 w 923041"/>
                  <a:gd name="connsiteY4" fmla="*/ 0 h 329237"/>
                  <a:gd name="connsiteX5" fmla="*/ 14000 w 923041"/>
                  <a:gd name="connsiteY5" fmla="*/ 0 h 329237"/>
                  <a:gd name="connsiteX6" fmla="*/ 0 w 923041"/>
                  <a:gd name="connsiteY6" fmla="*/ 14000 h 329237"/>
                  <a:gd name="connsiteX7" fmla="*/ 0 w 923041"/>
                  <a:gd name="connsiteY7" fmla="*/ 315238 h 329237"/>
                  <a:gd name="connsiteX8" fmla="*/ 14000 w 923041"/>
                  <a:gd name="connsiteY8" fmla="*/ 329238 h 3292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23041" h="329237">
                    <a:moveTo>
                      <a:pt x="14000" y="329238"/>
                    </a:moveTo>
                    <a:lnTo>
                      <a:pt x="909041" y="329238"/>
                    </a:lnTo>
                    <a:cubicBezTo>
                      <a:pt x="918372" y="329238"/>
                      <a:pt x="923041" y="324569"/>
                      <a:pt x="923041" y="315238"/>
                    </a:cubicBezTo>
                    <a:lnTo>
                      <a:pt x="923041" y="14000"/>
                    </a:lnTo>
                    <a:cubicBezTo>
                      <a:pt x="923041" y="4662"/>
                      <a:pt x="918372" y="0"/>
                      <a:pt x="909041" y="0"/>
                    </a:cubicBezTo>
                    <a:lnTo>
                      <a:pt x="14000" y="0"/>
                    </a:lnTo>
                    <a:cubicBezTo>
                      <a:pt x="4669" y="0"/>
                      <a:pt x="0" y="4662"/>
                      <a:pt x="0" y="14000"/>
                    </a:cubicBezTo>
                    <a:lnTo>
                      <a:pt x="0" y="315238"/>
                    </a:lnTo>
                    <a:cubicBezTo>
                      <a:pt x="0" y="324569"/>
                      <a:pt x="4669" y="329238"/>
                      <a:pt x="14000" y="329238"/>
                    </a:cubicBezTo>
                    <a:close/>
                  </a:path>
                </a:pathLst>
              </a:custGeom>
              <a:solidFill>
                <a:srgbClr val="FFFFFF">
                  <a:alpha val="80000"/>
                </a:srgbClr>
              </a:solidFill>
              <a:ln w="6985" cap="flat">
                <a:solidFill>
                  <a:srgbClr val="CCCCCC">
                    <a:alpha val="8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157" name="그룹 156">
                <a:extLst>
                  <a:ext uri="{FF2B5EF4-FFF2-40B4-BE49-F238E27FC236}">
                    <a16:creationId xmlns:a16="http://schemas.microsoft.com/office/drawing/2014/main" id="{8EA0E400-69ED-5FAB-93E0-ADDD3C0C5619}"/>
                  </a:ext>
                </a:extLst>
              </p:cNvPr>
              <p:cNvGrpSpPr/>
              <p:nvPr/>
            </p:nvGrpSpPr>
            <p:grpSpPr>
              <a:xfrm>
                <a:off x="2169735" y="4911018"/>
                <a:ext cx="956379" cy="171244"/>
                <a:chOff x="2169735" y="4911018"/>
                <a:chExt cx="956379" cy="171244"/>
              </a:xfrm>
            </p:grpSpPr>
            <p:sp>
              <p:nvSpPr>
                <p:cNvPr id="164" name="자유형: 도형 163">
                  <a:extLst>
                    <a:ext uri="{FF2B5EF4-FFF2-40B4-BE49-F238E27FC236}">
                      <a16:creationId xmlns:a16="http://schemas.microsoft.com/office/drawing/2014/main" id="{78CD5140-33DF-EEF6-70F7-BC6F3FFE8BEA}"/>
                    </a:ext>
                  </a:extLst>
                </p:cNvPr>
                <p:cNvSpPr/>
                <p:nvPr/>
              </p:nvSpPr>
              <p:spPr>
                <a:xfrm>
                  <a:off x="2169735" y="4999851"/>
                  <a:ext cx="140000" cy="7000"/>
                </a:xfrm>
                <a:custGeom>
                  <a:avLst/>
                  <a:gdLst>
                    <a:gd name="connsiteX0" fmla="*/ 0 w 140000"/>
                    <a:gd name="connsiteY0" fmla="*/ 0 h 7000"/>
                    <a:gd name="connsiteX1" fmla="*/ 140000 w 140000"/>
                    <a:gd name="connsiteY1" fmla="*/ 0 h 7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40000" h="7000">
                      <a:moveTo>
                        <a:pt x="0" y="0"/>
                      </a:moveTo>
                      <a:lnTo>
                        <a:pt x="140000" y="0"/>
                      </a:lnTo>
                    </a:path>
                  </a:pathLst>
                </a:custGeom>
                <a:noFill/>
                <a:ln w="13970" cap="sq">
                  <a:solidFill>
                    <a:srgbClr val="92D05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ko-KR" altLang="en-US" sz="14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65" name="TextBox 164">
                  <a:extLst>
                    <a:ext uri="{FF2B5EF4-FFF2-40B4-BE49-F238E27FC236}">
                      <a16:creationId xmlns:a16="http://schemas.microsoft.com/office/drawing/2014/main" id="{5F43F46E-36EE-66D0-0945-861D83899C92}"/>
                    </a:ext>
                  </a:extLst>
                </p:cNvPr>
                <p:cNvSpPr txBox="1"/>
                <p:nvPr/>
              </p:nvSpPr>
              <p:spPr>
                <a:xfrm>
                  <a:off x="2258178" y="4911018"/>
                  <a:ext cx="867936" cy="1712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4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3’UTR (AUC = 0.95)</a:t>
                  </a:r>
                  <a:endParaRPr lang="ko-KR" altLang="en-US" sz="4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158" name="그룹 157">
                <a:extLst>
                  <a:ext uri="{FF2B5EF4-FFF2-40B4-BE49-F238E27FC236}">
                    <a16:creationId xmlns:a16="http://schemas.microsoft.com/office/drawing/2014/main" id="{57E4410B-9BC7-E775-FF92-6AB63A48A132}"/>
                  </a:ext>
                </a:extLst>
              </p:cNvPr>
              <p:cNvGrpSpPr/>
              <p:nvPr/>
            </p:nvGrpSpPr>
            <p:grpSpPr>
              <a:xfrm>
                <a:off x="2169735" y="5029319"/>
                <a:ext cx="956379" cy="171244"/>
                <a:chOff x="2169735" y="5033322"/>
                <a:chExt cx="956379" cy="171244"/>
              </a:xfrm>
            </p:grpSpPr>
            <p:sp>
              <p:nvSpPr>
                <p:cNvPr id="162" name="자유형: 도형 161">
                  <a:extLst>
                    <a:ext uri="{FF2B5EF4-FFF2-40B4-BE49-F238E27FC236}">
                      <a16:creationId xmlns:a16="http://schemas.microsoft.com/office/drawing/2014/main" id="{0E0503FE-4B12-837D-9FD0-05C55D5BD7BD}"/>
                    </a:ext>
                  </a:extLst>
                </p:cNvPr>
                <p:cNvSpPr/>
                <p:nvPr/>
              </p:nvSpPr>
              <p:spPr>
                <a:xfrm>
                  <a:off x="2169735" y="5122155"/>
                  <a:ext cx="140000" cy="7000"/>
                </a:xfrm>
                <a:custGeom>
                  <a:avLst/>
                  <a:gdLst>
                    <a:gd name="connsiteX0" fmla="*/ 0 w 140000"/>
                    <a:gd name="connsiteY0" fmla="*/ 0 h 7000"/>
                    <a:gd name="connsiteX1" fmla="*/ 140000 w 140000"/>
                    <a:gd name="connsiteY1" fmla="*/ 0 h 7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40000" h="7000">
                      <a:moveTo>
                        <a:pt x="0" y="0"/>
                      </a:moveTo>
                      <a:lnTo>
                        <a:pt x="140000" y="0"/>
                      </a:lnTo>
                    </a:path>
                  </a:pathLst>
                </a:custGeom>
                <a:noFill/>
                <a:ln w="13970" cap="sq">
                  <a:solidFill>
                    <a:srgbClr val="00B0F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ko-KR" altLang="en-US" sz="14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63" name="TextBox 162">
                  <a:extLst>
                    <a:ext uri="{FF2B5EF4-FFF2-40B4-BE49-F238E27FC236}">
                      <a16:creationId xmlns:a16="http://schemas.microsoft.com/office/drawing/2014/main" id="{9A280091-EEDA-D184-5AE8-E29AB5ADBD4D}"/>
                    </a:ext>
                  </a:extLst>
                </p:cNvPr>
                <p:cNvSpPr txBox="1"/>
                <p:nvPr/>
              </p:nvSpPr>
              <p:spPr>
                <a:xfrm>
                  <a:off x="2258178" y="5033322"/>
                  <a:ext cx="867936" cy="1712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4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5’UTR (AUC = 0.96)</a:t>
                  </a:r>
                  <a:endParaRPr lang="ko-KR" altLang="en-US" sz="4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159" name="그룹 158">
                <a:extLst>
                  <a:ext uri="{FF2B5EF4-FFF2-40B4-BE49-F238E27FC236}">
                    <a16:creationId xmlns:a16="http://schemas.microsoft.com/office/drawing/2014/main" id="{FCF36493-1AE1-AB00-7678-DFE6A9058EA2}"/>
                  </a:ext>
                </a:extLst>
              </p:cNvPr>
              <p:cNvGrpSpPr/>
              <p:nvPr/>
            </p:nvGrpSpPr>
            <p:grpSpPr>
              <a:xfrm>
                <a:off x="2169735" y="5147620"/>
                <a:ext cx="956379" cy="171244"/>
                <a:chOff x="2169735" y="5147620"/>
                <a:chExt cx="956379" cy="171244"/>
              </a:xfrm>
            </p:grpSpPr>
            <p:sp>
              <p:nvSpPr>
                <p:cNvPr id="160" name="자유형: 도형 159">
                  <a:extLst>
                    <a:ext uri="{FF2B5EF4-FFF2-40B4-BE49-F238E27FC236}">
                      <a16:creationId xmlns:a16="http://schemas.microsoft.com/office/drawing/2014/main" id="{DF30E42F-8D3C-8239-BB8F-1A912832020F}"/>
                    </a:ext>
                  </a:extLst>
                </p:cNvPr>
                <p:cNvSpPr/>
                <p:nvPr/>
              </p:nvSpPr>
              <p:spPr>
                <a:xfrm>
                  <a:off x="2169735" y="5236453"/>
                  <a:ext cx="140000" cy="7000"/>
                </a:xfrm>
                <a:custGeom>
                  <a:avLst/>
                  <a:gdLst>
                    <a:gd name="connsiteX0" fmla="*/ 0 w 140000"/>
                    <a:gd name="connsiteY0" fmla="*/ 0 h 7000"/>
                    <a:gd name="connsiteX1" fmla="*/ 140000 w 140000"/>
                    <a:gd name="connsiteY1" fmla="*/ 0 h 7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40000" h="7000">
                      <a:moveTo>
                        <a:pt x="0" y="0"/>
                      </a:moveTo>
                      <a:lnTo>
                        <a:pt x="140000" y="0"/>
                      </a:lnTo>
                    </a:path>
                  </a:pathLst>
                </a:custGeom>
                <a:noFill/>
                <a:ln w="13970" cap="sq">
                  <a:solidFill>
                    <a:srgbClr val="FFC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ko-KR" altLang="en-US" sz="14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61" name="TextBox 160">
                  <a:extLst>
                    <a:ext uri="{FF2B5EF4-FFF2-40B4-BE49-F238E27FC236}">
                      <a16:creationId xmlns:a16="http://schemas.microsoft.com/office/drawing/2014/main" id="{1B2235A0-96F2-3E36-4B34-C5C8A477CAF3}"/>
                    </a:ext>
                  </a:extLst>
                </p:cNvPr>
                <p:cNvSpPr txBox="1"/>
                <p:nvPr/>
              </p:nvSpPr>
              <p:spPr>
                <a:xfrm>
                  <a:off x="2258178" y="5147620"/>
                  <a:ext cx="867936" cy="1712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4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CDS (AUC = 0.77)</a:t>
                  </a:r>
                  <a:endParaRPr lang="ko-KR" altLang="en-US" sz="4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63B8E778-6B4E-6F37-5677-AD66A243D5EA}"/>
              </a:ext>
            </a:extLst>
          </p:cNvPr>
          <p:cNvGrpSpPr/>
          <p:nvPr/>
        </p:nvGrpSpPr>
        <p:grpSpPr>
          <a:xfrm>
            <a:off x="-225031" y="5072888"/>
            <a:ext cx="2685831" cy="1626057"/>
            <a:chOff x="571452" y="3933401"/>
            <a:chExt cx="2685831" cy="1626057"/>
          </a:xfrm>
        </p:grpSpPr>
        <p:sp>
          <p:nvSpPr>
            <p:cNvPr id="21" name="Rectangle 36">
              <a:extLst>
                <a:ext uri="{FF2B5EF4-FFF2-40B4-BE49-F238E27FC236}">
                  <a16:creationId xmlns:a16="http://schemas.microsoft.com/office/drawing/2014/main" id="{81E3DE43-8631-4D8D-1C77-E6CC343EEEE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354886" y="4499935"/>
              <a:ext cx="556243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800" b="0" i="0" u="none" strike="noStrike" cap="none" normalizeH="0" baseline="0" dirty="0">
                  <a:ln>
                    <a:noFill/>
                  </a:ln>
                  <a:effectLst/>
                  <a:cs typeface="Arial" panose="020B0604020202020204" pitchFamily="34" charset="0"/>
                </a:rPr>
                <a:t>Cancer type</a:t>
              </a:r>
              <a:endParaRPr kumimoji="0" lang="ko-KR" altLang="ko-KR" sz="2800" b="0" i="0" u="none" strike="noStrike" cap="none" normalizeH="0" baseline="0" dirty="0">
                <a:ln>
                  <a:noFill/>
                </a:ln>
                <a:effectLst/>
                <a:cs typeface="Arial" panose="020B0604020202020204" pitchFamily="34" charset="0"/>
              </a:endParaRPr>
            </a:p>
          </p:txBody>
        </p:sp>
        <p:sp>
          <p:nvSpPr>
            <p:cNvPr id="22" name="Line 8">
              <a:extLst>
                <a:ext uri="{FF2B5EF4-FFF2-40B4-BE49-F238E27FC236}">
                  <a16:creationId xmlns:a16="http://schemas.microsoft.com/office/drawing/2014/main" id="{02E0A940-D1F1-C763-A149-E8769692688B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>
              <a:off x="1094816" y="5263011"/>
              <a:ext cx="46800" cy="0"/>
            </a:xfrm>
            <a:prstGeom prst="line">
              <a:avLst/>
            </a:prstGeom>
            <a:noFill/>
            <a:ln w="6350" cap="flat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Line 9">
              <a:extLst>
                <a:ext uri="{FF2B5EF4-FFF2-40B4-BE49-F238E27FC236}">
                  <a16:creationId xmlns:a16="http://schemas.microsoft.com/office/drawing/2014/main" id="{C4DEA9A3-5D4E-817D-A336-729D60F87927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>
              <a:off x="1652319" y="5262471"/>
              <a:ext cx="45719" cy="0"/>
            </a:xfrm>
            <a:prstGeom prst="line">
              <a:avLst/>
            </a:prstGeom>
            <a:noFill/>
            <a:ln w="6350" cap="flat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Line 10">
              <a:extLst>
                <a:ext uri="{FF2B5EF4-FFF2-40B4-BE49-F238E27FC236}">
                  <a16:creationId xmlns:a16="http://schemas.microsoft.com/office/drawing/2014/main" id="{1EFD76F3-2F5E-8CF8-D409-6F8094832DEC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>
              <a:off x="2207431" y="5262471"/>
              <a:ext cx="45719" cy="0"/>
            </a:xfrm>
            <a:prstGeom prst="line">
              <a:avLst/>
            </a:prstGeom>
            <a:noFill/>
            <a:ln w="6350" cap="flat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Line 11">
              <a:extLst>
                <a:ext uri="{FF2B5EF4-FFF2-40B4-BE49-F238E27FC236}">
                  <a16:creationId xmlns:a16="http://schemas.microsoft.com/office/drawing/2014/main" id="{9C191A1F-A478-26C2-6E12-B2B6646C5332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>
              <a:off x="2762543" y="5262471"/>
              <a:ext cx="45719" cy="0"/>
            </a:xfrm>
            <a:prstGeom prst="line">
              <a:avLst/>
            </a:prstGeom>
            <a:noFill/>
            <a:ln w="6350" cap="flat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767C3734-CBA5-E662-3767-F040E05241D9}"/>
                </a:ext>
              </a:extLst>
            </p:cNvPr>
            <p:cNvGrpSpPr/>
            <p:nvPr/>
          </p:nvGrpSpPr>
          <p:grpSpPr>
            <a:xfrm>
              <a:off x="1101064" y="5283163"/>
              <a:ext cx="1802641" cy="92333"/>
              <a:chOff x="1175721" y="699957"/>
              <a:chExt cx="1802641" cy="92333"/>
            </a:xfrm>
          </p:grpSpPr>
          <p:sp>
            <p:nvSpPr>
              <p:cNvPr id="55" name="Rectangle 28">
                <a:extLst>
                  <a:ext uri="{FF2B5EF4-FFF2-40B4-BE49-F238E27FC236}">
                    <a16:creationId xmlns:a16="http://schemas.microsoft.com/office/drawing/2014/main" id="{42F7CAB2-74BF-2450-9BEC-C70ED9DD10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5721" y="699957"/>
                <a:ext cx="43282" cy="923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ko-KR" altLang="ko-KR" sz="600" b="0" i="0" u="none" strike="noStrike" cap="none" normalizeH="0" baseline="0" dirty="0">
                    <a:ln>
                      <a:noFill/>
                    </a:ln>
                    <a:effectLst/>
                    <a:cs typeface="Arial" panose="020B0604020202020204" pitchFamily="34" charset="0"/>
                  </a:rPr>
                  <a:t>0</a:t>
                </a:r>
                <a:endParaRPr kumimoji="0" lang="ko-KR" altLang="ko-KR" sz="2400" b="0" i="0" u="none" strike="noStrike" cap="none" normalizeH="0" baseline="0" dirty="0">
                  <a:ln>
                    <a:noFill/>
                  </a:ln>
                  <a:effectLst/>
                  <a:cs typeface="Arial" panose="020B0604020202020204" pitchFamily="34" charset="0"/>
                </a:endParaRPr>
              </a:p>
            </p:txBody>
          </p:sp>
          <p:sp>
            <p:nvSpPr>
              <p:cNvPr id="56" name="Rectangle 29">
                <a:extLst>
                  <a:ext uri="{FF2B5EF4-FFF2-40B4-BE49-F238E27FC236}">
                    <a16:creationId xmlns:a16="http://schemas.microsoft.com/office/drawing/2014/main" id="{0F133221-99C3-5D3B-BF4A-A4D26B968D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33297" y="699957"/>
                <a:ext cx="216406" cy="923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ko-KR" altLang="ko-KR" sz="600" b="0" i="0" u="none" strike="noStrike" cap="none" normalizeH="0" baseline="0" dirty="0">
                    <a:ln>
                      <a:noFill/>
                    </a:ln>
                    <a:effectLst/>
                    <a:cs typeface="Arial" panose="020B0604020202020204" pitchFamily="34" charset="0"/>
                  </a:rPr>
                  <a:t>40000</a:t>
                </a:r>
                <a:endParaRPr kumimoji="0" lang="ko-KR" altLang="ko-KR" sz="2400" b="0" i="0" u="none" strike="noStrike" cap="none" normalizeH="0" baseline="0" dirty="0">
                  <a:ln>
                    <a:noFill/>
                  </a:ln>
                  <a:effectLst/>
                  <a:cs typeface="Arial" panose="020B0604020202020204" pitchFamily="34" charset="0"/>
                </a:endParaRPr>
              </a:p>
            </p:txBody>
          </p:sp>
          <p:sp>
            <p:nvSpPr>
              <p:cNvPr id="57" name="Rectangle 30">
                <a:extLst>
                  <a:ext uri="{FF2B5EF4-FFF2-40B4-BE49-F238E27FC236}">
                    <a16:creationId xmlns:a16="http://schemas.microsoft.com/office/drawing/2014/main" id="{DB6CC16E-ECF4-3F3F-4268-8C5091082C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88409" y="699957"/>
                <a:ext cx="216406" cy="923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ko-KR" altLang="ko-KR" sz="600" b="0" i="0" u="none" strike="noStrike" cap="none" normalizeH="0" baseline="0" dirty="0">
                    <a:ln>
                      <a:noFill/>
                    </a:ln>
                    <a:effectLst/>
                    <a:cs typeface="Arial" panose="020B0604020202020204" pitchFamily="34" charset="0"/>
                  </a:rPr>
                  <a:t>80000</a:t>
                </a:r>
                <a:endParaRPr kumimoji="0" lang="ko-KR" altLang="ko-KR" sz="2400" b="0" i="0" u="none" strike="noStrike" cap="none" normalizeH="0" baseline="0" dirty="0">
                  <a:ln>
                    <a:noFill/>
                  </a:ln>
                  <a:effectLst/>
                  <a:cs typeface="Arial" panose="020B0604020202020204" pitchFamily="34" charset="0"/>
                </a:endParaRPr>
              </a:p>
            </p:txBody>
          </p:sp>
          <p:sp>
            <p:nvSpPr>
              <p:cNvPr id="58" name="Rectangle 31">
                <a:extLst>
                  <a:ext uri="{FF2B5EF4-FFF2-40B4-BE49-F238E27FC236}">
                    <a16:creationId xmlns:a16="http://schemas.microsoft.com/office/drawing/2014/main" id="{27BB20B0-34CC-6F19-B21D-02135DB2DC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18676" y="699957"/>
                <a:ext cx="259686" cy="923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ko-KR" altLang="ko-KR" sz="600" b="0" i="0" u="none" strike="noStrike" cap="none" normalizeH="0" baseline="0" dirty="0">
                    <a:ln>
                      <a:noFill/>
                    </a:ln>
                    <a:effectLst/>
                    <a:cs typeface="Arial" panose="020B0604020202020204" pitchFamily="34" charset="0"/>
                  </a:rPr>
                  <a:t>120000</a:t>
                </a:r>
                <a:endParaRPr kumimoji="0" lang="ko-KR" altLang="ko-KR" sz="2400" b="0" i="0" u="none" strike="noStrike" cap="none" normalizeH="0" baseline="0" dirty="0">
                  <a:ln>
                    <a:noFill/>
                  </a:ln>
                  <a:effectLst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7" name="Rectangle 16">
              <a:extLst>
                <a:ext uri="{FF2B5EF4-FFF2-40B4-BE49-F238E27FC236}">
                  <a16:creationId xmlns:a16="http://schemas.microsoft.com/office/drawing/2014/main" id="{1D5C3BDB-BBDF-A9F6-BE52-D75EDA35607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2259824" y="3659446"/>
              <a:ext cx="196285" cy="843770"/>
            </a:xfrm>
            <a:prstGeom prst="rect">
              <a:avLst/>
            </a:prstGeom>
            <a:solidFill>
              <a:srgbClr val="92D050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Rectangle 17">
              <a:extLst>
                <a:ext uri="{FF2B5EF4-FFF2-40B4-BE49-F238E27FC236}">
                  <a16:creationId xmlns:a16="http://schemas.microsoft.com/office/drawing/2014/main" id="{E68C7443-A510-678F-AE29-9E6CB3FAB56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1806483" y="4049874"/>
              <a:ext cx="196285" cy="62913"/>
            </a:xfrm>
            <a:prstGeom prst="rect">
              <a:avLst/>
            </a:prstGeom>
            <a:solidFill>
              <a:srgbClr val="00B0F0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Rectangle 18">
              <a:extLst>
                <a:ext uri="{FF2B5EF4-FFF2-40B4-BE49-F238E27FC236}">
                  <a16:creationId xmlns:a16="http://schemas.microsoft.com/office/drawing/2014/main" id="{28C30137-FABD-1E85-ECB6-AEBE6C897FE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1397550" y="3703855"/>
              <a:ext cx="196285" cy="754952"/>
            </a:xfrm>
            <a:prstGeom prst="rect">
              <a:avLst/>
            </a:prstGeom>
            <a:solidFill>
              <a:srgbClr val="FFC000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Rectangle 19">
              <a:extLst>
                <a:ext uri="{FF2B5EF4-FFF2-40B4-BE49-F238E27FC236}">
                  <a16:creationId xmlns:a16="http://schemas.microsoft.com/office/drawing/2014/main" id="{B7B63EB0-B21D-0316-DE6B-D8CFC507405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2311971" y="3963424"/>
              <a:ext cx="197460" cy="897431"/>
            </a:xfrm>
            <a:prstGeom prst="rect">
              <a:avLst/>
            </a:prstGeom>
            <a:solidFill>
              <a:srgbClr val="92D050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" name="Rectangle 20">
              <a:extLst>
                <a:ext uri="{FF2B5EF4-FFF2-40B4-BE49-F238E27FC236}">
                  <a16:creationId xmlns:a16="http://schemas.microsoft.com/office/drawing/2014/main" id="{1D5549F7-4101-B287-A19B-22B81BE2059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1829949" y="4378833"/>
              <a:ext cx="197460" cy="66613"/>
            </a:xfrm>
            <a:prstGeom prst="rect">
              <a:avLst/>
            </a:prstGeom>
            <a:solidFill>
              <a:srgbClr val="00B0F0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" name="Rectangle 21">
              <a:extLst>
                <a:ext uri="{FF2B5EF4-FFF2-40B4-BE49-F238E27FC236}">
                  <a16:creationId xmlns:a16="http://schemas.microsoft.com/office/drawing/2014/main" id="{FC39C01F-B799-31EE-ECAD-A487615BDE0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1408064" y="4023561"/>
              <a:ext cx="197460" cy="777157"/>
            </a:xfrm>
            <a:prstGeom prst="rect">
              <a:avLst/>
            </a:prstGeom>
            <a:solidFill>
              <a:srgbClr val="FFC000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" name="Rectangle 22">
              <a:extLst>
                <a:ext uri="{FF2B5EF4-FFF2-40B4-BE49-F238E27FC236}">
                  <a16:creationId xmlns:a16="http://schemas.microsoft.com/office/drawing/2014/main" id="{B8E36DDE-AACB-FFE4-D3F6-F37DBF9A2B2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1793867" y="4431749"/>
              <a:ext cx="197460" cy="623576"/>
            </a:xfrm>
            <a:prstGeom prst="rect">
              <a:avLst/>
            </a:prstGeom>
            <a:solidFill>
              <a:srgbClr val="92D050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" name="Rectangle 23">
              <a:extLst>
                <a:ext uri="{FF2B5EF4-FFF2-40B4-BE49-F238E27FC236}">
                  <a16:creationId xmlns:a16="http://schemas.microsoft.com/office/drawing/2014/main" id="{3BE350F2-DD0E-063B-0CD9-013EB8DA4C3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1468201" y="4729659"/>
              <a:ext cx="197460" cy="27756"/>
            </a:xfrm>
            <a:prstGeom prst="rect">
              <a:avLst/>
            </a:prstGeom>
            <a:solidFill>
              <a:srgbClr val="00B0F0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" name="Rectangle 24">
              <a:extLst>
                <a:ext uri="{FF2B5EF4-FFF2-40B4-BE49-F238E27FC236}">
                  <a16:creationId xmlns:a16="http://schemas.microsoft.com/office/drawing/2014/main" id="{27B51866-CECF-36BF-DE70-48D9402B14A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1236904" y="4526118"/>
              <a:ext cx="197460" cy="434838"/>
            </a:xfrm>
            <a:prstGeom prst="rect">
              <a:avLst/>
            </a:prstGeom>
            <a:solidFill>
              <a:srgbClr val="FFC000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" name="Rectangle 25">
              <a:extLst>
                <a:ext uri="{FF2B5EF4-FFF2-40B4-BE49-F238E27FC236}">
                  <a16:creationId xmlns:a16="http://schemas.microsoft.com/office/drawing/2014/main" id="{E0585BAE-AE06-DEF7-4E8E-600FCE5F6D8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2260161" y="4705783"/>
              <a:ext cx="197460" cy="738299"/>
            </a:xfrm>
            <a:prstGeom prst="rect">
              <a:avLst/>
            </a:prstGeom>
            <a:solidFill>
              <a:srgbClr val="92D050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" name="Rectangle 26">
              <a:extLst>
                <a:ext uri="{FF2B5EF4-FFF2-40B4-BE49-F238E27FC236}">
                  <a16:creationId xmlns:a16="http://schemas.microsoft.com/office/drawing/2014/main" id="{1ADC32B9-4D39-751F-F5A4-CAEF4B1918C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1832725" y="5016646"/>
              <a:ext cx="197460" cy="116574"/>
            </a:xfrm>
            <a:prstGeom prst="rect">
              <a:avLst/>
            </a:prstGeom>
            <a:solidFill>
              <a:srgbClr val="00B0F0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" name="Rectangle 27">
              <a:extLst>
                <a:ext uri="{FF2B5EF4-FFF2-40B4-BE49-F238E27FC236}">
                  <a16:creationId xmlns:a16="http://schemas.microsoft.com/office/drawing/2014/main" id="{AE91ED40-8479-7603-AC84-D42172260EE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1396962" y="4697457"/>
              <a:ext cx="197460" cy="754952"/>
            </a:xfrm>
            <a:prstGeom prst="rect">
              <a:avLst/>
            </a:prstGeom>
            <a:solidFill>
              <a:srgbClr val="FFC000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" name="Rectangle 32">
              <a:extLst>
                <a:ext uri="{FF2B5EF4-FFF2-40B4-BE49-F238E27FC236}">
                  <a16:creationId xmlns:a16="http://schemas.microsoft.com/office/drawing/2014/main" id="{B299EF8A-5051-5D37-6919-2FCF36A8E6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6922" y="4027469"/>
              <a:ext cx="258084" cy="1077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ko-KR" sz="700" b="0" i="0" u="none" strike="noStrike" cap="none" normalizeH="0" baseline="0" dirty="0">
                  <a:ln>
                    <a:noFill/>
                  </a:ln>
                  <a:effectLst/>
                  <a:cs typeface="Arial" panose="020B0604020202020204" pitchFamily="34" charset="0"/>
                </a:rPr>
                <a:t>COAD</a:t>
              </a:r>
              <a:endParaRPr kumimoji="0" lang="ko-KR" altLang="ko-KR" sz="2800" b="0" i="0" u="none" strike="noStrike" cap="none" normalizeH="0" baseline="0" dirty="0">
                <a:ln>
                  <a:noFill/>
                </a:ln>
                <a:effectLst/>
                <a:cs typeface="Arial" panose="020B0604020202020204" pitchFamily="34" charset="0"/>
              </a:endParaRPr>
            </a:p>
          </p:txBody>
        </p:sp>
        <p:sp>
          <p:nvSpPr>
            <p:cNvPr id="40" name="Rectangle 33">
              <a:extLst>
                <a:ext uri="{FF2B5EF4-FFF2-40B4-BE49-F238E27FC236}">
                  <a16:creationId xmlns:a16="http://schemas.microsoft.com/office/drawing/2014/main" id="{B939D8AF-953F-FE06-45F2-3B037B5802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6922" y="4358278"/>
              <a:ext cx="246862" cy="1077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ko-KR" sz="700" b="0" i="0" u="none" strike="noStrike" cap="none" normalizeH="0" baseline="0">
                  <a:ln>
                    <a:noFill/>
                  </a:ln>
                  <a:effectLst/>
                  <a:cs typeface="Arial" panose="020B0604020202020204" pitchFamily="34" charset="0"/>
                </a:rPr>
                <a:t>READ</a:t>
              </a:r>
              <a:endParaRPr kumimoji="0" lang="ko-KR" altLang="ko-KR" sz="2800" b="0" i="0" u="none" strike="noStrike" cap="none" normalizeH="0" baseline="0">
                <a:ln>
                  <a:noFill/>
                </a:ln>
                <a:effectLst/>
                <a:cs typeface="Arial" panose="020B0604020202020204" pitchFamily="34" charset="0"/>
              </a:endParaRPr>
            </a:p>
          </p:txBody>
        </p:sp>
        <p:sp>
          <p:nvSpPr>
            <p:cNvPr id="41" name="Rectangle 34">
              <a:extLst>
                <a:ext uri="{FF2B5EF4-FFF2-40B4-BE49-F238E27FC236}">
                  <a16:creationId xmlns:a16="http://schemas.microsoft.com/office/drawing/2014/main" id="{BEAA5624-D0FB-F318-71AE-C941D4B7D7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6922" y="4689675"/>
              <a:ext cx="251672" cy="1077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ko-KR" sz="700" b="0" i="0" u="none" strike="noStrike" cap="none" normalizeH="0" baseline="0" dirty="0">
                  <a:ln>
                    <a:noFill/>
                  </a:ln>
                  <a:effectLst/>
                  <a:cs typeface="Arial" panose="020B0604020202020204" pitchFamily="34" charset="0"/>
                </a:rPr>
                <a:t>UCEC</a:t>
              </a:r>
              <a:endParaRPr kumimoji="0" lang="ko-KR" altLang="ko-KR" sz="2800" b="0" i="0" u="none" strike="noStrike" cap="none" normalizeH="0" baseline="0" dirty="0">
                <a:ln>
                  <a:noFill/>
                </a:ln>
                <a:effectLst/>
                <a:cs typeface="Arial" panose="020B0604020202020204" pitchFamily="34" charset="0"/>
              </a:endParaRPr>
            </a:p>
          </p:txBody>
        </p:sp>
        <p:sp>
          <p:nvSpPr>
            <p:cNvPr id="42" name="Rectangle 35">
              <a:extLst>
                <a:ext uri="{FF2B5EF4-FFF2-40B4-BE49-F238E27FC236}">
                  <a16:creationId xmlns:a16="http://schemas.microsoft.com/office/drawing/2014/main" id="{1B9173BF-C006-C685-F1E2-22A6613E94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6922" y="5021071"/>
              <a:ext cx="237244" cy="1077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ko-KR" sz="700" b="0" i="0" u="none" strike="noStrike" cap="none" normalizeH="0" baseline="0" dirty="0">
                  <a:ln>
                    <a:noFill/>
                  </a:ln>
                  <a:effectLst/>
                  <a:cs typeface="Arial" panose="020B0604020202020204" pitchFamily="34" charset="0"/>
                </a:rPr>
                <a:t>STAD</a:t>
              </a:r>
              <a:endParaRPr kumimoji="0" lang="ko-KR" altLang="ko-KR" sz="2800" b="0" i="0" u="none" strike="noStrike" cap="none" normalizeH="0" baseline="0" dirty="0">
                <a:ln>
                  <a:noFill/>
                </a:ln>
                <a:effectLst/>
                <a:cs typeface="Arial" panose="020B0604020202020204" pitchFamily="34" charset="0"/>
              </a:endParaRPr>
            </a:p>
          </p:txBody>
        </p:sp>
        <p:sp>
          <p:nvSpPr>
            <p:cNvPr id="43" name="Rectangle 36">
              <a:extLst>
                <a:ext uri="{FF2B5EF4-FFF2-40B4-BE49-F238E27FC236}">
                  <a16:creationId xmlns:a16="http://schemas.microsoft.com/office/drawing/2014/main" id="{2F9DB513-4E70-E04D-DED6-289254303B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3224" y="5436347"/>
              <a:ext cx="1324080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800" b="0" i="0" u="none" strike="noStrike" cap="none" normalizeH="0" baseline="0" dirty="0">
                  <a:ln>
                    <a:noFill/>
                  </a:ln>
                  <a:effectLst/>
                  <a:cs typeface="Arial" panose="020B0604020202020204" pitchFamily="34" charset="0"/>
                </a:rPr>
                <a:t>The number of invariable MS</a:t>
              </a:r>
              <a:endParaRPr kumimoji="0" lang="ko-KR" altLang="ko-KR" sz="2800" b="0" i="0" u="none" strike="noStrike" cap="none" normalizeH="0" baseline="0" dirty="0">
                <a:ln>
                  <a:noFill/>
                </a:ln>
                <a:effectLst/>
                <a:cs typeface="Arial" panose="020B0604020202020204" pitchFamily="34" charset="0"/>
              </a:endParaRPr>
            </a:p>
          </p:txBody>
        </p:sp>
        <p:sp>
          <p:nvSpPr>
            <p:cNvPr id="44" name="Line 11">
              <a:extLst>
                <a:ext uri="{FF2B5EF4-FFF2-40B4-BE49-F238E27FC236}">
                  <a16:creationId xmlns:a16="http://schemas.microsoft.com/office/drawing/2014/main" id="{CDBEFB41-DC88-0F24-E43B-1E1BDF09DC00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 flipV="1">
              <a:off x="1982852" y="4318757"/>
              <a:ext cx="0" cy="1841710"/>
            </a:xfrm>
            <a:prstGeom prst="line">
              <a:avLst/>
            </a:prstGeom>
            <a:noFill/>
            <a:ln w="6350" cap="flat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5" name="Line 11">
              <a:extLst>
                <a:ext uri="{FF2B5EF4-FFF2-40B4-BE49-F238E27FC236}">
                  <a16:creationId xmlns:a16="http://schemas.microsoft.com/office/drawing/2014/main" id="{15272F2B-8D55-4742-E797-220EFF7F0FD8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 flipV="1">
              <a:off x="412725" y="4586506"/>
              <a:ext cx="1306209" cy="0"/>
            </a:xfrm>
            <a:prstGeom prst="line">
              <a:avLst/>
            </a:prstGeom>
            <a:noFill/>
            <a:ln w="6350" cap="flat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D140BCE4-9C81-0C4F-8E72-4E74BB10CB18}"/>
                </a:ext>
              </a:extLst>
            </p:cNvPr>
            <p:cNvGrpSpPr/>
            <p:nvPr/>
          </p:nvGrpSpPr>
          <p:grpSpPr>
            <a:xfrm>
              <a:off x="2710658" y="4690106"/>
              <a:ext cx="546625" cy="486884"/>
              <a:chOff x="2888270" y="1416538"/>
              <a:chExt cx="546625" cy="486884"/>
            </a:xfrm>
          </p:grpSpPr>
          <p:grpSp>
            <p:nvGrpSpPr>
              <p:cNvPr id="47" name="그룹 46">
                <a:extLst>
                  <a:ext uri="{FF2B5EF4-FFF2-40B4-BE49-F238E27FC236}">
                    <a16:creationId xmlns:a16="http://schemas.microsoft.com/office/drawing/2014/main" id="{38FFC53E-785B-65A9-8CD5-A2638104BECD}"/>
                  </a:ext>
                </a:extLst>
              </p:cNvPr>
              <p:cNvGrpSpPr/>
              <p:nvPr/>
            </p:nvGrpSpPr>
            <p:grpSpPr>
              <a:xfrm>
                <a:off x="3000133" y="1549524"/>
                <a:ext cx="322898" cy="353898"/>
                <a:chOff x="2996428" y="1549524"/>
                <a:chExt cx="322898" cy="353898"/>
              </a:xfrm>
            </p:grpSpPr>
            <p:sp>
              <p:nvSpPr>
                <p:cNvPr id="49" name="Rectangle 39">
                  <a:extLst>
                    <a:ext uri="{FF2B5EF4-FFF2-40B4-BE49-F238E27FC236}">
                      <a16:creationId xmlns:a16="http://schemas.microsoft.com/office/drawing/2014/main" id="{A6521EC3-3C89-DA87-09E4-CAF092990DD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96429" y="1568690"/>
                  <a:ext cx="54000" cy="54000"/>
                </a:xfrm>
                <a:prstGeom prst="rect">
                  <a:avLst/>
                </a:prstGeom>
                <a:solidFill>
                  <a:srgbClr val="92D050"/>
                </a:solidFill>
                <a:ln w="3175">
                  <a:solidFill>
                    <a:schemeClr val="tx1"/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0" name="Rectangle 42">
                  <a:extLst>
                    <a:ext uri="{FF2B5EF4-FFF2-40B4-BE49-F238E27FC236}">
                      <a16:creationId xmlns:a16="http://schemas.microsoft.com/office/drawing/2014/main" id="{B22C75DE-D696-0EFE-B64E-9650A70B407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99714" y="1549524"/>
                  <a:ext cx="219612" cy="9233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ko-KR" altLang="ko-KR" sz="600" b="0" i="0" u="none" strike="noStrike" cap="none" normalizeH="0" baseline="0" dirty="0">
                      <a:ln>
                        <a:noFill/>
                      </a:ln>
                      <a:effectLst/>
                      <a:cs typeface="Arial" panose="020B0604020202020204" pitchFamily="34" charset="0"/>
                    </a:rPr>
                    <a:t>3</a:t>
                  </a:r>
                  <a:r>
                    <a:rPr kumimoji="0" lang="en-US" altLang="ko-KR" sz="600" b="0" i="0" u="none" strike="noStrike" cap="none" normalizeH="0" baseline="0" dirty="0">
                      <a:ln>
                        <a:noFill/>
                      </a:ln>
                      <a:effectLst/>
                      <a:cs typeface="Arial" panose="020B0604020202020204" pitchFamily="34" charset="0"/>
                    </a:rPr>
                    <a:t>’</a:t>
                  </a:r>
                  <a:r>
                    <a:rPr kumimoji="0" lang="ko-KR" altLang="ko-KR" sz="600" b="0" i="0" u="none" strike="noStrike" cap="none" normalizeH="0" baseline="0" dirty="0">
                      <a:ln>
                        <a:noFill/>
                      </a:ln>
                      <a:effectLst/>
                      <a:cs typeface="Arial" panose="020B0604020202020204" pitchFamily="34" charset="0"/>
                    </a:rPr>
                    <a:t>UTR</a:t>
                  </a:r>
                  <a:endParaRPr kumimoji="0" lang="ko-KR" altLang="ko-KR" sz="2400" b="0" i="0" u="none" strike="noStrike" cap="none" normalizeH="0" baseline="0" dirty="0">
                    <a:ln>
                      <a:noFill/>
                    </a:ln>
                    <a:effectLst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1" name="Rectangle 40">
                  <a:extLst>
                    <a:ext uri="{FF2B5EF4-FFF2-40B4-BE49-F238E27FC236}">
                      <a16:creationId xmlns:a16="http://schemas.microsoft.com/office/drawing/2014/main" id="{4168841C-2580-190F-92CB-60C893369F4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96428" y="1699472"/>
                  <a:ext cx="54000" cy="54000"/>
                </a:xfrm>
                <a:prstGeom prst="rect">
                  <a:avLst/>
                </a:prstGeom>
                <a:solidFill>
                  <a:srgbClr val="00B0F0"/>
                </a:solidFill>
                <a:ln w="3175">
                  <a:solidFill>
                    <a:schemeClr val="tx1"/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2" name="Rectangle 42">
                  <a:extLst>
                    <a:ext uri="{FF2B5EF4-FFF2-40B4-BE49-F238E27FC236}">
                      <a16:creationId xmlns:a16="http://schemas.microsoft.com/office/drawing/2014/main" id="{57A934E2-4958-1BD0-5BB2-F969B5CA3A2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99714" y="1680306"/>
                  <a:ext cx="219612" cy="9233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lang="en-US" altLang="ko-KR" sz="600" dirty="0">
                      <a:cs typeface="Arial" panose="020B0604020202020204" pitchFamily="34" charset="0"/>
                    </a:rPr>
                    <a:t>5’</a:t>
                  </a:r>
                  <a:r>
                    <a:rPr kumimoji="0" lang="ko-KR" altLang="ko-KR" sz="600" b="0" i="0" u="none" strike="noStrike" cap="none" normalizeH="0" baseline="0" dirty="0">
                      <a:ln>
                        <a:noFill/>
                      </a:ln>
                      <a:effectLst/>
                      <a:cs typeface="Arial" panose="020B0604020202020204" pitchFamily="34" charset="0"/>
                    </a:rPr>
                    <a:t>UTR</a:t>
                  </a:r>
                  <a:endParaRPr kumimoji="0" lang="ko-KR" altLang="ko-KR" sz="2400" b="0" i="0" u="none" strike="noStrike" cap="none" normalizeH="0" baseline="0" dirty="0">
                    <a:ln>
                      <a:noFill/>
                    </a:ln>
                    <a:effectLst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3" name="Rectangle 41">
                  <a:extLst>
                    <a:ext uri="{FF2B5EF4-FFF2-40B4-BE49-F238E27FC236}">
                      <a16:creationId xmlns:a16="http://schemas.microsoft.com/office/drawing/2014/main" id="{2253096A-745C-7D53-A356-01CECD66593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96428" y="1830255"/>
                  <a:ext cx="54000" cy="54000"/>
                </a:xfrm>
                <a:prstGeom prst="rect">
                  <a:avLst/>
                </a:prstGeom>
                <a:solidFill>
                  <a:srgbClr val="FFC000"/>
                </a:solidFill>
                <a:ln w="3175">
                  <a:solidFill>
                    <a:schemeClr val="tx1"/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4" name="Rectangle 42">
                  <a:extLst>
                    <a:ext uri="{FF2B5EF4-FFF2-40B4-BE49-F238E27FC236}">
                      <a16:creationId xmlns:a16="http://schemas.microsoft.com/office/drawing/2014/main" id="{D4232F07-D768-41F0-2807-5D5ED0CED5D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99714" y="1811089"/>
                  <a:ext cx="163506" cy="9233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ko-KR" sz="600" b="0" i="0" u="none" strike="noStrike" cap="none" normalizeH="0" baseline="0" dirty="0">
                      <a:ln>
                        <a:noFill/>
                      </a:ln>
                      <a:effectLst/>
                      <a:cs typeface="Arial" panose="020B0604020202020204" pitchFamily="34" charset="0"/>
                    </a:rPr>
                    <a:t>CDS</a:t>
                  </a:r>
                  <a:endParaRPr kumimoji="0" lang="ko-KR" altLang="ko-KR" sz="2400" b="0" i="0" u="none" strike="noStrike" cap="none" normalizeH="0" baseline="0" dirty="0">
                    <a:ln>
                      <a:noFill/>
                    </a:ln>
                    <a:effectLst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48" name="Rectangle 42">
                <a:extLst>
                  <a:ext uri="{FF2B5EF4-FFF2-40B4-BE49-F238E27FC236}">
                    <a16:creationId xmlns:a16="http://schemas.microsoft.com/office/drawing/2014/main" id="{1F05A00E-7A69-ED26-479B-121CA107FA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8270" y="1416538"/>
                <a:ext cx="546625" cy="923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ko-KR" sz="600" b="0" i="0" u="none" strike="noStrike" cap="none" normalizeH="0" baseline="0" dirty="0">
                    <a:ln>
                      <a:noFill/>
                    </a:ln>
                    <a:effectLst/>
                    <a:cs typeface="Arial" panose="020B0604020202020204" pitchFamily="34" charset="0"/>
                  </a:rPr>
                  <a:t>Genomic region</a:t>
                </a:r>
                <a:endParaRPr kumimoji="0" lang="ko-KR" altLang="ko-KR" sz="2400" b="0" i="0" u="none" strike="noStrike" cap="none" normalizeH="0" baseline="0" dirty="0">
                  <a:ln>
                    <a:noFill/>
                  </a:ln>
                  <a:effectLst/>
                  <a:cs typeface="Arial" panose="020B0604020202020204" pitchFamily="34" charset="0"/>
                </a:endParaRPr>
              </a:p>
            </p:txBody>
          </p:sp>
        </p:grpSp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E248FD49-2142-AFCB-2942-AB7A173764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58" t="27680" r="85828" b="58715"/>
          <a:stretch/>
        </p:blipFill>
        <p:spPr>
          <a:xfrm>
            <a:off x="229927" y="4549321"/>
            <a:ext cx="487680" cy="418012"/>
          </a:xfrm>
          <a:prstGeom prst="rect">
            <a:avLst/>
          </a:prstGeom>
        </p:spPr>
      </p:pic>
      <p:pic>
        <p:nvPicPr>
          <p:cNvPr id="472" name="그림 471">
            <a:extLst>
              <a:ext uri="{FF2B5EF4-FFF2-40B4-BE49-F238E27FC236}">
                <a16:creationId xmlns:a16="http://schemas.microsoft.com/office/drawing/2014/main" id="{5144C457-7F09-10E3-C6C3-2D88B2660A7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22983"/>
          <a:stretch>
            <a:fillRect/>
          </a:stretch>
        </p:blipFill>
        <p:spPr>
          <a:xfrm>
            <a:off x="7178417" y="322792"/>
            <a:ext cx="3159867" cy="2017184"/>
          </a:xfrm>
          <a:prstGeom prst="rect">
            <a:avLst/>
          </a:prstGeom>
        </p:spPr>
      </p:pic>
      <p:pic>
        <p:nvPicPr>
          <p:cNvPr id="473" name="그림 472">
            <a:extLst>
              <a:ext uri="{FF2B5EF4-FFF2-40B4-BE49-F238E27FC236}">
                <a16:creationId xmlns:a16="http://schemas.microsoft.com/office/drawing/2014/main" id="{70FCA8D3-066C-2742-3CA0-8CDE565C26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9172" y="2351697"/>
            <a:ext cx="4675152" cy="1572774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7978B84E-CC03-4368-AB69-92256C0B90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21438" y="4679950"/>
            <a:ext cx="3957785" cy="3637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2820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테마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537</TotalTime>
  <Words>201</Words>
  <Application>Microsoft Office PowerPoint</Application>
  <PresentationFormat>사용자 지정</PresentationFormat>
  <Paragraphs>80</Paragraphs>
  <Slides>19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4" baseType="lpstr">
      <vt:lpstr>맑은 고딕</vt:lpstr>
      <vt:lpstr>Aptos</vt:lpstr>
      <vt:lpstr>Aptos Display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jinok lee</dc:creator>
  <cp:lastModifiedBy>jinok lee</cp:lastModifiedBy>
  <cp:revision>20</cp:revision>
  <dcterms:created xsi:type="dcterms:W3CDTF">2025-11-11T14:34:42Z</dcterms:created>
  <dcterms:modified xsi:type="dcterms:W3CDTF">2025-11-14T03:31:55Z</dcterms:modified>
</cp:coreProperties>
</file>